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Layouts/slideLayout46.xml" ContentType="application/vnd.openxmlformats-officedocument.presentationml.slideLayout+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Default Extension="docx" ContentType="application/vnd.openxmlformats-officedocument.wordprocessingml.document"/>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12.xml" ContentType="application/vnd.openxmlformats-officedocument.presentationml.notesSlide+xml"/>
  <Override PartName="/ppt/slides/slide99.xml" ContentType="application/vnd.openxmlformats-officedocument.presentationml.slide+xml"/>
  <Override PartName="/ppt/diagrams/layout1.xml" ContentType="application/vnd.openxmlformats-officedocument.drawingml.diagramLayout+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notesSlides/notesSlide8.xml" ContentType="application/vnd.openxmlformats-officedocument.presentationml.notesSlide+xml"/>
  <Override PartName="/ppt/slides/slide89.xml" ContentType="application/vnd.openxmlformats-officedocument.presentationml.slide+xml"/>
  <Override PartName="/ppt/slides/slide108.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slides/slide115.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9.xml" ContentType="application/vnd.openxmlformats-officedocument.presentationml.notesSlide+xml"/>
  <Override PartName="/ppt/slides/slide79.xml" ContentType="application/vnd.openxmlformats-officedocument.presentationml.slide+xml"/>
  <Override PartName="/ppt/slides/slide10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diagrams/drawing1.xml" ContentType="application/vnd.ms-office.drawingml.diagramDrawing+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Layouts/slideLayout16.xml" ContentType="application/vnd.openxmlformats-officedocument.presentationml.slideLayout+xml"/>
  <Default Extension="jpeg" ContentType="image/jpeg"/>
  <Override PartName="/ppt/slideLayouts/slideLayout34.xml" ContentType="application/vnd.openxmlformats-officedocument.presentationml.slideLayout+xml"/>
  <Override PartName="/ppt/diagrams/quickStyle1.xml" ContentType="application/vnd.openxmlformats-officedocument.drawingml.diagramStyl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notesSlides/notesSlide11.xml" ContentType="application/vnd.openxmlformats-officedocument.presentationml.notesSlide+xml"/>
  <Override PartName="/ppt/slides/slide98.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diagrams/data1.xml" ContentType="application/vnd.openxmlformats-officedocument.drawingml.diagramData+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Layouts/slideLayout39.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1" r:id="rId1"/>
    <p:sldMasterId id="2147483807" r:id="rId2"/>
    <p:sldMasterId id="2147485689" r:id="rId3"/>
  </p:sldMasterIdLst>
  <p:notesMasterIdLst>
    <p:notesMasterId r:id="rId120"/>
  </p:notesMasterIdLst>
  <p:handoutMasterIdLst>
    <p:handoutMasterId r:id="rId121"/>
  </p:handoutMasterIdLst>
  <p:sldIdLst>
    <p:sldId id="342" r:id="rId4"/>
    <p:sldId id="442" r:id="rId5"/>
    <p:sldId id="877" r:id="rId6"/>
    <p:sldId id="917" r:id="rId7"/>
    <p:sldId id="346" r:id="rId8"/>
    <p:sldId id="650" r:id="rId9"/>
    <p:sldId id="651" r:id="rId10"/>
    <p:sldId id="701" r:id="rId11"/>
    <p:sldId id="652" r:id="rId12"/>
    <p:sldId id="653" r:id="rId13"/>
    <p:sldId id="702" r:id="rId14"/>
    <p:sldId id="703" r:id="rId15"/>
    <p:sldId id="704" r:id="rId16"/>
    <p:sldId id="927" r:id="rId17"/>
    <p:sldId id="712" r:id="rId18"/>
    <p:sldId id="751" r:id="rId19"/>
    <p:sldId id="752" r:id="rId20"/>
    <p:sldId id="754" r:id="rId21"/>
    <p:sldId id="755" r:id="rId22"/>
    <p:sldId id="756" r:id="rId23"/>
    <p:sldId id="759" r:id="rId24"/>
    <p:sldId id="760" r:id="rId25"/>
    <p:sldId id="939" r:id="rId26"/>
    <p:sldId id="918" r:id="rId27"/>
    <p:sldId id="722" r:id="rId28"/>
    <p:sldId id="724" r:id="rId29"/>
    <p:sldId id="725" r:id="rId30"/>
    <p:sldId id="726" r:id="rId31"/>
    <p:sldId id="765" r:id="rId32"/>
    <p:sldId id="919" r:id="rId33"/>
    <p:sldId id="920" r:id="rId34"/>
    <p:sldId id="921" r:id="rId35"/>
    <p:sldId id="922" r:id="rId36"/>
    <p:sldId id="923" r:id="rId37"/>
    <p:sldId id="940" r:id="rId38"/>
    <p:sldId id="941" r:id="rId39"/>
    <p:sldId id="727" r:id="rId40"/>
    <p:sldId id="924" r:id="rId41"/>
    <p:sldId id="728" r:id="rId42"/>
    <p:sldId id="729" r:id="rId43"/>
    <p:sldId id="730" r:id="rId44"/>
    <p:sldId id="731" r:id="rId45"/>
    <p:sldId id="732" r:id="rId46"/>
    <p:sldId id="733" r:id="rId47"/>
    <p:sldId id="734" r:id="rId48"/>
    <p:sldId id="735" r:id="rId49"/>
    <p:sldId id="925" r:id="rId50"/>
    <p:sldId id="928" r:id="rId51"/>
    <p:sldId id="929" r:id="rId52"/>
    <p:sldId id="806" r:id="rId53"/>
    <p:sldId id="912" r:id="rId54"/>
    <p:sldId id="736" r:id="rId55"/>
    <p:sldId id="824" r:id="rId56"/>
    <p:sldId id="830" r:id="rId57"/>
    <p:sldId id="831" r:id="rId58"/>
    <p:sldId id="835" r:id="rId59"/>
    <p:sldId id="837" r:id="rId60"/>
    <p:sldId id="833" r:id="rId61"/>
    <p:sldId id="740" r:id="rId62"/>
    <p:sldId id="853" r:id="rId63"/>
    <p:sldId id="857" r:id="rId64"/>
    <p:sldId id="741" r:id="rId65"/>
    <p:sldId id="859" r:id="rId66"/>
    <p:sldId id="860" r:id="rId67"/>
    <p:sldId id="743" r:id="rId68"/>
    <p:sldId id="820" r:id="rId69"/>
    <p:sldId id="821" r:id="rId70"/>
    <p:sldId id="744" r:id="rId71"/>
    <p:sldId id="761" r:id="rId72"/>
    <p:sldId id="629" r:id="rId73"/>
    <p:sldId id="464" r:id="rId74"/>
    <p:sldId id="768" r:id="rId75"/>
    <p:sldId id="769" r:id="rId76"/>
    <p:sldId id="913" r:id="rId77"/>
    <p:sldId id="679" r:id="rId78"/>
    <p:sldId id="680" r:id="rId79"/>
    <p:sldId id="681" r:id="rId80"/>
    <p:sldId id="942" r:id="rId81"/>
    <p:sldId id="930" r:id="rId82"/>
    <p:sldId id="931" r:id="rId83"/>
    <p:sldId id="932" r:id="rId84"/>
    <p:sldId id="933" r:id="rId85"/>
    <p:sldId id="934" r:id="rId86"/>
    <p:sldId id="935" r:id="rId87"/>
    <p:sldId id="936" r:id="rId88"/>
    <p:sldId id="937" r:id="rId89"/>
    <p:sldId id="938" r:id="rId90"/>
    <p:sldId id="865" r:id="rId91"/>
    <p:sldId id="891" r:id="rId92"/>
    <p:sldId id="893" r:id="rId93"/>
    <p:sldId id="872" r:id="rId94"/>
    <p:sldId id="894" r:id="rId95"/>
    <p:sldId id="895" r:id="rId96"/>
    <p:sldId id="896" r:id="rId97"/>
    <p:sldId id="898" r:id="rId98"/>
    <p:sldId id="899" r:id="rId99"/>
    <p:sldId id="900" r:id="rId100"/>
    <p:sldId id="901" r:id="rId101"/>
    <p:sldId id="902" r:id="rId102"/>
    <p:sldId id="903" r:id="rId103"/>
    <p:sldId id="904" r:id="rId104"/>
    <p:sldId id="905" r:id="rId105"/>
    <p:sldId id="906" r:id="rId106"/>
    <p:sldId id="914" r:id="rId107"/>
    <p:sldId id="907" r:id="rId108"/>
    <p:sldId id="908" r:id="rId109"/>
    <p:sldId id="909" r:id="rId110"/>
    <p:sldId id="910" r:id="rId111"/>
    <p:sldId id="844" r:id="rId112"/>
    <p:sldId id="847" r:id="rId113"/>
    <p:sldId id="848" r:id="rId114"/>
    <p:sldId id="849" r:id="rId115"/>
    <p:sldId id="850" r:id="rId116"/>
    <p:sldId id="851" r:id="rId117"/>
    <p:sldId id="926" r:id="rId118"/>
    <p:sldId id="573" r:id="rId119"/>
  </p:sldIdLst>
  <p:sldSz cx="12192000" cy="6858000"/>
  <p:notesSz cx="9926638" cy="6797675"/>
  <p:defaultTextStyle>
    <a:defPPr>
      <a:defRPr lang="zh-TW"/>
    </a:defPPr>
    <a:lvl1pPr algn="l" rtl="0" eaLnBrk="0" fontAlgn="base" hangingPunct="0">
      <a:spcBef>
        <a:spcPct val="0"/>
      </a:spcBef>
      <a:spcAft>
        <a:spcPct val="0"/>
      </a:spcAft>
      <a:defRPr kumimoji="1" kern="1200">
        <a:solidFill>
          <a:schemeClr val="tx1"/>
        </a:solidFill>
        <a:latin typeface="Arial" panose="020B0604020202020204" pitchFamily="34" charset="0"/>
        <a:ea typeface="微軟正黑體" panose="020B0604030504040204" pitchFamily="34" charset="-120"/>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微軟正黑體" panose="020B0604030504040204" pitchFamily="34" charset="-120"/>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微軟正黑體" panose="020B0604030504040204" pitchFamily="34" charset="-120"/>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微軟正黑體" panose="020B0604030504040204" pitchFamily="34" charset="-120"/>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微軟正黑體" panose="020B0604030504040204" pitchFamily="34" charset="-120"/>
        <a:cs typeface="+mn-cs"/>
      </a:defRPr>
    </a:lvl5pPr>
    <a:lvl6pPr marL="2286000" algn="l" defTabSz="914400" rtl="0" eaLnBrk="1" latinLnBrk="0" hangingPunct="1">
      <a:defRPr kumimoji="1" kern="1200">
        <a:solidFill>
          <a:schemeClr val="tx1"/>
        </a:solidFill>
        <a:latin typeface="Arial" panose="020B0604020202020204" pitchFamily="34" charset="0"/>
        <a:ea typeface="微軟正黑體" panose="020B0604030504040204" pitchFamily="34" charset="-120"/>
        <a:cs typeface="+mn-cs"/>
      </a:defRPr>
    </a:lvl6pPr>
    <a:lvl7pPr marL="2743200" algn="l" defTabSz="914400" rtl="0" eaLnBrk="1" latinLnBrk="0" hangingPunct="1">
      <a:defRPr kumimoji="1" kern="1200">
        <a:solidFill>
          <a:schemeClr val="tx1"/>
        </a:solidFill>
        <a:latin typeface="Arial" panose="020B0604020202020204" pitchFamily="34" charset="0"/>
        <a:ea typeface="微軟正黑體" panose="020B0604030504040204" pitchFamily="34" charset="-120"/>
        <a:cs typeface="+mn-cs"/>
      </a:defRPr>
    </a:lvl7pPr>
    <a:lvl8pPr marL="3200400" algn="l" defTabSz="914400" rtl="0" eaLnBrk="1" latinLnBrk="0" hangingPunct="1">
      <a:defRPr kumimoji="1" kern="1200">
        <a:solidFill>
          <a:schemeClr val="tx1"/>
        </a:solidFill>
        <a:latin typeface="Arial" panose="020B0604020202020204" pitchFamily="34" charset="0"/>
        <a:ea typeface="微軟正黑體" panose="020B0604030504040204" pitchFamily="34" charset="-120"/>
        <a:cs typeface="+mn-cs"/>
      </a:defRPr>
    </a:lvl8pPr>
    <a:lvl9pPr marL="3657600" algn="l" defTabSz="914400" rtl="0" eaLnBrk="1" latinLnBrk="0" hangingPunct="1">
      <a:defRPr kumimoji="1" kern="1200">
        <a:solidFill>
          <a:schemeClr val="tx1"/>
        </a:solidFill>
        <a:latin typeface="Arial" panose="020B0604020202020204" pitchFamily="34" charset="0"/>
        <a:ea typeface="微軟正黑體" panose="020B0604030504040204" pitchFamily="34" charset="-120"/>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3333FF"/>
    <a:srgbClr val="FFFFCC"/>
    <a:srgbClr val="9BBA5A"/>
    <a:srgbClr val="DA433E"/>
    <a:srgbClr val="E6E6E6"/>
    <a:srgbClr val="3939FF"/>
    <a:srgbClr val="66FF33"/>
    <a:srgbClr val="E78712"/>
    <a:srgbClr val="3D79C2"/>
    <a:srgbClr val="366CA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443" autoAdjust="0"/>
    <p:restoredTop sz="85017" autoAdjust="0"/>
  </p:normalViewPr>
  <p:slideViewPr>
    <p:cSldViewPr snapToGrid="0">
      <p:cViewPr varScale="1">
        <p:scale>
          <a:sx n="74" d="100"/>
          <a:sy n="74" d="100"/>
        </p:scale>
        <p:origin x="-850" y="-72"/>
      </p:cViewPr>
      <p:guideLst>
        <p:guide orient="horz" pos="2160"/>
        <p:guide pos="3840"/>
      </p:guideLst>
    </p:cSldViewPr>
  </p:slideViewPr>
  <p:notesTextViewPr>
    <p:cViewPr>
      <p:scale>
        <a:sx n="1" d="1"/>
        <a:sy n="1" d="1"/>
      </p:scale>
      <p:origin x="0" y="0"/>
    </p:cViewPr>
  </p:notesTextViewPr>
  <p:sorterViewPr>
    <p:cViewPr varScale="1">
      <p:scale>
        <a:sx n="1" d="1"/>
        <a:sy n="1" d="1"/>
      </p:scale>
      <p:origin x="0" y="3826"/>
    </p:cViewPr>
  </p:sorterViewPr>
  <p:notesViewPr>
    <p:cSldViewPr snapToGrid="0">
      <p:cViewPr varScale="1">
        <p:scale>
          <a:sx n="70" d="100"/>
          <a:sy n="70" d="100"/>
        </p:scale>
        <p:origin x="1616" y="44"/>
      </p:cViewPr>
      <p:guideLst/>
    </p:cSldViewPr>
  </p:notes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117" Type="http://schemas.openxmlformats.org/officeDocument/2006/relationships/slide" Target="slides/slide114.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12" Type="http://schemas.openxmlformats.org/officeDocument/2006/relationships/slide" Target="slides/slide109.xml"/><Relationship Id="rId16" Type="http://schemas.openxmlformats.org/officeDocument/2006/relationships/slide" Target="slides/slide13.xml"/><Relationship Id="rId107" Type="http://schemas.openxmlformats.org/officeDocument/2006/relationships/slide" Target="slides/slide104.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102" Type="http://schemas.openxmlformats.org/officeDocument/2006/relationships/slide" Target="slides/slide99.xml"/><Relationship Id="rId123" Type="http://schemas.openxmlformats.org/officeDocument/2006/relationships/viewProps" Target="viewProps.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slide" Target="slides/slide79.xml"/><Relationship Id="rId90" Type="http://schemas.openxmlformats.org/officeDocument/2006/relationships/slide" Target="slides/slide87.xml"/><Relationship Id="rId95" Type="http://schemas.openxmlformats.org/officeDocument/2006/relationships/slide" Target="slides/slide92.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113" Type="http://schemas.openxmlformats.org/officeDocument/2006/relationships/slide" Target="slides/slide110.xml"/><Relationship Id="rId118" Type="http://schemas.openxmlformats.org/officeDocument/2006/relationships/slide" Target="slides/slide115.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slide" Target="slides/slide90.xml"/><Relationship Id="rId98" Type="http://schemas.openxmlformats.org/officeDocument/2006/relationships/slide" Target="slides/slide95.xml"/><Relationship Id="rId121" Type="http://schemas.openxmlformats.org/officeDocument/2006/relationships/handoutMaster" Target="handoutMasters/handoutMaster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103" Type="http://schemas.openxmlformats.org/officeDocument/2006/relationships/slide" Target="slides/slide100.xml"/><Relationship Id="rId108" Type="http://schemas.openxmlformats.org/officeDocument/2006/relationships/slide" Target="slides/slide105.xml"/><Relationship Id="rId116" Type="http://schemas.openxmlformats.org/officeDocument/2006/relationships/slide" Target="slides/slide113.xml"/><Relationship Id="rId124" Type="http://schemas.openxmlformats.org/officeDocument/2006/relationships/theme" Target="theme/theme1.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slide" Target="slides/slide93.xml"/><Relationship Id="rId111" Type="http://schemas.openxmlformats.org/officeDocument/2006/relationships/slide" Target="slides/slide108.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6" Type="http://schemas.openxmlformats.org/officeDocument/2006/relationships/slide" Target="slides/slide103.xml"/><Relationship Id="rId114" Type="http://schemas.openxmlformats.org/officeDocument/2006/relationships/slide" Target="slides/slide111.xml"/><Relationship Id="rId119" Type="http://schemas.openxmlformats.org/officeDocument/2006/relationships/slide" Target="slides/slide116.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122"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slide" Target="slides/slide10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120" Type="http://schemas.openxmlformats.org/officeDocument/2006/relationships/notesMaster" Target="notesMasters/notesMaster1.xml"/><Relationship Id="rId125" Type="http://schemas.openxmlformats.org/officeDocument/2006/relationships/tableStyles" Target="tableStyles.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slide" Target="slides/slide107.xml"/><Relationship Id="rId115" Type="http://schemas.openxmlformats.org/officeDocument/2006/relationships/slide" Target="slides/slide112.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A7EEF56-AF01-482D-8897-03805D42A5F0}" type="doc">
      <dgm:prSet loTypeId="urn:microsoft.com/office/officeart/2008/layout/VerticalCurvedList" loCatId="list" qsTypeId="urn:microsoft.com/office/officeart/2005/8/quickstyle/3d2" qsCatId="3D" csTypeId="urn:microsoft.com/office/officeart/2005/8/colors/colorful1#1" csCatId="colorful" phldr="1"/>
      <dgm:spPr/>
      <dgm:t>
        <a:bodyPr/>
        <a:lstStyle/>
        <a:p>
          <a:endParaRPr lang="zh-TW" altLang="en-US"/>
        </a:p>
      </dgm:t>
    </dgm:pt>
    <dgm:pt modelId="{FD86508D-C749-46BE-9C0B-252E0A03175B}">
      <dgm:prSet phldrT="[文字]" custT="1"/>
      <dgm:spPr/>
      <dgm:t>
        <a:bodyPr/>
        <a:lstStyle/>
        <a:p>
          <a:r>
            <a:rPr lang="zh-TW" altLang="en-US" sz="2300" b="1" dirty="0" smtClean="0">
              <a:latin typeface="微軟正黑體" pitchFamily="34" charset="-120"/>
              <a:ea typeface="微軟正黑體" pitchFamily="34" charset="-120"/>
            </a:rPr>
            <a:t>    </a:t>
          </a:r>
          <a:r>
            <a:rPr lang="zh-TW" altLang="en-US" sz="2300" b="1" dirty="0" smtClean="0">
              <a:solidFill>
                <a:srgbClr val="00B0F0"/>
              </a:solidFill>
              <a:latin typeface="微軟正黑體" pitchFamily="34" charset="-120"/>
              <a:ea typeface="微軟正黑體" pitchFamily="34" charset="-120"/>
            </a:rPr>
            <a:t>原就讀學區未設置適性群別或</a:t>
          </a:r>
          <a:r>
            <a:rPr lang="zh-TW" altLang="en-US" sz="3600" b="1" dirty="0" smtClean="0">
              <a:solidFill>
                <a:srgbClr val="00B0F0"/>
              </a:solidFill>
              <a:latin typeface="微軟正黑體" pitchFamily="34" charset="-120"/>
              <a:ea typeface="微軟正黑體" pitchFamily="34" charset="-120"/>
            </a:rPr>
            <a:t>產業特殊類科</a:t>
          </a:r>
          <a:endParaRPr lang="zh-TW" altLang="en-US" sz="3600" b="1" dirty="0">
            <a:solidFill>
              <a:srgbClr val="00B0F0"/>
            </a:solidFill>
            <a:latin typeface="微軟正黑體" pitchFamily="34" charset="-120"/>
            <a:ea typeface="微軟正黑體" pitchFamily="34" charset="-120"/>
          </a:endParaRPr>
        </a:p>
      </dgm:t>
    </dgm:pt>
    <dgm:pt modelId="{48531431-C640-48EC-9BBD-61F2004D7B4E}" type="parTrans" cxnId="{47FB0F8F-D251-48BA-ADE3-4F1ED0CB1DD2}">
      <dgm:prSet/>
      <dgm:spPr/>
      <dgm:t>
        <a:bodyPr/>
        <a:lstStyle/>
        <a:p>
          <a:endParaRPr lang="zh-TW" altLang="en-US" b="1">
            <a:latin typeface="微軟正黑體" pitchFamily="34" charset="-120"/>
            <a:ea typeface="微軟正黑體" pitchFamily="34" charset="-120"/>
          </a:endParaRPr>
        </a:p>
      </dgm:t>
    </dgm:pt>
    <dgm:pt modelId="{451A33EE-0F18-45FA-A84E-F89B16632175}" type="sibTrans" cxnId="{47FB0F8F-D251-48BA-ADE3-4F1ED0CB1DD2}">
      <dgm:prSet/>
      <dgm:spPr/>
      <dgm:t>
        <a:bodyPr/>
        <a:lstStyle/>
        <a:p>
          <a:endParaRPr lang="zh-TW" altLang="en-US" b="1">
            <a:latin typeface="微軟正黑體" pitchFamily="34" charset="-120"/>
            <a:ea typeface="微軟正黑體" pitchFamily="34" charset="-120"/>
          </a:endParaRPr>
        </a:p>
      </dgm:t>
    </dgm:pt>
    <dgm:pt modelId="{AAEA369D-0E0E-4901-AEF7-AE0FABEEDC69}">
      <dgm:prSet phldrT="[文字]" custT="1"/>
      <dgm:spPr/>
      <dgm:t>
        <a:bodyPr/>
        <a:lstStyle/>
        <a:p>
          <a:r>
            <a:rPr lang="zh-TW" altLang="en-US" sz="3600" b="1" dirty="0" smtClean="0">
              <a:solidFill>
                <a:srgbClr val="FFFF00"/>
              </a:solidFill>
              <a:latin typeface="微軟正黑體" pitchFamily="34" charset="-120"/>
              <a:ea typeface="微軟正黑體" pitchFamily="34" charset="-120"/>
            </a:rPr>
            <a:t>因搬家遷徙至本區居住者</a:t>
          </a:r>
          <a:endParaRPr lang="zh-TW" altLang="en-US" sz="3600" b="1" dirty="0">
            <a:solidFill>
              <a:srgbClr val="FFFF00"/>
            </a:solidFill>
            <a:latin typeface="微軟正黑體" pitchFamily="34" charset="-120"/>
            <a:ea typeface="微軟正黑體" pitchFamily="34" charset="-120"/>
          </a:endParaRPr>
        </a:p>
      </dgm:t>
    </dgm:pt>
    <dgm:pt modelId="{9906F1E7-BC4F-4DDC-AB86-45F57F2515ED}" type="parTrans" cxnId="{E10471CC-FC55-4243-BC6A-F038772703CF}">
      <dgm:prSet/>
      <dgm:spPr/>
      <dgm:t>
        <a:bodyPr/>
        <a:lstStyle/>
        <a:p>
          <a:endParaRPr lang="zh-TW" altLang="en-US" b="1">
            <a:latin typeface="微軟正黑體" pitchFamily="34" charset="-120"/>
            <a:ea typeface="微軟正黑體" pitchFamily="34" charset="-120"/>
          </a:endParaRPr>
        </a:p>
      </dgm:t>
    </dgm:pt>
    <dgm:pt modelId="{7D0EB60E-B984-4F4E-B45C-3725F90C299C}" type="sibTrans" cxnId="{E10471CC-FC55-4243-BC6A-F038772703CF}">
      <dgm:prSet/>
      <dgm:spPr/>
      <dgm:t>
        <a:bodyPr/>
        <a:lstStyle/>
        <a:p>
          <a:endParaRPr lang="zh-TW" altLang="en-US" b="1">
            <a:latin typeface="微軟正黑體" pitchFamily="34" charset="-120"/>
            <a:ea typeface="微軟正黑體" pitchFamily="34" charset="-120"/>
          </a:endParaRPr>
        </a:p>
      </dgm:t>
    </dgm:pt>
    <dgm:pt modelId="{353A6386-A744-4B00-8851-DC63F0946C8F}">
      <dgm:prSet phldrT="[文字]"/>
      <dgm:spPr/>
      <dgm:t>
        <a:bodyPr/>
        <a:lstStyle/>
        <a:p>
          <a:r>
            <a:rPr lang="zh-TW" altLang="en-US" b="1" dirty="0" smtClean="0">
              <a:solidFill>
                <a:srgbClr val="FF0000"/>
              </a:solidFill>
              <a:latin typeface="微軟正黑體" pitchFamily="34" charset="-120"/>
              <a:ea typeface="微軟正黑體" pitchFamily="34" charset="-120"/>
            </a:rPr>
            <a:t>跨區學生申請返回本區戶籍所在地就讀</a:t>
          </a:r>
          <a:endParaRPr lang="zh-TW" altLang="en-US" b="1" dirty="0">
            <a:solidFill>
              <a:srgbClr val="FF0000"/>
            </a:solidFill>
            <a:latin typeface="微軟正黑體" pitchFamily="34" charset="-120"/>
            <a:ea typeface="微軟正黑體" pitchFamily="34" charset="-120"/>
          </a:endParaRPr>
        </a:p>
      </dgm:t>
    </dgm:pt>
    <dgm:pt modelId="{BFCDE4D9-3115-466F-AEF8-C9CEF0548972}" type="parTrans" cxnId="{83DF7D2A-B24A-429F-8A2C-40AA96495D22}">
      <dgm:prSet/>
      <dgm:spPr/>
      <dgm:t>
        <a:bodyPr/>
        <a:lstStyle/>
        <a:p>
          <a:endParaRPr lang="zh-TW" altLang="en-US" b="1">
            <a:latin typeface="微軟正黑體" pitchFamily="34" charset="-120"/>
            <a:ea typeface="微軟正黑體" pitchFamily="34" charset="-120"/>
          </a:endParaRPr>
        </a:p>
      </dgm:t>
    </dgm:pt>
    <dgm:pt modelId="{FE51A1CA-FD74-4705-8B48-FEE720A8E1A7}" type="sibTrans" cxnId="{83DF7D2A-B24A-429F-8A2C-40AA96495D22}">
      <dgm:prSet/>
      <dgm:spPr/>
      <dgm:t>
        <a:bodyPr/>
        <a:lstStyle/>
        <a:p>
          <a:endParaRPr lang="zh-TW" altLang="en-US" b="1">
            <a:latin typeface="微軟正黑體" pitchFamily="34" charset="-120"/>
            <a:ea typeface="微軟正黑體" pitchFamily="34" charset="-120"/>
          </a:endParaRPr>
        </a:p>
      </dgm:t>
    </dgm:pt>
    <dgm:pt modelId="{F31FF26B-48A7-4546-A3CC-EE8BAA38DDE9}">
      <dgm:prSet phldrT="[文字]"/>
      <dgm:spPr/>
      <dgm:t>
        <a:bodyPr/>
        <a:lstStyle/>
        <a:p>
          <a:r>
            <a:rPr lang="zh-TW" altLang="en-US" b="1" dirty="0" smtClean="0">
              <a:solidFill>
                <a:srgbClr val="002060"/>
              </a:solidFill>
              <a:latin typeface="微軟正黑體" pitchFamily="34" charset="-120"/>
              <a:ea typeface="微軟正黑體" pitchFamily="34" charset="-120"/>
            </a:rPr>
            <a:t>台商子女學校或海外返國就讀</a:t>
          </a:r>
          <a:endParaRPr lang="zh-TW" altLang="en-US" b="1" dirty="0">
            <a:solidFill>
              <a:srgbClr val="002060"/>
            </a:solidFill>
            <a:latin typeface="微軟正黑體" pitchFamily="34" charset="-120"/>
            <a:ea typeface="微軟正黑體" pitchFamily="34" charset="-120"/>
          </a:endParaRPr>
        </a:p>
      </dgm:t>
    </dgm:pt>
    <dgm:pt modelId="{C45A9C26-291B-4888-B81D-D66CDA61F055}" type="parTrans" cxnId="{6F269914-7C65-4B0D-A31F-65625C269472}">
      <dgm:prSet/>
      <dgm:spPr/>
      <dgm:t>
        <a:bodyPr/>
        <a:lstStyle/>
        <a:p>
          <a:endParaRPr lang="zh-TW" altLang="en-US" b="1">
            <a:latin typeface="微軟正黑體" pitchFamily="34" charset="-120"/>
            <a:ea typeface="微軟正黑體" pitchFamily="34" charset="-120"/>
          </a:endParaRPr>
        </a:p>
      </dgm:t>
    </dgm:pt>
    <dgm:pt modelId="{83CF4BBD-C4D6-42E3-8E50-8CF07A10E185}" type="sibTrans" cxnId="{6F269914-7C65-4B0D-A31F-65625C269472}">
      <dgm:prSet/>
      <dgm:spPr/>
      <dgm:t>
        <a:bodyPr/>
        <a:lstStyle/>
        <a:p>
          <a:endParaRPr lang="zh-TW" altLang="en-US" b="1">
            <a:latin typeface="微軟正黑體" pitchFamily="34" charset="-120"/>
            <a:ea typeface="微軟正黑體" pitchFamily="34" charset="-120"/>
          </a:endParaRPr>
        </a:p>
      </dgm:t>
    </dgm:pt>
    <dgm:pt modelId="{23DE841E-1F55-42CA-8FE3-6641073BF411}">
      <dgm:prSet phldrT="[文字]"/>
      <dgm:spPr/>
      <dgm:t>
        <a:bodyPr/>
        <a:lstStyle/>
        <a:p>
          <a:r>
            <a:rPr lang="zh-TW" altLang="en-US" b="1" dirty="0" smtClean="0">
              <a:solidFill>
                <a:srgbClr val="7030A0"/>
              </a:solidFill>
              <a:latin typeface="微軟正黑體" pitchFamily="34" charset="-120"/>
              <a:ea typeface="微軟正黑體" pitchFamily="34" charset="-120"/>
            </a:rPr>
            <a:t>其他特殊原因</a:t>
          </a:r>
          <a:endParaRPr lang="zh-TW" altLang="en-US" b="1" dirty="0">
            <a:solidFill>
              <a:srgbClr val="7030A0"/>
            </a:solidFill>
            <a:latin typeface="微軟正黑體" pitchFamily="34" charset="-120"/>
            <a:ea typeface="微軟正黑體" pitchFamily="34" charset="-120"/>
          </a:endParaRPr>
        </a:p>
      </dgm:t>
    </dgm:pt>
    <dgm:pt modelId="{B8B9A280-8CE5-4B42-B1C9-B4F53C372A92}" type="parTrans" cxnId="{CFD04448-C054-4D0D-A2CC-BCA85E86946B}">
      <dgm:prSet/>
      <dgm:spPr/>
      <dgm:t>
        <a:bodyPr/>
        <a:lstStyle/>
        <a:p>
          <a:endParaRPr lang="zh-TW" altLang="en-US">
            <a:latin typeface="微軟正黑體" pitchFamily="34" charset="-120"/>
            <a:ea typeface="微軟正黑體" pitchFamily="34" charset="-120"/>
          </a:endParaRPr>
        </a:p>
      </dgm:t>
    </dgm:pt>
    <dgm:pt modelId="{EEB52794-52A4-4118-859C-9D5B5B121259}" type="sibTrans" cxnId="{CFD04448-C054-4D0D-A2CC-BCA85E86946B}">
      <dgm:prSet/>
      <dgm:spPr/>
      <dgm:t>
        <a:bodyPr/>
        <a:lstStyle/>
        <a:p>
          <a:endParaRPr lang="zh-TW" altLang="en-US">
            <a:latin typeface="微軟正黑體" pitchFamily="34" charset="-120"/>
            <a:ea typeface="微軟正黑體" pitchFamily="34" charset="-120"/>
          </a:endParaRPr>
        </a:p>
      </dgm:t>
    </dgm:pt>
    <dgm:pt modelId="{C456F6BB-C661-4D40-8BB4-C33A27D08A39}" type="pres">
      <dgm:prSet presAssocID="{BA7EEF56-AF01-482D-8897-03805D42A5F0}" presName="Name0" presStyleCnt="0">
        <dgm:presLayoutVars>
          <dgm:chMax val="7"/>
          <dgm:chPref val="7"/>
          <dgm:dir/>
        </dgm:presLayoutVars>
      </dgm:prSet>
      <dgm:spPr/>
      <dgm:t>
        <a:bodyPr/>
        <a:lstStyle/>
        <a:p>
          <a:endParaRPr lang="zh-TW" altLang="en-US"/>
        </a:p>
      </dgm:t>
    </dgm:pt>
    <dgm:pt modelId="{6FEB6BE4-AA9B-4DFF-974D-4A3773B99717}" type="pres">
      <dgm:prSet presAssocID="{BA7EEF56-AF01-482D-8897-03805D42A5F0}" presName="Name1" presStyleCnt="0"/>
      <dgm:spPr/>
      <dgm:t>
        <a:bodyPr/>
        <a:lstStyle/>
        <a:p>
          <a:endParaRPr lang="zh-TW" altLang="en-US"/>
        </a:p>
      </dgm:t>
    </dgm:pt>
    <dgm:pt modelId="{27425C58-1CE4-48FE-8709-AF0EA22D1C74}" type="pres">
      <dgm:prSet presAssocID="{BA7EEF56-AF01-482D-8897-03805D42A5F0}" presName="cycle" presStyleCnt="0"/>
      <dgm:spPr/>
      <dgm:t>
        <a:bodyPr/>
        <a:lstStyle/>
        <a:p>
          <a:endParaRPr lang="zh-TW" altLang="en-US"/>
        </a:p>
      </dgm:t>
    </dgm:pt>
    <dgm:pt modelId="{B0293681-D7C8-4846-9D93-348F4CF2A018}" type="pres">
      <dgm:prSet presAssocID="{BA7EEF56-AF01-482D-8897-03805D42A5F0}" presName="srcNode" presStyleLbl="node1" presStyleIdx="0" presStyleCnt="5"/>
      <dgm:spPr/>
      <dgm:t>
        <a:bodyPr/>
        <a:lstStyle/>
        <a:p>
          <a:endParaRPr lang="zh-TW" altLang="en-US"/>
        </a:p>
      </dgm:t>
    </dgm:pt>
    <dgm:pt modelId="{C848A82E-AB00-4DFB-8002-DA6488437830}" type="pres">
      <dgm:prSet presAssocID="{BA7EEF56-AF01-482D-8897-03805D42A5F0}" presName="conn" presStyleLbl="parChTrans1D2" presStyleIdx="0" presStyleCnt="1"/>
      <dgm:spPr/>
      <dgm:t>
        <a:bodyPr/>
        <a:lstStyle/>
        <a:p>
          <a:endParaRPr lang="zh-TW" altLang="en-US"/>
        </a:p>
      </dgm:t>
    </dgm:pt>
    <dgm:pt modelId="{F0C6216E-3EB7-45F9-A99C-A6D8F768FFE4}" type="pres">
      <dgm:prSet presAssocID="{BA7EEF56-AF01-482D-8897-03805D42A5F0}" presName="extraNode" presStyleLbl="node1" presStyleIdx="0" presStyleCnt="5"/>
      <dgm:spPr/>
      <dgm:t>
        <a:bodyPr/>
        <a:lstStyle/>
        <a:p>
          <a:endParaRPr lang="zh-TW" altLang="en-US"/>
        </a:p>
      </dgm:t>
    </dgm:pt>
    <dgm:pt modelId="{92766C3A-1B80-4366-92B4-450C7B381070}" type="pres">
      <dgm:prSet presAssocID="{BA7EEF56-AF01-482D-8897-03805D42A5F0}" presName="dstNode" presStyleLbl="node1" presStyleIdx="0" presStyleCnt="5"/>
      <dgm:spPr/>
      <dgm:t>
        <a:bodyPr/>
        <a:lstStyle/>
        <a:p>
          <a:endParaRPr lang="zh-TW" altLang="en-US"/>
        </a:p>
      </dgm:t>
    </dgm:pt>
    <dgm:pt modelId="{87C32EE2-572F-4BE5-8A0C-937DB636B144}" type="pres">
      <dgm:prSet presAssocID="{FD86508D-C749-46BE-9C0B-252E0A03175B}" presName="text_1" presStyleLbl="node1" presStyleIdx="0" presStyleCnt="5" custScaleX="106160" custLinFactNeighborX="8007" custLinFactNeighborY="6843">
        <dgm:presLayoutVars>
          <dgm:bulletEnabled val="1"/>
        </dgm:presLayoutVars>
      </dgm:prSet>
      <dgm:spPr/>
      <dgm:t>
        <a:bodyPr/>
        <a:lstStyle/>
        <a:p>
          <a:endParaRPr lang="zh-TW" altLang="en-US"/>
        </a:p>
      </dgm:t>
    </dgm:pt>
    <dgm:pt modelId="{E583E0BE-2B7F-473F-8D75-0594A505B486}" type="pres">
      <dgm:prSet presAssocID="{FD86508D-C749-46BE-9C0B-252E0A03175B}" presName="accent_1" presStyleCnt="0"/>
      <dgm:spPr/>
      <dgm:t>
        <a:bodyPr/>
        <a:lstStyle/>
        <a:p>
          <a:endParaRPr lang="zh-TW" altLang="en-US"/>
        </a:p>
      </dgm:t>
    </dgm:pt>
    <dgm:pt modelId="{F86C117C-AAE0-48D2-843F-93FA4FFFAFCD}" type="pres">
      <dgm:prSet presAssocID="{FD86508D-C749-46BE-9C0B-252E0A03175B}" presName="accentRepeatNode" presStyleLbl="solidFgAcc1" presStyleIdx="0" presStyleCnt="5" custLinFactNeighborX="-1825"/>
      <dgm:spPr/>
      <dgm:t>
        <a:bodyPr/>
        <a:lstStyle/>
        <a:p>
          <a:endParaRPr lang="zh-TW" altLang="en-US"/>
        </a:p>
      </dgm:t>
    </dgm:pt>
    <dgm:pt modelId="{E9EB7000-EEF1-41C1-A9AF-46DE3ABA9938}" type="pres">
      <dgm:prSet presAssocID="{AAEA369D-0E0E-4901-AEF7-AE0FABEEDC69}" presName="text_2" presStyleLbl="node1" presStyleIdx="1" presStyleCnt="5">
        <dgm:presLayoutVars>
          <dgm:bulletEnabled val="1"/>
        </dgm:presLayoutVars>
      </dgm:prSet>
      <dgm:spPr/>
      <dgm:t>
        <a:bodyPr/>
        <a:lstStyle/>
        <a:p>
          <a:endParaRPr lang="zh-TW" altLang="en-US"/>
        </a:p>
      </dgm:t>
    </dgm:pt>
    <dgm:pt modelId="{4E123BE5-6808-481A-8057-E071E3954EAE}" type="pres">
      <dgm:prSet presAssocID="{AAEA369D-0E0E-4901-AEF7-AE0FABEEDC69}" presName="accent_2" presStyleCnt="0"/>
      <dgm:spPr/>
      <dgm:t>
        <a:bodyPr/>
        <a:lstStyle/>
        <a:p>
          <a:endParaRPr lang="zh-TW" altLang="en-US"/>
        </a:p>
      </dgm:t>
    </dgm:pt>
    <dgm:pt modelId="{205BFE64-89B3-4879-8DA6-087207728515}" type="pres">
      <dgm:prSet presAssocID="{AAEA369D-0E0E-4901-AEF7-AE0FABEEDC69}" presName="accentRepeatNode" presStyleLbl="solidFgAcc1" presStyleIdx="1" presStyleCnt="5"/>
      <dgm:spPr/>
      <dgm:t>
        <a:bodyPr/>
        <a:lstStyle/>
        <a:p>
          <a:endParaRPr lang="zh-TW" altLang="en-US"/>
        </a:p>
      </dgm:t>
    </dgm:pt>
    <dgm:pt modelId="{E4FF4302-3C06-4B82-AB1B-4AE28D155572}" type="pres">
      <dgm:prSet presAssocID="{353A6386-A744-4B00-8851-DC63F0946C8F}" presName="text_3" presStyleLbl="node1" presStyleIdx="2" presStyleCnt="5">
        <dgm:presLayoutVars>
          <dgm:bulletEnabled val="1"/>
        </dgm:presLayoutVars>
      </dgm:prSet>
      <dgm:spPr/>
      <dgm:t>
        <a:bodyPr/>
        <a:lstStyle/>
        <a:p>
          <a:endParaRPr lang="zh-TW" altLang="en-US"/>
        </a:p>
      </dgm:t>
    </dgm:pt>
    <dgm:pt modelId="{1F6B5742-B79B-4869-BD82-D667794F87E2}" type="pres">
      <dgm:prSet presAssocID="{353A6386-A744-4B00-8851-DC63F0946C8F}" presName="accent_3" presStyleCnt="0"/>
      <dgm:spPr/>
      <dgm:t>
        <a:bodyPr/>
        <a:lstStyle/>
        <a:p>
          <a:endParaRPr lang="zh-TW" altLang="en-US"/>
        </a:p>
      </dgm:t>
    </dgm:pt>
    <dgm:pt modelId="{5B008F7F-FB57-4E27-91DE-4C6153DD672E}" type="pres">
      <dgm:prSet presAssocID="{353A6386-A744-4B00-8851-DC63F0946C8F}" presName="accentRepeatNode" presStyleLbl="solidFgAcc1" presStyleIdx="2" presStyleCnt="5"/>
      <dgm:spPr/>
      <dgm:t>
        <a:bodyPr/>
        <a:lstStyle/>
        <a:p>
          <a:endParaRPr lang="zh-TW" altLang="en-US"/>
        </a:p>
      </dgm:t>
    </dgm:pt>
    <dgm:pt modelId="{CDB21CEF-4B40-4F7A-80A9-601EA1ECCBB0}" type="pres">
      <dgm:prSet presAssocID="{F31FF26B-48A7-4546-A3CC-EE8BAA38DDE9}" presName="text_4" presStyleLbl="node1" presStyleIdx="3" presStyleCnt="5">
        <dgm:presLayoutVars>
          <dgm:bulletEnabled val="1"/>
        </dgm:presLayoutVars>
      </dgm:prSet>
      <dgm:spPr/>
      <dgm:t>
        <a:bodyPr/>
        <a:lstStyle/>
        <a:p>
          <a:endParaRPr lang="zh-TW" altLang="en-US"/>
        </a:p>
      </dgm:t>
    </dgm:pt>
    <dgm:pt modelId="{275BC219-91CF-4D3D-8827-D08A0F7893AD}" type="pres">
      <dgm:prSet presAssocID="{F31FF26B-48A7-4546-A3CC-EE8BAA38DDE9}" presName="accent_4" presStyleCnt="0"/>
      <dgm:spPr/>
      <dgm:t>
        <a:bodyPr/>
        <a:lstStyle/>
        <a:p>
          <a:endParaRPr lang="zh-TW" altLang="en-US"/>
        </a:p>
      </dgm:t>
    </dgm:pt>
    <dgm:pt modelId="{5A4A8DDD-51A4-4AFB-8689-F8BDCA08A075}" type="pres">
      <dgm:prSet presAssocID="{F31FF26B-48A7-4546-A3CC-EE8BAA38DDE9}" presName="accentRepeatNode" presStyleLbl="solidFgAcc1" presStyleIdx="3" presStyleCnt="5"/>
      <dgm:spPr/>
      <dgm:t>
        <a:bodyPr/>
        <a:lstStyle/>
        <a:p>
          <a:endParaRPr lang="zh-TW" altLang="en-US"/>
        </a:p>
      </dgm:t>
    </dgm:pt>
    <dgm:pt modelId="{382CD61E-7CD0-4883-BE6D-7B88BD103B18}" type="pres">
      <dgm:prSet presAssocID="{23DE841E-1F55-42CA-8FE3-6641073BF411}" presName="text_5" presStyleLbl="node1" presStyleIdx="4" presStyleCnt="5">
        <dgm:presLayoutVars>
          <dgm:bulletEnabled val="1"/>
        </dgm:presLayoutVars>
      </dgm:prSet>
      <dgm:spPr/>
      <dgm:t>
        <a:bodyPr/>
        <a:lstStyle/>
        <a:p>
          <a:endParaRPr lang="zh-TW" altLang="en-US"/>
        </a:p>
      </dgm:t>
    </dgm:pt>
    <dgm:pt modelId="{B877E391-6057-46B7-9EC7-F84199AD831C}" type="pres">
      <dgm:prSet presAssocID="{23DE841E-1F55-42CA-8FE3-6641073BF411}" presName="accent_5" presStyleCnt="0"/>
      <dgm:spPr/>
      <dgm:t>
        <a:bodyPr/>
        <a:lstStyle/>
        <a:p>
          <a:endParaRPr lang="zh-TW" altLang="en-US"/>
        </a:p>
      </dgm:t>
    </dgm:pt>
    <dgm:pt modelId="{E2F369BC-B8E5-43AC-98C5-00BD2BCA4FFB}" type="pres">
      <dgm:prSet presAssocID="{23DE841E-1F55-42CA-8FE3-6641073BF411}" presName="accentRepeatNode" presStyleLbl="solidFgAcc1" presStyleIdx="4" presStyleCnt="5"/>
      <dgm:spPr/>
      <dgm:t>
        <a:bodyPr/>
        <a:lstStyle/>
        <a:p>
          <a:endParaRPr lang="zh-TW" altLang="en-US"/>
        </a:p>
      </dgm:t>
    </dgm:pt>
  </dgm:ptLst>
  <dgm:cxnLst>
    <dgm:cxn modelId="{47FB0F8F-D251-48BA-ADE3-4F1ED0CB1DD2}" srcId="{BA7EEF56-AF01-482D-8897-03805D42A5F0}" destId="{FD86508D-C749-46BE-9C0B-252E0A03175B}" srcOrd="0" destOrd="0" parTransId="{48531431-C640-48EC-9BBD-61F2004D7B4E}" sibTransId="{451A33EE-0F18-45FA-A84E-F89B16632175}"/>
    <dgm:cxn modelId="{E10471CC-FC55-4243-BC6A-F038772703CF}" srcId="{BA7EEF56-AF01-482D-8897-03805D42A5F0}" destId="{AAEA369D-0E0E-4901-AEF7-AE0FABEEDC69}" srcOrd="1" destOrd="0" parTransId="{9906F1E7-BC4F-4DDC-AB86-45F57F2515ED}" sibTransId="{7D0EB60E-B984-4F4E-B45C-3725F90C299C}"/>
    <dgm:cxn modelId="{C07C32BA-6930-4F46-8DED-732A149DB6A7}" type="presOf" srcId="{353A6386-A744-4B00-8851-DC63F0946C8F}" destId="{E4FF4302-3C06-4B82-AB1B-4AE28D155572}" srcOrd="0" destOrd="0" presId="urn:microsoft.com/office/officeart/2008/layout/VerticalCurvedList"/>
    <dgm:cxn modelId="{41894C5C-D3B7-41F1-A541-CCADC6BC423C}" type="presOf" srcId="{BA7EEF56-AF01-482D-8897-03805D42A5F0}" destId="{C456F6BB-C661-4D40-8BB4-C33A27D08A39}" srcOrd="0" destOrd="0" presId="urn:microsoft.com/office/officeart/2008/layout/VerticalCurvedList"/>
    <dgm:cxn modelId="{CFD04448-C054-4D0D-A2CC-BCA85E86946B}" srcId="{BA7EEF56-AF01-482D-8897-03805D42A5F0}" destId="{23DE841E-1F55-42CA-8FE3-6641073BF411}" srcOrd="4" destOrd="0" parTransId="{B8B9A280-8CE5-4B42-B1C9-B4F53C372A92}" sibTransId="{EEB52794-52A4-4118-859C-9D5B5B121259}"/>
    <dgm:cxn modelId="{8549F30B-5907-4DDD-8AE1-F242D1659A26}" type="presOf" srcId="{23DE841E-1F55-42CA-8FE3-6641073BF411}" destId="{382CD61E-7CD0-4883-BE6D-7B88BD103B18}" srcOrd="0" destOrd="0" presId="urn:microsoft.com/office/officeart/2008/layout/VerticalCurvedList"/>
    <dgm:cxn modelId="{F8F01A7C-FF2B-4D91-9C97-840469E0FE08}" type="presOf" srcId="{F31FF26B-48A7-4546-A3CC-EE8BAA38DDE9}" destId="{CDB21CEF-4B40-4F7A-80A9-601EA1ECCBB0}" srcOrd="0" destOrd="0" presId="urn:microsoft.com/office/officeart/2008/layout/VerticalCurvedList"/>
    <dgm:cxn modelId="{83DF7D2A-B24A-429F-8A2C-40AA96495D22}" srcId="{BA7EEF56-AF01-482D-8897-03805D42A5F0}" destId="{353A6386-A744-4B00-8851-DC63F0946C8F}" srcOrd="2" destOrd="0" parTransId="{BFCDE4D9-3115-466F-AEF8-C9CEF0548972}" sibTransId="{FE51A1CA-FD74-4705-8B48-FEE720A8E1A7}"/>
    <dgm:cxn modelId="{242832C3-6B21-48A7-AB69-24E84B7E571D}" type="presOf" srcId="{FD86508D-C749-46BE-9C0B-252E0A03175B}" destId="{87C32EE2-572F-4BE5-8A0C-937DB636B144}" srcOrd="0" destOrd="0" presId="urn:microsoft.com/office/officeart/2008/layout/VerticalCurvedList"/>
    <dgm:cxn modelId="{6460C538-2CD3-4F77-A432-66DA8B00B7CC}" type="presOf" srcId="{AAEA369D-0E0E-4901-AEF7-AE0FABEEDC69}" destId="{E9EB7000-EEF1-41C1-A9AF-46DE3ABA9938}" srcOrd="0" destOrd="0" presId="urn:microsoft.com/office/officeart/2008/layout/VerticalCurvedList"/>
    <dgm:cxn modelId="{AC56BDC4-9FCA-446F-A3F1-44B52FDCBFF4}" type="presOf" srcId="{451A33EE-0F18-45FA-A84E-F89B16632175}" destId="{C848A82E-AB00-4DFB-8002-DA6488437830}" srcOrd="0" destOrd="0" presId="urn:microsoft.com/office/officeart/2008/layout/VerticalCurvedList"/>
    <dgm:cxn modelId="{6F269914-7C65-4B0D-A31F-65625C269472}" srcId="{BA7EEF56-AF01-482D-8897-03805D42A5F0}" destId="{F31FF26B-48A7-4546-A3CC-EE8BAA38DDE9}" srcOrd="3" destOrd="0" parTransId="{C45A9C26-291B-4888-B81D-D66CDA61F055}" sibTransId="{83CF4BBD-C4D6-42E3-8E50-8CF07A10E185}"/>
    <dgm:cxn modelId="{CE576536-9C7B-4312-8B83-E58244598351}" type="presParOf" srcId="{C456F6BB-C661-4D40-8BB4-C33A27D08A39}" destId="{6FEB6BE4-AA9B-4DFF-974D-4A3773B99717}" srcOrd="0" destOrd="0" presId="urn:microsoft.com/office/officeart/2008/layout/VerticalCurvedList"/>
    <dgm:cxn modelId="{B0466A09-5AC7-440D-A723-1F1F3FF376F8}" type="presParOf" srcId="{6FEB6BE4-AA9B-4DFF-974D-4A3773B99717}" destId="{27425C58-1CE4-48FE-8709-AF0EA22D1C74}" srcOrd="0" destOrd="0" presId="urn:microsoft.com/office/officeart/2008/layout/VerticalCurvedList"/>
    <dgm:cxn modelId="{AD50279D-C092-414D-8A24-80A985A083DA}" type="presParOf" srcId="{27425C58-1CE4-48FE-8709-AF0EA22D1C74}" destId="{B0293681-D7C8-4846-9D93-348F4CF2A018}" srcOrd="0" destOrd="0" presId="urn:microsoft.com/office/officeart/2008/layout/VerticalCurvedList"/>
    <dgm:cxn modelId="{A5CE7C76-3AF8-40F3-A6E2-1D581FF1D1D3}" type="presParOf" srcId="{27425C58-1CE4-48FE-8709-AF0EA22D1C74}" destId="{C848A82E-AB00-4DFB-8002-DA6488437830}" srcOrd="1" destOrd="0" presId="urn:microsoft.com/office/officeart/2008/layout/VerticalCurvedList"/>
    <dgm:cxn modelId="{6C1ABAFF-DFFC-4D36-9B51-EBCF211EA17D}" type="presParOf" srcId="{27425C58-1CE4-48FE-8709-AF0EA22D1C74}" destId="{F0C6216E-3EB7-45F9-A99C-A6D8F768FFE4}" srcOrd="2" destOrd="0" presId="urn:microsoft.com/office/officeart/2008/layout/VerticalCurvedList"/>
    <dgm:cxn modelId="{C46350B6-0EA3-4CA6-B81A-455585FA74E6}" type="presParOf" srcId="{27425C58-1CE4-48FE-8709-AF0EA22D1C74}" destId="{92766C3A-1B80-4366-92B4-450C7B381070}" srcOrd="3" destOrd="0" presId="urn:microsoft.com/office/officeart/2008/layout/VerticalCurvedList"/>
    <dgm:cxn modelId="{66C3B0D8-E318-44FB-A112-F3B46F6118B7}" type="presParOf" srcId="{6FEB6BE4-AA9B-4DFF-974D-4A3773B99717}" destId="{87C32EE2-572F-4BE5-8A0C-937DB636B144}" srcOrd="1" destOrd="0" presId="urn:microsoft.com/office/officeart/2008/layout/VerticalCurvedList"/>
    <dgm:cxn modelId="{19BBE9D5-E9D9-4CC5-894B-9DD6C3228252}" type="presParOf" srcId="{6FEB6BE4-AA9B-4DFF-974D-4A3773B99717}" destId="{E583E0BE-2B7F-473F-8D75-0594A505B486}" srcOrd="2" destOrd="0" presId="urn:microsoft.com/office/officeart/2008/layout/VerticalCurvedList"/>
    <dgm:cxn modelId="{DFA5B283-28F7-461B-BC1F-A020BF4BA4A5}" type="presParOf" srcId="{E583E0BE-2B7F-473F-8D75-0594A505B486}" destId="{F86C117C-AAE0-48D2-843F-93FA4FFFAFCD}" srcOrd="0" destOrd="0" presId="urn:microsoft.com/office/officeart/2008/layout/VerticalCurvedList"/>
    <dgm:cxn modelId="{C6A81D19-A046-4A5B-B106-839EF83A2B09}" type="presParOf" srcId="{6FEB6BE4-AA9B-4DFF-974D-4A3773B99717}" destId="{E9EB7000-EEF1-41C1-A9AF-46DE3ABA9938}" srcOrd="3" destOrd="0" presId="urn:microsoft.com/office/officeart/2008/layout/VerticalCurvedList"/>
    <dgm:cxn modelId="{4965F554-5378-4D84-98B9-EDA67485013D}" type="presParOf" srcId="{6FEB6BE4-AA9B-4DFF-974D-4A3773B99717}" destId="{4E123BE5-6808-481A-8057-E071E3954EAE}" srcOrd="4" destOrd="0" presId="urn:microsoft.com/office/officeart/2008/layout/VerticalCurvedList"/>
    <dgm:cxn modelId="{39020E65-AE59-45BE-9FF7-CACCD1021551}" type="presParOf" srcId="{4E123BE5-6808-481A-8057-E071E3954EAE}" destId="{205BFE64-89B3-4879-8DA6-087207728515}" srcOrd="0" destOrd="0" presId="urn:microsoft.com/office/officeart/2008/layout/VerticalCurvedList"/>
    <dgm:cxn modelId="{AAF08EB2-C5E7-417B-B5BD-8373802C84EB}" type="presParOf" srcId="{6FEB6BE4-AA9B-4DFF-974D-4A3773B99717}" destId="{E4FF4302-3C06-4B82-AB1B-4AE28D155572}" srcOrd="5" destOrd="0" presId="urn:microsoft.com/office/officeart/2008/layout/VerticalCurvedList"/>
    <dgm:cxn modelId="{8A6C431E-C5E2-468D-AC89-0E238D3CD38E}" type="presParOf" srcId="{6FEB6BE4-AA9B-4DFF-974D-4A3773B99717}" destId="{1F6B5742-B79B-4869-BD82-D667794F87E2}" srcOrd="6" destOrd="0" presId="urn:microsoft.com/office/officeart/2008/layout/VerticalCurvedList"/>
    <dgm:cxn modelId="{93D8BF34-C513-4738-BAEA-8DC6EE885BEB}" type="presParOf" srcId="{1F6B5742-B79B-4869-BD82-D667794F87E2}" destId="{5B008F7F-FB57-4E27-91DE-4C6153DD672E}" srcOrd="0" destOrd="0" presId="urn:microsoft.com/office/officeart/2008/layout/VerticalCurvedList"/>
    <dgm:cxn modelId="{A5DFAF12-3883-4842-9AE7-04323F5FFD4A}" type="presParOf" srcId="{6FEB6BE4-AA9B-4DFF-974D-4A3773B99717}" destId="{CDB21CEF-4B40-4F7A-80A9-601EA1ECCBB0}" srcOrd="7" destOrd="0" presId="urn:microsoft.com/office/officeart/2008/layout/VerticalCurvedList"/>
    <dgm:cxn modelId="{85160F17-315E-469E-ABC9-1A8643FB8836}" type="presParOf" srcId="{6FEB6BE4-AA9B-4DFF-974D-4A3773B99717}" destId="{275BC219-91CF-4D3D-8827-D08A0F7893AD}" srcOrd="8" destOrd="0" presId="urn:microsoft.com/office/officeart/2008/layout/VerticalCurvedList"/>
    <dgm:cxn modelId="{9DF44025-4FB1-4CD1-B09B-E25CCA983F75}" type="presParOf" srcId="{275BC219-91CF-4D3D-8827-D08A0F7893AD}" destId="{5A4A8DDD-51A4-4AFB-8689-F8BDCA08A075}" srcOrd="0" destOrd="0" presId="urn:microsoft.com/office/officeart/2008/layout/VerticalCurvedList"/>
    <dgm:cxn modelId="{FEC3ACD0-087F-4599-B63B-5DBCBBF54871}" type="presParOf" srcId="{6FEB6BE4-AA9B-4DFF-974D-4A3773B99717}" destId="{382CD61E-7CD0-4883-BE6D-7B88BD103B18}" srcOrd="9" destOrd="0" presId="urn:microsoft.com/office/officeart/2008/layout/VerticalCurvedList"/>
    <dgm:cxn modelId="{28FF1FEA-7B28-4EF6-9C99-F7029268318E}" type="presParOf" srcId="{6FEB6BE4-AA9B-4DFF-974D-4A3773B99717}" destId="{B877E391-6057-46B7-9EC7-F84199AD831C}" srcOrd="10" destOrd="0" presId="urn:microsoft.com/office/officeart/2008/layout/VerticalCurvedList"/>
    <dgm:cxn modelId="{B2AF19DE-D0CD-46CD-B1F4-85850AC27A5C}" type="presParOf" srcId="{B877E391-6057-46B7-9EC7-F84199AD831C}" destId="{E2F369BC-B8E5-43AC-98C5-00BD2BCA4FFB}" srcOrd="0" destOrd="0" presId="urn:microsoft.com/office/officeart/2008/layout/VerticalCurvedLis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848A82E-AB00-4DFB-8002-DA6488437830}">
      <dsp:nvSpPr>
        <dsp:cNvPr id="0" name=""/>
        <dsp:cNvSpPr/>
      </dsp:nvSpPr>
      <dsp:spPr>
        <a:xfrm>
          <a:off x="-5533116" y="-828372"/>
          <a:ext cx="6441470" cy="6441470"/>
        </a:xfrm>
        <a:prstGeom prst="blockArc">
          <a:avLst>
            <a:gd name="adj1" fmla="val 18900000"/>
            <a:gd name="adj2" fmla="val 2700000"/>
            <a:gd name="adj3" fmla="val 335"/>
          </a:avLst>
        </a:prstGeom>
        <a:noFill/>
        <a:ln w="15875" cap="rnd" cmpd="sng" algn="ctr">
          <a:solidFill>
            <a:schemeClr val="accent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87C32EE2-572F-4BE5-8A0C-937DB636B144}">
      <dsp:nvSpPr>
        <dsp:cNvPr id="0" name=""/>
        <dsp:cNvSpPr/>
      </dsp:nvSpPr>
      <dsp:spPr>
        <a:xfrm>
          <a:off x="81039" y="339890"/>
          <a:ext cx="8504243" cy="598282"/>
        </a:xfrm>
        <a:prstGeom prst="rect">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74886" tIns="58420" rIns="58420" bIns="58420" numCol="1" spcCol="1270" anchor="ctr" anchorCtr="0">
          <a:noAutofit/>
        </a:bodyPr>
        <a:lstStyle/>
        <a:p>
          <a:pPr lvl="0" algn="l" defTabSz="1022350">
            <a:lnSpc>
              <a:spcPct val="90000"/>
            </a:lnSpc>
            <a:spcBef>
              <a:spcPct val="0"/>
            </a:spcBef>
            <a:spcAft>
              <a:spcPct val="35000"/>
            </a:spcAft>
          </a:pPr>
          <a:r>
            <a:rPr lang="zh-TW" altLang="en-US" sz="2300" b="1" kern="1200" dirty="0" smtClean="0">
              <a:latin typeface="微軟正黑體" pitchFamily="34" charset="-120"/>
              <a:ea typeface="微軟正黑體" pitchFamily="34" charset="-120"/>
            </a:rPr>
            <a:t>    </a:t>
          </a:r>
          <a:r>
            <a:rPr lang="zh-TW" altLang="en-US" sz="2300" b="1" kern="1200" dirty="0" smtClean="0">
              <a:solidFill>
                <a:srgbClr val="00B0F0"/>
              </a:solidFill>
              <a:latin typeface="微軟正黑體" pitchFamily="34" charset="-120"/>
              <a:ea typeface="微軟正黑體" pitchFamily="34" charset="-120"/>
            </a:rPr>
            <a:t>原就讀學區未設置適性群別或</a:t>
          </a:r>
          <a:r>
            <a:rPr lang="zh-TW" altLang="en-US" sz="3600" b="1" kern="1200" dirty="0" smtClean="0">
              <a:solidFill>
                <a:srgbClr val="00B0F0"/>
              </a:solidFill>
              <a:latin typeface="微軟正黑體" pitchFamily="34" charset="-120"/>
              <a:ea typeface="微軟正黑體" pitchFamily="34" charset="-120"/>
            </a:rPr>
            <a:t>產業特殊類科</a:t>
          </a:r>
          <a:endParaRPr lang="zh-TW" altLang="en-US" sz="3600" b="1" kern="1200" dirty="0">
            <a:solidFill>
              <a:srgbClr val="00B0F0"/>
            </a:solidFill>
            <a:latin typeface="微軟正黑體" pitchFamily="34" charset="-120"/>
            <a:ea typeface="微軟正黑體" pitchFamily="34" charset="-120"/>
          </a:endParaRPr>
        </a:p>
      </dsp:txBody>
      <dsp:txXfrm>
        <a:off x="81039" y="339890"/>
        <a:ext cx="8504243" cy="598282"/>
      </dsp:txXfrm>
    </dsp:sp>
    <dsp:sp modelId="{F86C117C-AAE0-48D2-843F-93FA4FFFAFCD}">
      <dsp:nvSpPr>
        <dsp:cNvPr id="0" name=""/>
        <dsp:cNvSpPr/>
      </dsp:nvSpPr>
      <dsp:spPr>
        <a:xfrm>
          <a:off x="-46154" y="224164"/>
          <a:ext cx="747852" cy="747852"/>
        </a:xfrm>
        <a:prstGeom prst="ellipse">
          <a:avLst/>
        </a:prstGeom>
        <a:solidFill>
          <a:schemeClr val="lt1">
            <a:hueOff val="0"/>
            <a:satOff val="0"/>
            <a:lumOff val="0"/>
            <a:alphaOff val="0"/>
          </a:schemeClr>
        </a:solidFill>
        <a:ln w="9525" cap="rnd" cmpd="sng" algn="ctr">
          <a:solidFill>
            <a:schemeClr val="accent2">
              <a:hueOff val="0"/>
              <a:satOff val="0"/>
              <a:lumOff val="0"/>
              <a:alphaOff val="0"/>
            </a:schemeClr>
          </a:solidFill>
          <a:prstDash val="solid"/>
        </a:ln>
        <a:effectLst>
          <a:outerShdw blurRad="38100" dist="25400" dir="5400000" rotWithShape="0">
            <a:srgbClr val="000000">
              <a:alpha val="2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E9EB7000-EEF1-41C1-A9AF-46DE3ABA9938}">
      <dsp:nvSpPr>
        <dsp:cNvPr id="0" name=""/>
        <dsp:cNvSpPr/>
      </dsp:nvSpPr>
      <dsp:spPr>
        <a:xfrm>
          <a:off x="756482" y="1196085"/>
          <a:ext cx="7582068" cy="598282"/>
        </a:xfrm>
        <a:prstGeom prst="rect">
          <a:avLst/>
        </a:prstGeom>
        <a:gradFill rotWithShape="0">
          <a:gsLst>
            <a:gs pos="0">
              <a:schemeClr val="accent3">
                <a:hueOff val="0"/>
                <a:satOff val="0"/>
                <a:lumOff val="0"/>
                <a:alphaOff val="0"/>
                <a:tint val="96000"/>
                <a:lumMod val="104000"/>
              </a:schemeClr>
            </a:gs>
            <a:gs pos="100000">
              <a:schemeClr val="accent3">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74886" tIns="91440" rIns="91440" bIns="91440" numCol="1" spcCol="1270" anchor="ctr" anchorCtr="0">
          <a:noAutofit/>
        </a:bodyPr>
        <a:lstStyle/>
        <a:p>
          <a:pPr lvl="0" algn="l" defTabSz="1600200">
            <a:lnSpc>
              <a:spcPct val="90000"/>
            </a:lnSpc>
            <a:spcBef>
              <a:spcPct val="0"/>
            </a:spcBef>
            <a:spcAft>
              <a:spcPct val="35000"/>
            </a:spcAft>
          </a:pPr>
          <a:r>
            <a:rPr lang="zh-TW" altLang="en-US" sz="3600" b="1" kern="1200" dirty="0" smtClean="0">
              <a:solidFill>
                <a:srgbClr val="FFFF00"/>
              </a:solidFill>
              <a:latin typeface="微軟正黑體" pitchFamily="34" charset="-120"/>
              <a:ea typeface="微軟正黑體" pitchFamily="34" charset="-120"/>
            </a:rPr>
            <a:t>因搬家遷徙至本區居住者</a:t>
          </a:r>
          <a:endParaRPr lang="zh-TW" altLang="en-US" sz="3600" b="1" kern="1200" dirty="0">
            <a:solidFill>
              <a:srgbClr val="FFFF00"/>
            </a:solidFill>
            <a:latin typeface="微軟正黑體" pitchFamily="34" charset="-120"/>
            <a:ea typeface="微軟正黑體" pitchFamily="34" charset="-120"/>
          </a:endParaRPr>
        </a:p>
      </dsp:txBody>
      <dsp:txXfrm>
        <a:off x="756482" y="1196085"/>
        <a:ext cx="7582068" cy="598282"/>
      </dsp:txXfrm>
    </dsp:sp>
    <dsp:sp modelId="{205BFE64-89B3-4879-8DA6-087207728515}">
      <dsp:nvSpPr>
        <dsp:cNvPr id="0" name=""/>
        <dsp:cNvSpPr/>
      </dsp:nvSpPr>
      <dsp:spPr>
        <a:xfrm>
          <a:off x="382556" y="1121300"/>
          <a:ext cx="747852" cy="747852"/>
        </a:xfrm>
        <a:prstGeom prst="ellipse">
          <a:avLst/>
        </a:prstGeom>
        <a:solidFill>
          <a:schemeClr val="lt1">
            <a:hueOff val="0"/>
            <a:satOff val="0"/>
            <a:lumOff val="0"/>
            <a:alphaOff val="0"/>
          </a:schemeClr>
        </a:solidFill>
        <a:ln w="9525" cap="rnd" cmpd="sng" algn="ctr">
          <a:solidFill>
            <a:schemeClr val="accent3">
              <a:hueOff val="0"/>
              <a:satOff val="0"/>
              <a:lumOff val="0"/>
              <a:alphaOff val="0"/>
            </a:schemeClr>
          </a:solidFill>
          <a:prstDash val="solid"/>
        </a:ln>
        <a:effectLst>
          <a:outerShdw blurRad="38100" dist="25400" dir="5400000" rotWithShape="0">
            <a:srgbClr val="000000">
              <a:alpha val="2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E4FF4302-3C06-4B82-AB1B-4AE28D155572}">
      <dsp:nvSpPr>
        <dsp:cNvPr id="0" name=""/>
        <dsp:cNvSpPr/>
      </dsp:nvSpPr>
      <dsp:spPr>
        <a:xfrm>
          <a:off x="888062" y="2093221"/>
          <a:ext cx="7450488" cy="598282"/>
        </a:xfrm>
        <a:prstGeom prst="rect">
          <a:avLst/>
        </a:prstGeom>
        <a:gradFill rotWithShape="0">
          <a:gsLst>
            <a:gs pos="0">
              <a:schemeClr val="accent4">
                <a:hueOff val="0"/>
                <a:satOff val="0"/>
                <a:lumOff val="0"/>
                <a:alphaOff val="0"/>
                <a:tint val="96000"/>
                <a:lumMod val="104000"/>
              </a:schemeClr>
            </a:gs>
            <a:gs pos="100000">
              <a:schemeClr val="accent4">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74886" tIns="58420" rIns="58420" bIns="58420" numCol="1" spcCol="1270" anchor="ctr" anchorCtr="0">
          <a:noAutofit/>
        </a:bodyPr>
        <a:lstStyle/>
        <a:p>
          <a:pPr lvl="0" algn="l" defTabSz="1022350">
            <a:lnSpc>
              <a:spcPct val="90000"/>
            </a:lnSpc>
            <a:spcBef>
              <a:spcPct val="0"/>
            </a:spcBef>
            <a:spcAft>
              <a:spcPct val="35000"/>
            </a:spcAft>
          </a:pPr>
          <a:r>
            <a:rPr lang="zh-TW" altLang="en-US" sz="2300" b="1" kern="1200" dirty="0" smtClean="0">
              <a:solidFill>
                <a:srgbClr val="FF0000"/>
              </a:solidFill>
              <a:latin typeface="微軟正黑體" pitchFamily="34" charset="-120"/>
              <a:ea typeface="微軟正黑體" pitchFamily="34" charset="-120"/>
            </a:rPr>
            <a:t>跨區學生申請返回本區戶籍所在地就讀</a:t>
          </a:r>
          <a:endParaRPr lang="zh-TW" altLang="en-US" sz="2300" b="1" kern="1200" dirty="0">
            <a:solidFill>
              <a:srgbClr val="FF0000"/>
            </a:solidFill>
            <a:latin typeface="微軟正黑體" pitchFamily="34" charset="-120"/>
            <a:ea typeface="微軟正黑體" pitchFamily="34" charset="-120"/>
          </a:endParaRPr>
        </a:p>
      </dsp:txBody>
      <dsp:txXfrm>
        <a:off x="888062" y="2093221"/>
        <a:ext cx="7450488" cy="598282"/>
      </dsp:txXfrm>
    </dsp:sp>
    <dsp:sp modelId="{5B008F7F-FB57-4E27-91DE-4C6153DD672E}">
      <dsp:nvSpPr>
        <dsp:cNvPr id="0" name=""/>
        <dsp:cNvSpPr/>
      </dsp:nvSpPr>
      <dsp:spPr>
        <a:xfrm>
          <a:off x="514136" y="2018436"/>
          <a:ext cx="747852" cy="747852"/>
        </a:xfrm>
        <a:prstGeom prst="ellipse">
          <a:avLst/>
        </a:prstGeom>
        <a:solidFill>
          <a:schemeClr val="lt1">
            <a:hueOff val="0"/>
            <a:satOff val="0"/>
            <a:lumOff val="0"/>
            <a:alphaOff val="0"/>
          </a:schemeClr>
        </a:solidFill>
        <a:ln w="9525" cap="rnd" cmpd="sng" algn="ctr">
          <a:solidFill>
            <a:schemeClr val="accent4">
              <a:hueOff val="0"/>
              <a:satOff val="0"/>
              <a:lumOff val="0"/>
              <a:alphaOff val="0"/>
            </a:schemeClr>
          </a:solidFill>
          <a:prstDash val="solid"/>
        </a:ln>
        <a:effectLst>
          <a:outerShdw blurRad="38100" dist="25400" dir="5400000" rotWithShape="0">
            <a:srgbClr val="000000">
              <a:alpha val="2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CDB21CEF-4B40-4F7A-80A9-601EA1ECCBB0}">
      <dsp:nvSpPr>
        <dsp:cNvPr id="0" name=""/>
        <dsp:cNvSpPr/>
      </dsp:nvSpPr>
      <dsp:spPr>
        <a:xfrm>
          <a:off x="756482" y="2990357"/>
          <a:ext cx="7582068" cy="598282"/>
        </a:xfrm>
        <a:prstGeom prst="rect">
          <a:avLst/>
        </a:prstGeom>
        <a:gradFill rotWithShape="0">
          <a:gsLst>
            <a:gs pos="0">
              <a:schemeClr val="accent5">
                <a:hueOff val="0"/>
                <a:satOff val="0"/>
                <a:lumOff val="0"/>
                <a:alphaOff val="0"/>
                <a:tint val="96000"/>
                <a:lumMod val="104000"/>
              </a:schemeClr>
            </a:gs>
            <a:gs pos="100000">
              <a:schemeClr val="accent5">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74886" tIns="58420" rIns="58420" bIns="58420" numCol="1" spcCol="1270" anchor="ctr" anchorCtr="0">
          <a:noAutofit/>
        </a:bodyPr>
        <a:lstStyle/>
        <a:p>
          <a:pPr lvl="0" algn="l" defTabSz="1022350">
            <a:lnSpc>
              <a:spcPct val="90000"/>
            </a:lnSpc>
            <a:spcBef>
              <a:spcPct val="0"/>
            </a:spcBef>
            <a:spcAft>
              <a:spcPct val="35000"/>
            </a:spcAft>
          </a:pPr>
          <a:r>
            <a:rPr lang="zh-TW" altLang="en-US" sz="2300" b="1" kern="1200" dirty="0" smtClean="0">
              <a:solidFill>
                <a:srgbClr val="002060"/>
              </a:solidFill>
              <a:latin typeface="微軟正黑體" pitchFamily="34" charset="-120"/>
              <a:ea typeface="微軟正黑體" pitchFamily="34" charset="-120"/>
            </a:rPr>
            <a:t>台商子女學校或海外返國就讀</a:t>
          </a:r>
          <a:endParaRPr lang="zh-TW" altLang="en-US" sz="2300" b="1" kern="1200" dirty="0">
            <a:solidFill>
              <a:srgbClr val="002060"/>
            </a:solidFill>
            <a:latin typeface="微軟正黑體" pitchFamily="34" charset="-120"/>
            <a:ea typeface="微軟正黑體" pitchFamily="34" charset="-120"/>
          </a:endParaRPr>
        </a:p>
      </dsp:txBody>
      <dsp:txXfrm>
        <a:off x="756482" y="2990357"/>
        <a:ext cx="7582068" cy="598282"/>
      </dsp:txXfrm>
    </dsp:sp>
    <dsp:sp modelId="{5A4A8DDD-51A4-4AFB-8689-F8BDCA08A075}">
      <dsp:nvSpPr>
        <dsp:cNvPr id="0" name=""/>
        <dsp:cNvSpPr/>
      </dsp:nvSpPr>
      <dsp:spPr>
        <a:xfrm>
          <a:off x="382556" y="2915572"/>
          <a:ext cx="747852" cy="747852"/>
        </a:xfrm>
        <a:prstGeom prst="ellipse">
          <a:avLst/>
        </a:prstGeom>
        <a:solidFill>
          <a:schemeClr val="lt1">
            <a:hueOff val="0"/>
            <a:satOff val="0"/>
            <a:lumOff val="0"/>
            <a:alphaOff val="0"/>
          </a:schemeClr>
        </a:solidFill>
        <a:ln w="9525" cap="rnd" cmpd="sng" algn="ctr">
          <a:solidFill>
            <a:schemeClr val="accent5">
              <a:hueOff val="0"/>
              <a:satOff val="0"/>
              <a:lumOff val="0"/>
              <a:alphaOff val="0"/>
            </a:schemeClr>
          </a:solidFill>
          <a:prstDash val="solid"/>
        </a:ln>
        <a:effectLst>
          <a:outerShdw blurRad="38100" dist="25400" dir="5400000" rotWithShape="0">
            <a:srgbClr val="000000">
              <a:alpha val="2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382CD61E-7CD0-4883-BE6D-7B88BD103B18}">
      <dsp:nvSpPr>
        <dsp:cNvPr id="0" name=""/>
        <dsp:cNvSpPr/>
      </dsp:nvSpPr>
      <dsp:spPr>
        <a:xfrm>
          <a:off x="327771" y="3887493"/>
          <a:ext cx="8010779" cy="598282"/>
        </a:xfrm>
        <a:prstGeom prst="rect">
          <a:avLst/>
        </a:prstGeom>
        <a:gradFill rotWithShape="0">
          <a:gsLst>
            <a:gs pos="0">
              <a:schemeClr val="accent6">
                <a:hueOff val="0"/>
                <a:satOff val="0"/>
                <a:lumOff val="0"/>
                <a:alphaOff val="0"/>
                <a:tint val="96000"/>
                <a:lumMod val="104000"/>
              </a:schemeClr>
            </a:gs>
            <a:gs pos="100000">
              <a:schemeClr val="accent6">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74886" tIns="58420" rIns="58420" bIns="58420" numCol="1" spcCol="1270" anchor="ctr" anchorCtr="0">
          <a:noAutofit/>
        </a:bodyPr>
        <a:lstStyle/>
        <a:p>
          <a:pPr lvl="0" algn="l" defTabSz="1022350">
            <a:lnSpc>
              <a:spcPct val="90000"/>
            </a:lnSpc>
            <a:spcBef>
              <a:spcPct val="0"/>
            </a:spcBef>
            <a:spcAft>
              <a:spcPct val="35000"/>
            </a:spcAft>
          </a:pPr>
          <a:r>
            <a:rPr lang="zh-TW" altLang="en-US" sz="2300" b="1" kern="1200" dirty="0" smtClean="0">
              <a:solidFill>
                <a:srgbClr val="7030A0"/>
              </a:solidFill>
              <a:latin typeface="微軟正黑體" pitchFamily="34" charset="-120"/>
              <a:ea typeface="微軟正黑體" pitchFamily="34" charset="-120"/>
            </a:rPr>
            <a:t>其他特殊原因</a:t>
          </a:r>
          <a:endParaRPr lang="zh-TW" altLang="en-US" sz="2300" b="1" kern="1200" dirty="0">
            <a:solidFill>
              <a:srgbClr val="7030A0"/>
            </a:solidFill>
            <a:latin typeface="微軟正黑體" pitchFamily="34" charset="-120"/>
            <a:ea typeface="微軟正黑體" pitchFamily="34" charset="-120"/>
          </a:endParaRPr>
        </a:p>
      </dsp:txBody>
      <dsp:txXfrm>
        <a:off x="327771" y="3887493"/>
        <a:ext cx="8010779" cy="598282"/>
      </dsp:txXfrm>
    </dsp:sp>
    <dsp:sp modelId="{E2F369BC-B8E5-43AC-98C5-00BD2BCA4FFB}">
      <dsp:nvSpPr>
        <dsp:cNvPr id="0" name=""/>
        <dsp:cNvSpPr/>
      </dsp:nvSpPr>
      <dsp:spPr>
        <a:xfrm>
          <a:off x="-46154" y="3812708"/>
          <a:ext cx="747852" cy="747852"/>
        </a:xfrm>
        <a:prstGeom prst="ellipse">
          <a:avLst/>
        </a:prstGeom>
        <a:solidFill>
          <a:schemeClr val="lt1">
            <a:hueOff val="0"/>
            <a:satOff val="0"/>
            <a:lumOff val="0"/>
            <a:alphaOff val="0"/>
          </a:schemeClr>
        </a:solidFill>
        <a:ln w="9525" cap="rnd" cmpd="sng" algn="ctr">
          <a:solidFill>
            <a:schemeClr val="accent6">
              <a:hueOff val="0"/>
              <a:satOff val="0"/>
              <a:lumOff val="0"/>
              <a:alphaOff val="0"/>
            </a:schemeClr>
          </a:solidFill>
          <a:prstDash val="solid"/>
        </a:ln>
        <a:effectLst>
          <a:outerShdw blurRad="38100" dist="25400" dir="5400000" rotWithShape="0">
            <a:srgbClr val="000000">
              <a:alpha val="2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5650" name="Rectangle 2"/>
          <p:cNvSpPr>
            <a:spLocks noGrp="1" noChangeArrowheads="1"/>
          </p:cNvSpPr>
          <p:nvPr>
            <p:ph type="hdr" sz="quarter"/>
          </p:nvPr>
        </p:nvSpPr>
        <p:spPr bwMode="auto">
          <a:xfrm>
            <a:off x="0" y="0"/>
            <a:ext cx="4302125" cy="339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ea typeface="微軟正黑體"/>
                <a:cs typeface="微軟正黑體"/>
              </a:defRPr>
            </a:lvl1pPr>
          </a:lstStyle>
          <a:p>
            <a:pPr>
              <a:defRPr/>
            </a:pPr>
            <a:endParaRPr lang="en-US" altLang="zh-TW" dirty="0"/>
          </a:p>
        </p:txBody>
      </p:sp>
      <p:sp>
        <p:nvSpPr>
          <p:cNvPr id="155651" name="Rectangle 3"/>
          <p:cNvSpPr>
            <a:spLocks noGrp="1" noChangeArrowheads="1"/>
          </p:cNvSpPr>
          <p:nvPr>
            <p:ph type="dt" sz="quarter" idx="1"/>
          </p:nvPr>
        </p:nvSpPr>
        <p:spPr bwMode="auto">
          <a:xfrm>
            <a:off x="5621338" y="0"/>
            <a:ext cx="4303712" cy="339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ea typeface="微軟正黑體"/>
                <a:cs typeface="微軟正黑體"/>
              </a:defRPr>
            </a:lvl1pPr>
          </a:lstStyle>
          <a:p>
            <a:pPr>
              <a:defRPr/>
            </a:pPr>
            <a:fld id="{89A601F2-F7C6-4598-8142-545826B9776B}" type="datetimeFigureOut">
              <a:rPr lang="zh-TW" altLang="en-US"/>
              <a:pPr>
                <a:defRPr/>
              </a:pPr>
              <a:t>2016/1/15</a:t>
            </a:fld>
            <a:endParaRPr lang="en-US" altLang="zh-TW" dirty="0"/>
          </a:p>
        </p:txBody>
      </p:sp>
      <p:sp>
        <p:nvSpPr>
          <p:cNvPr id="155652" name="Rectangle 4"/>
          <p:cNvSpPr>
            <a:spLocks noGrp="1" noChangeArrowheads="1"/>
          </p:cNvSpPr>
          <p:nvPr>
            <p:ph type="ftr" sz="quarter" idx="2"/>
          </p:nvPr>
        </p:nvSpPr>
        <p:spPr bwMode="auto">
          <a:xfrm>
            <a:off x="0" y="6456363"/>
            <a:ext cx="4302125" cy="3397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ea typeface="微軟正黑體"/>
                <a:cs typeface="微軟正黑體"/>
              </a:defRPr>
            </a:lvl1pPr>
          </a:lstStyle>
          <a:p>
            <a:pPr>
              <a:defRPr/>
            </a:pPr>
            <a:endParaRPr lang="en-US" altLang="zh-TW" dirty="0"/>
          </a:p>
        </p:txBody>
      </p:sp>
      <p:sp>
        <p:nvSpPr>
          <p:cNvPr id="155653" name="Rectangle 5"/>
          <p:cNvSpPr>
            <a:spLocks noGrp="1" noChangeArrowheads="1"/>
          </p:cNvSpPr>
          <p:nvPr>
            <p:ph type="sldNum" sz="quarter" idx="3"/>
          </p:nvPr>
        </p:nvSpPr>
        <p:spPr bwMode="auto">
          <a:xfrm>
            <a:off x="5621338" y="6456363"/>
            <a:ext cx="4303712" cy="3397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ea typeface="微軟正黑體"/>
                <a:cs typeface="微軟正黑體"/>
              </a:defRPr>
            </a:lvl1pPr>
          </a:lstStyle>
          <a:p>
            <a:pPr>
              <a:defRPr/>
            </a:pPr>
            <a:fld id="{74136AFC-EF47-40D6-B4DB-C5D335E6CEA5}" type="slidenum">
              <a:rPr lang="zh-TW" altLang="en-US"/>
              <a:pPr>
                <a:defRPr/>
              </a:pPr>
              <a:t>‹#›</a:t>
            </a:fld>
            <a:endParaRPr lang="en-US" altLang="zh-TW" dirty="0"/>
          </a:p>
        </p:txBody>
      </p:sp>
    </p:spTree>
    <p:extLst>
      <p:ext uri="{BB962C8B-B14F-4D97-AF65-F5344CB8AC3E}">
        <p14:creationId xmlns:p14="http://schemas.microsoft.com/office/powerpoint/2010/main" xmlns="" val="174208563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4302125" cy="341313"/>
          </a:xfrm>
          <a:prstGeom prst="rect">
            <a:avLst/>
          </a:prstGeom>
        </p:spPr>
        <p:txBody>
          <a:bodyPr vert="horz" lIns="91440" tIns="45720" rIns="91440" bIns="45720" rtlCol="0"/>
          <a:lstStyle>
            <a:lvl1pPr algn="l" eaLnBrk="1" fontAlgn="auto" hangingPunct="1">
              <a:spcBef>
                <a:spcPts val="0"/>
              </a:spcBef>
              <a:spcAft>
                <a:spcPts val="0"/>
              </a:spcAft>
              <a:defRPr kumimoji="0" sz="1200">
                <a:latin typeface="+mn-lt"/>
                <a:ea typeface="+mn-ea"/>
                <a:cs typeface="+mn-cs"/>
              </a:defRPr>
            </a:lvl1pPr>
          </a:lstStyle>
          <a:p>
            <a:pPr>
              <a:defRPr/>
            </a:pPr>
            <a:endParaRPr lang="zh-TW" altLang="en-US"/>
          </a:p>
        </p:txBody>
      </p:sp>
      <p:sp>
        <p:nvSpPr>
          <p:cNvPr id="3" name="日期版面配置區 2"/>
          <p:cNvSpPr>
            <a:spLocks noGrp="1"/>
          </p:cNvSpPr>
          <p:nvPr>
            <p:ph type="dt" idx="1"/>
          </p:nvPr>
        </p:nvSpPr>
        <p:spPr>
          <a:xfrm>
            <a:off x="5621338" y="0"/>
            <a:ext cx="4303712" cy="341313"/>
          </a:xfrm>
          <a:prstGeom prst="rect">
            <a:avLst/>
          </a:prstGeom>
        </p:spPr>
        <p:txBody>
          <a:bodyPr vert="horz" lIns="91440" tIns="45720" rIns="91440" bIns="45720" rtlCol="0"/>
          <a:lstStyle>
            <a:lvl1pPr algn="r" eaLnBrk="1" fontAlgn="auto" hangingPunct="1">
              <a:spcBef>
                <a:spcPts val="0"/>
              </a:spcBef>
              <a:spcAft>
                <a:spcPts val="0"/>
              </a:spcAft>
              <a:defRPr kumimoji="0" sz="1200">
                <a:latin typeface="+mn-lt"/>
                <a:ea typeface="+mn-ea"/>
                <a:cs typeface="+mn-cs"/>
              </a:defRPr>
            </a:lvl1pPr>
          </a:lstStyle>
          <a:p>
            <a:pPr>
              <a:defRPr/>
            </a:pPr>
            <a:fld id="{9F9B30D2-2B43-4A79-BEB2-3935F3CEBBCB}" type="datetimeFigureOut">
              <a:rPr lang="zh-TW" altLang="en-US"/>
              <a:pPr>
                <a:defRPr/>
              </a:pPr>
              <a:t>2016/1/15</a:t>
            </a:fld>
            <a:endParaRPr lang="zh-TW" altLang="en-US"/>
          </a:p>
        </p:txBody>
      </p:sp>
      <p:sp>
        <p:nvSpPr>
          <p:cNvPr id="4" name="投影片圖像版面配置區 3"/>
          <p:cNvSpPr>
            <a:spLocks noGrp="1" noRot="1" noChangeAspect="1"/>
          </p:cNvSpPr>
          <p:nvPr>
            <p:ph type="sldImg" idx="2"/>
          </p:nvPr>
        </p:nvSpPr>
        <p:spPr>
          <a:xfrm>
            <a:off x="2925763" y="850900"/>
            <a:ext cx="4075112" cy="2292350"/>
          </a:xfrm>
          <a:prstGeom prst="rect">
            <a:avLst/>
          </a:prstGeom>
          <a:noFill/>
          <a:ln w="12700">
            <a:solidFill>
              <a:prstClr val="black"/>
            </a:solidFill>
          </a:ln>
        </p:spPr>
        <p:txBody>
          <a:bodyPr vert="horz" lIns="91440" tIns="45720" rIns="91440" bIns="45720" rtlCol="0" anchor="ctr"/>
          <a:lstStyle/>
          <a:p>
            <a:pPr lvl="0"/>
            <a:endParaRPr lang="zh-TW" altLang="en-US" noProof="0"/>
          </a:p>
        </p:txBody>
      </p:sp>
      <p:sp>
        <p:nvSpPr>
          <p:cNvPr id="5" name="備忘稿版面配置區 4"/>
          <p:cNvSpPr>
            <a:spLocks noGrp="1"/>
          </p:cNvSpPr>
          <p:nvPr>
            <p:ph type="body" sz="quarter" idx="3"/>
          </p:nvPr>
        </p:nvSpPr>
        <p:spPr>
          <a:xfrm>
            <a:off x="992188" y="3271838"/>
            <a:ext cx="7942262" cy="2674937"/>
          </a:xfrm>
          <a:prstGeom prst="rect">
            <a:avLst/>
          </a:prstGeom>
        </p:spPr>
        <p:txBody>
          <a:bodyPr vert="horz" lIns="91440" tIns="45720" rIns="91440" bIns="45720" rtlCol="0"/>
          <a:lstStyle/>
          <a:p>
            <a:pPr lvl="0"/>
            <a:r>
              <a:rPr lang="zh-TW" altLang="en-US" noProof="0" smtClean="0"/>
              <a:t>按一下以編輯母片文字樣式</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endParaRPr lang="zh-TW" altLang="en-US" noProof="0"/>
          </a:p>
        </p:txBody>
      </p:sp>
      <p:sp>
        <p:nvSpPr>
          <p:cNvPr id="6" name="頁尾版面配置區 5"/>
          <p:cNvSpPr>
            <a:spLocks noGrp="1"/>
          </p:cNvSpPr>
          <p:nvPr>
            <p:ph type="ftr" sz="quarter" idx="4"/>
          </p:nvPr>
        </p:nvSpPr>
        <p:spPr>
          <a:xfrm>
            <a:off x="0" y="6456363"/>
            <a:ext cx="4302125" cy="341312"/>
          </a:xfrm>
          <a:prstGeom prst="rect">
            <a:avLst/>
          </a:prstGeom>
        </p:spPr>
        <p:txBody>
          <a:bodyPr vert="horz" lIns="91440" tIns="45720" rIns="91440" bIns="45720" rtlCol="0" anchor="b"/>
          <a:lstStyle>
            <a:lvl1pPr algn="l" eaLnBrk="1" fontAlgn="auto" hangingPunct="1">
              <a:spcBef>
                <a:spcPts val="0"/>
              </a:spcBef>
              <a:spcAft>
                <a:spcPts val="0"/>
              </a:spcAft>
              <a:defRPr kumimoji="0" sz="1200">
                <a:latin typeface="+mn-lt"/>
                <a:ea typeface="+mn-ea"/>
                <a:cs typeface="+mn-cs"/>
              </a:defRPr>
            </a:lvl1pPr>
          </a:lstStyle>
          <a:p>
            <a:pPr>
              <a:defRPr/>
            </a:pPr>
            <a:endParaRPr lang="zh-TW" altLang="en-US"/>
          </a:p>
        </p:txBody>
      </p:sp>
      <p:sp>
        <p:nvSpPr>
          <p:cNvPr id="7" name="投影片編號版面配置區 6"/>
          <p:cNvSpPr>
            <a:spLocks noGrp="1"/>
          </p:cNvSpPr>
          <p:nvPr>
            <p:ph type="sldNum" sz="quarter" idx="5"/>
          </p:nvPr>
        </p:nvSpPr>
        <p:spPr>
          <a:xfrm>
            <a:off x="5621338" y="6456363"/>
            <a:ext cx="4303712" cy="341312"/>
          </a:xfrm>
          <a:prstGeom prst="rect">
            <a:avLst/>
          </a:prstGeom>
        </p:spPr>
        <p:txBody>
          <a:bodyPr vert="horz" lIns="91440" tIns="45720" rIns="91440" bIns="45720" rtlCol="0" anchor="b"/>
          <a:lstStyle>
            <a:lvl1pPr algn="r" eaLnBrk="1" fontAlgn="auto" hangingPunct="1">
              <a:spcBef>
                <a:spcPts val="0"/>
              </a:spcBef>
              <a:spcAft>
                <a:spcPts val="0"/>
              </a:spcAft>
              <a:defRPr kumimoji="0" sz="1200">
                <a:latin typeface="+mn-lt"/>
                <a:ea typeface="+mn-ea"/>
                <a:cs typeface="+mn-cs"/>
              </a:defRPr>
            </a:lvl1pPr>
          </a:lstStyle>
          <a:p>
            <a:pPr>
              <a:defRPr/>
            </a:pPr>
            <a:fld id="{ED3E75E6-62DB-41E5-975C-1F2DA21B7058}" type="slidenum">
              <a:rPr lang="zh-TW" altLang="en-US"/>
              <a:pPr>
                <a:defRPr/>
              </a:pPr>
              <a:t>‹#›</a:t>
            </a:fld>
            <a:endParaRPr lang="zh-TW" altLang="en-US"/>
          </a:p>
        </p:txBody>
      </p:sp>
    </p:spTree>
    <p:extLst>
      <p:ext uri="{BB962C8B-B14F-4D97-AF65-F5344CB8AC3E}">
        <p14:creationId xmlns:p14="http://schemas.microsoft.com/office/powerpoint/2010/main" xmlns="" val="3519600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bwMode="auto">
          <a:xfrm>
            <a:off x="2462213" y="554038"/>
            <a:ext cx="4919662" cy="2767012"/>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2947" name="Rectangle 3"/>
          <p:cNvSpPr>
            <a:spLocks noGrp="1" noChangeArrowheads="1"/>
          </p:cNvSpPr>
          <p:nvPr>
            <p:ph type="body" idx="1"/>
          </p:nvPr>
        </p:nvSpPr>
        <p:spPr bwMode="auto">
          <a:xfrm>
            <a:off x="981075" y="3505200"/>
            <a:ext cx="7877175" cy="332105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TW" altLang="en-US" dirty="0" smtClean="0"/>
          </a:p>
        </p:txBody>
      </p:sp>
    </p:spTree>
    <p:extLst>
      <p:ext uri="{BB962C8B-B14F-4D97-AF65-F5344CB8AC3E}">
        <p14:creationId xmlns:p14="http://schemas.microsoft.com/office/powerpoint/2010/main" xmlns="" val="21593093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82275" name="備忘稿版面配置區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dirty="0" smtClean="0"/>
          </a:p>
        </p:txBody>
      </p:sp>
      <p:sp>
        <p:nvSpPr>
          <p:cNvPr id="182276" name="投影片編號版面配置區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fontAlgn="base">
              <a:spcBef>
                <a:spcPct val="0"/>
              </a:spcBef>
              <a:spcAft>
                <a:spcPct val="0"/>
              </a:spcAft>
            </a:pPr>
            <a:fld id="{C66A5025-8C57-4C9A-9A38-1CCB41D9322A}" type="slidenum">
              <a:rPr kumimoji="0" lang="zh-TW" altLang="en-US" smtClean="0">
                <a:solidFill>
                  <a:srgbClr val="000000"/>
                </a:solidFill>
                <a:latin typeface="Calibri" panose="020F0502020204030204" pitchFamily="34" charset="0"/>
                <a:ea typeface="新細明體" panose="02020500000000000000" pitchFamily="18" charset="-120"/>
              </a:rPr>
              <a:pPr fontAlgn="base">
                <a:spcBef>
                  <a:spcPct val="0"/>
                </a:spcBef>
                <a:spcAft>
                  <a:spcPct val="0"/>
                </a:spcAft>
              </a:pPr>
              <a:t>76</a:t>
            </a:fld>
            <a:endParaRPr kumimoji="0" lang="zh-TW" altLang="en-US" smtClean="0">
              <a:solidFill>
                <a:srgbClr val="000000"/>
              </a:solidFill>
              <a:latin typeface="Calibri" panose="020F0502020204030204" pitchFamily="34" charset="0"/>
              <a:ea typeface="新細明體" panose="02020500000000000000" pitchFamily="18" charset="-120"/>
            </a:endParaRPr>
          </a:p>
        </p:txBody>
      </p:sp>
    </p:spTree>
    <p:extLst>
      <p:ext uri="{BB962C8B-B14F-4D97-AF65-F5344CB8AC3E}">
        <p14:creationId xmlns:p14="http://schemas.microsoft.com/office/powerpoint/2010/main" xmlns="" val="8951356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84323" name="備忘稿版面配置區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zh-TW" altLang="en-US" smtClean="0"/>
              <a:t>學校科系錄取人數請查閱簡章內容</a:t>
            </a:r>
          </a:p>
        </p:txBody>
      </p:sp>
      <p:sp>
        <p:nvSpPr>
          <p:cNvPr id="184324" name="投影片編號版面配置區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fontAlgn="base">
              <a:spcBef>
                <a:spcPct val="0"/>
              </a:spcBef>
              <a:spcAft>
                <a:spcPct val="0"/>
              </a:spcAft>
            </a:pPr>
            <a:fld id="{E2B1B117-32B9-493E-A749-4AFBB850AE53}" type="slidenum">
              <a:rPr kumimoji="0" lang="zh-TW" altLang="en-US" smtClean="0">
                <a:solidFill>
                  <a:srgbClr val="000000"/>
                </a:solidFill>
                <a:latin typeface="Calibri" panose="020F0502020204030204" pitchFamily="34" charset="0"/>
                <a:ea typeface="新細明體" panose="02020500000000000000" pitchFamily="18" charset="-120"/>
              </a:rPr>
              <a:pPr fontAlgn="base">
                <a:spcBef>
                  <a:spcPct val="0"/>
                </a:spcBef>
                <a:spcAft>
                  <a:spcPct val="0"/>
                </a:spcAft>
              </a:pPr>
              <a:t>77</a:t>
            </a:fld>
            <a:endParaRPr kumimoji="0" lang="zh-TW" altLang="en-US" smtClean="0">
              <a:solidFill>
                <a:srgbClr val="000000"/>
              </a:solidFill>
              <a:latin typeface="Calibri" panose="020F0502020204030204" pitchFamily="34" charset="0"/>
              <a:ea typeface="新細明體" panose="02020500000000000000" pitchFamily="18" charset="-120"/>
            </a:endParaRPr>
          </a:p>
        </p:txBody>
      </p:sp>
    </p:spTree>
    <p:extLst>
      <p:ext uri="{BB962C8B-B14F-4D97-AF65-F5344CB8AC3E}">
        <p14:creationId xmlns:p14="http://schemas.microsoft.com/office/powerpoint/2010/main" xmlns="" val="1523130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17763" name="備忘稿版面配置區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4" name="投影片編號版面配置區 3"/>
          <p:cNvSpPr>
            <a:spLocks noGrp="1"/>
          </p:cNvSpPr>
          <p:nvPr>
            <p:ph type="sldNum" sz="quarter" idx="5"/>
          </p:nvPr>
        </p:nvSpPr>
        <p:spPr/>
        <p:txBody>
          <a:bodyPr/>
          <a:lstStyle/>
          <a:p>
            <a:pPr>
              <a:defRPr/>
            </a:pPr>
            <a:fld id="{56FB8F75-A131-4A91-99D4-BB026DADAA88}" type="slidenum">
              <a:rPr lang="zh-TW" altLang="en-US" smtClean="0"/>
              <a:pPr>
                <a:defRPr/>
              </a:pPr>
              <a:t>84</a:t>
            </a:fld>
            <a:endParaRPr lang="zh-TW" altLang="en-US"/>
          </a:p>
        </p:txBody>
      </p:sp>
    </p:spTree>
    <p:extLst>
      <p:ext uri="{BB962C8B-B14F-4D97-AF65-F5344CB8AC3E}">
        <p14:creationId xmlns:p14="http://schemas.microsoft.com/office/powerpoint/2010/main" xmlns="" val="25288589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5"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287746"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latin typeface="Arial" charset="0"/>
            </a:endParaRPr>
          </a:p>
        </p:txBody>
      </p:sp>
    </p:spTree>
    <p:extLst>
      <p:ext uri="{BB962C8B-B14F-4D97-AF65-F5344CB8AC3E}">
        <p14:creationId xmlns:p14="http://schemas.microsoft.com/office/powerpoint/2010/main" xmlns="" val="7165797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05475" name="備忘稿版面配置區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4" name="投影片編號版面配置區 3"/>
          <p:cNvSpPr>
            <a:spLocks noGrp="1"/>
          </p:cNvSpPr>
          <p:nvPr>
            <p:ph type="sldNum" sz="quarter" idx="5"/>
          </p:nvPr>
        </p:nvSpPr>
        <p:spPr/>
        <p:txBody>
          <a:bodyPr/>
          <a:lstStyle/>
          <a:p>
            <a:pPr>
              <a:defRPr/>
            </a:pPr>
            <a:fld id="{A1109FC8-0E89-4AC9-924B-4987DCF471AC}" type="slidenum">
              <a:rPr lang="zh-TW" altLang="en-US" smtClean="0"/>
              <a:pPr>
                <a:defRPr/>
              </a:pPr>
              <a:t>13</a:t>
            </a:fld>
            <a:endParaRPr lang="zh-TW" altLang="en-US"/>
          </a:p>
        </p:txBody>
      </p:sp>
    </p:spTree>
    <p:extLst>
      <p:ext uri="{BB962C8B-B14F-4D97-AF65-F5344CB8AC3E}">
        <p14:creationId xmlns:p14="http://schemas.microsoft.com/office/powerpoint/2010/main" xmlns="" val="24010930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36195" name="備忘稿版面配置區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4" name="投影片編號版面配置區 3"/>
          <p:cNvSpPr>
            <a:spLocks noGrp="1"/>
          </p:cNvSpPr>
          <p:nvPr>
            <p:ph type="sldNum" sz="quarter" idx="5"/>
          </p:nvPr>
        </p:nvSpPr>
        <p:spPr/>
        <p:txBody>
          <a:bodyPr/>
          <a:lstStyle/>
          <a:p>
            <a:pPr>
              <a:defRPr/>
            </a:pPr>
            <a:fld id="{72C12124-BBEF-4C07-9FEE-ED162A401E5C}" type="slidenum">
              <a:rPr lang="en-US" altLang="zh-TW" smtClean="0">
                <a:solidFill>
                  <a:prstClr val="black"/>
                </a:solidFill>
              </a:rPr>
              <a:pPr>
                <a:defRPr/>
              </a:pPr>
              <a:t>20</a:t>
            </a:fld>
            <a:endParaRPr lang="en-US" dirty="0">
              <a:solidFill>
                <a:prstClr val="black"/>
              </a:solidFill>
            </a:endParaRPr>
          </a:p>
        </p:txBody>
      </p:sp>
    </p:spTree>
    <p:extLst>
      <p:ext uri="{BB962C8B-B14F-4D97-AF65-F5344CB8AC3E}">
        <p14:creationId xmlns:p14="http://schemas.microsoft.com/office/powerpoint/2010/main" xmlns="" val="10487068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ED3E75E6-62DB-41E5-975C-1F2DA21B7058}" type="slidenum">
              <a:rPr lang="zh-TW" altLang="en-US" smtClean="0"/>
              <a:pPr>
                <a:defRPr/>
              </a:pPr>
              <a:t>52</a:t>
            </a:fld>
            <a:endParaRPr lang="zh-TW" altLang="en-US"/>
          </a:p>
        </p:txBody>
      </p:sp>
    </p:spTree>
    <p:extLst>
      <p:ext uri="{BB962C8B-B14F-4D97-AF65-F5344CB8AC3E}">
        <p14:creationId xmlns:p14="http://schemas.microsoft.com/office/powerpoint/2010/main" xmlns="" val="41260287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5235" name="備忘稿版面配置區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95236" name="投影片編號版面配置區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56B48DD7-48FB-48F6-A4F9-672006104A76}" type="slidenum">
              <a:rPr lang="zh-TW" altLang="en-US">
                <a:solidFill>
                  <a:srgbClr val="000000"/>
                </a:solidFill>
              </a:rPr>
              <a:pPr/>
              <a:t>53</a:t>
            </a:fld>
            <a:endParaRPr lang="zh-TW" altLang="en-US">
              <a:solidFill>
                <a:srgbClr val="000000"/>
              </a:solidFill>
            </a:endParaRPr>
          </a:p>
        </p:txBody>
      </p:sp>
    </p:spTree>
    <p:extLst>
      <p:ext uri="{BB962C8B-B14F-4D97-AF65-F5344CB8AC3E}">
        <p14:creationId xmlns:p14="http://schemas.microsoft.com/office/powerpoint/2010/main" xmlns="" val="41045076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65891" name="備忘稿版面配置區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4" name="投影片編號版面配置區 3"/>
          <p:cNvSpPr>
            <a:spLocks noGrp="1"/>
          </p:cNvSpPr>
          <p:nvPr>
            <p:ph type="sldNum" sz="quarter" idx="5"/>
          </p:nvPr>
        </p:nvSpPr>
        <p:spPr/>
        <p:txBody>
          <a:bodyPr/>
          <a:lstStyle/>
          <a:p>
            <a:pPr>
              <a:defRPr/>
            </a:pPr>
            <a:fld id="{932F9C8D-A6AA-4ADF-A735-8DBFD872923C}" type="slidenum">
              <a:rPr lang="zh-TW" altLang="en-US" smtClean="0"/>
              <a:pPr>
                <a:defRPr/>
              </a:pPr>
              <a:t>59</a:t>
            </a:fld>
            <a:endParaRPr lang="zh-TW" altLang="en-US"/>
          </a:p>
        </p:txBody>
      </p:sp>
    </p:spTree>
    <p:extLst>
      <p:ext uri="{BB962C8B-B14F-4D97-AF65-F5344CB8AC3E}">
        <p14:creationId xmlns:p14="http://schemas.microsoft.com/office/powerpoint/2010/main" xmlns="" val="11899555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68963" name="備忘稿版面配置區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4" name="投影片編號版面配置區 3"/>
          <p:cNvSpPr>
            <a:spLocks noGrp="1"/>
          </p:cNvSpPr>
          <p:nvPr>
            <p:ph type="sldNum" sz="quarter" idx="5"/>
          </p:nvPr>
        </p:nvSpPr>
        <p:spPr/>
        <p:txBody>
          <a:bodyPr/>
          <a:lstStyle/>
          <a:p>
            <a:pPr>
              <a:defRPr/>
            </a:pPr>
            <a:fld id="{42BFFD77-F081-484A-9C39-504B5AFAE944}" type="slidenum">
              <a:rPr lang="zh-TW" altLang="en-US" smtClean="0">
                <a:solidFill>
                  <a:prstClr val="black"/>
                </a:solidFill>
              </a:rPr>
              <a:pPr>
                <a:defRPr/>
              </a:pPr>
              <a:t>64</a:t>
            </a:fld>
            <a:endParaRPr lang="zh-TW" altLang="en-US">
              <a:solidFill>
                <a:prstClr val="black"/>
              </a:solidFill>
            </a:endParaRPr>
          </a:p>
        </p:txBody>
      </p:sp>
    </p:spTree>
    <p:extLst>
      <p:ext uri="{BB962C8B-B14F-4D97-AF65-F5344CB8AC3E}">
        <p14:creationId xmlns:p14="http://schemas.microsoft.com/office/powerpoint/2010/main" xmlns="" val="21665197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ED3E75E6-62DB-41E5-975C-1F2DA21B7058}" type="slidenum">
              <a:rPr lang="zh-TW" altLang="en-US" smtClean="0"/>
              <a:pPr>
                <a:defRPr/>
              </a:pPr>
              <a:t>68</a:t>
            </a:fld>
            <a:endParaRPr lang="zh-TW" altLang="en-US"/>
          </a:p>
        </p:txBody>
      </p:sp>
    </p:spTree>
    <p:extLst>
      <p:ext uri="{BB962C8B-B14F-4D97-AF65-F5344CB8AC3E}">
        <p14:creationId xmlns:p14="http://schemas.microsoft.com/office/powerpoint/2010/main" xmlns="" val="7157912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80227" name="備忘稿版面配置區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zh-TW" altLang="en-US" smtClean="0"/>
              <a:t>這邊是畫面說明</a:t>
            </a:r>
          </a:p>
        </p:txBody>
      </p:sp>
      <p:sp>
        <p:nvSpPr>
          <p:cNvPr id="180228" name="投影片編號版面配置區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fontAlgn="base">
              <a:spcBef>
                <a:spcPct val="0"/>
              </a:spcBef>
              <a:spcAft>
                <a:spcPct val="0"/>
              </a:spcAft>
            </a:pPr>
            <a:fld id="{8EB9A920-8DDC-40D5-8463-263AA0797F40}" type="slidenum">
              <a:rPr kumimoji="0" lang="zh-TW" altLang="en-US" smtClean="0">
                <a:solidFill>
                  <a:srgbClr val="000000"/>
                </a:solidFill>
                <a:latin typeface="Calibri" panose="020F0502020204030204" pitchFamily="34" charset="0"/>
                <a:ea typeface="新細明體" panose="02020500000000000000" pitchFamily="18" charset="-120"/>
              </a:rPr>
              <a:pPr fontAlgn="base">
                <a:spcBef>
                  <a:spcPct val="0"/>
                </a:spcBef>
                <a:spcAft>
                  <a:spcPct val="0"/>
                </a:spcAft>
              </a:pPr>
              <a:t>75</a:t>
            </a:fld>
            <a:endParaRPr kumimoji="0" lang="zh-TW" altLang="en-US" smtClean="0">
              <a:solidFill>
                <a:srgbClr val="000000"/>
              </a:solidFill>
              <a:latin typeface="Calibri" panose="020F0502020204030204" pitchFamily="34" charset="0"/>
              <a:ea typeface="新細明體" panose="02020500000000000000" pitchFamily="18" charset="-120"/>
            </a:endParaRPr>
          </a:p>
        </p:txBody>
      </p:sp>
    </p:spTree>
    <p:extLst>
      <p:ext uri="{BB962C8B-B14F-4D97-AF65-F5344CB8AC3E}">
        <p14:creationId xmlns:p14="http://schemas.microsoft.com/office/powerpoint/2010/main" xmlns="" val="26006897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4" name="Freeform 6"/>
          <p:cNvSpPr>
            <a:spLocks/>
          </p:cNvSpPr>
          <p:nvPr/>
        </p:nvSpPr>
        <p:spPr bwMode="auto">
          <a:xfrm>
            <a:off x="0" y="4324350"/>
            <a:ext cx="1744663" cy="777875"/>
          </a:xfrm>
          <a:custGeom>
            <a:avLst/>
            <a:gdLst>
              <a:gd name="T0" fmla="*/ 2147483646 w 372"/>
              <a:gd name="T1" fmla="*/ 2147483646 h 166"/>
              <a:gd name="T2" fmla="*/ 2147483646 w 372"/>
              <a:gd name="T3" fmla="*/ 2147483646 h 166"/>
              <a:gd name="T4" fmla="*/ 2147483646 w 372"/>
              <a:gd name="T5" fmla="*/ 2147483646 h 166"/>
              <a:gd name="T6" fmla="*/ 2147483646 w 372"/>
              <a:gd name="T7" fmla="*/ 2147483646 h 166"/>
              <a:gd name="T8" fmla="*/ 2147483646 w 372"/>
              <a:gd name="T9" fmla="*/ 2147483646 h 166"/>
              <a:gd name="T10" fmla="*/ 2147483646 w 372"/>
              <a:gd name="T11" fmla="*/ 2147483646 h 166"/>
              <a:gd name="T12" fmla="*/ 2147483646 w 372"/>
              <a:gd name="T13" fmla="*/ 2147483646 h 166"/>
              <a:gd name="T14" fmla="*/ 2147483646 w 372"/>
              <a:gd name="T15" fmla="*/ 0 h 166"/>
              <a:gd name="T16" fmla="*/ 0 w 372"/>
              <a:gd name="T17" fmla="*/ 0 h 166"/>
              <a:gd name="T18" fmla="*/ 0 w 372"/>
              <a:gd name="T19" fmla="*/ 2147483646 h 166"/>
              <a:gd name="T20" fmla="*/ 2147483646 w 372"/>
              <a:gd name="T21" fmla="*/ 2147483646 h 16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72"/>
              <a:gd name="T34" fmla="*/ 0 h 166"/>
              <a:gd name="T35" fmla="*/ 372 w 372"/>
              <a:gd name="T36" fmla="*/ 166 h 16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TW" altLang="en-US"/>
          </a:p>
        </p:txBody>
      </p:sp>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zh-TW" altLang="en-US" smtClean="0"/>
              <a:t>按一下以編輯母片標題樣式</a:t>
            </a:r>
            <a:endParaRPr lang="en-US" dirty="0"/>
          </a:p>
        </p:txBody>
      </p:sp>
      <p:sp>
        <p:nvSpPr>
          <p:cNvPr id="3" name="Subtitle 2"/>
          <p:cNvSpPr>
            <a:spLocks noGrp="1"/>
          </p:cNvSpPr>
          <p:nvPr>
            <p:ph type="subTitle" idx="1"/>
          </p:nvPr>
        </p:nvSpPr>
        <p:spPr>
          <a:xfrm>
            <a:off x="2589213" y="4777379"/>
            <a:ext cx="8915399" cy="1126283"/>
          </a:xfrm>
        </p:spPr>
        <p:txBody>
          <a:bodyPr/>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en-US" dirty="0"/>
          </a:p>
        </p:txBody>
      </p:sp>
      <p:sp>
        <p:nvSpPr>
          <p:cNvPr id="5" name="Date Placeholder 3"/>
          <p:cNvSpPr>
            <a:spLocks noGrp="1"/>
          </p:cNvSpPr>
          <p:nvPr>
            <p:ph type="dt" sz="half" idx="10"/>
          </p:nvPr>
        </p:nvSpPr>
        <p:spPr/>
        <p:txBody>
          <a:bodyPr/>
          <a:lstStyle>
            <a:lvl1pPr>
              <a:defRPr/>
            </a:lvl1pPr>
          </a:lstStyle>
          <a:p>
            <a:pPr>
              <a:defRPr/>
            </a:pPr>
            <a:fld id="{7ED498F6-A1C6-418F-AE87-CF393BF3064D}" type="datetime1">
              <a:rPr lang="zh-TW" altLang="en-US"/>
              <a:pPr>
                <a:defRPr/>
              </a:pPr>
              <a:t>2016/1/15</a:t>
            </a:fld>
            <a:endParaRPr lang="zh-TW" altLang="en-US"/>
          </a:p>
        </p:txBody>
      </p:sp>
      <p:sp>
        <p:nvSpPr>
          <p:cNvPr id="6" name="Footer Placeholder 4"/>
          <p:cNvSpPr>
            <a:spLocks noGrp="1"/>
          </p:cNvSpPr>
          <p:nvPr>
            <p:ph type="ftr" sz="quarter" idx="11"/>
          </p:nvPr>
        </p:nvSpPr>
        <p:spPr/>
        <p:txBody>
          <a:bodyPr/>
          <a:lstStyle>
            <a:lvl1pPr>
              <a:defRPr/>
            </a:lvl1pPr>
          </a:lstStyle>
          <a:p>
            <a:pPr>
              <a:defRPr/>
            </a:pPr>
            <a:endParaRPr lang="zh-TW" altLang="en-US"/>
          </a:p>
        </p:txBody>
      </p:sp>
      <p:sp>
        <p:nvSpPr>
          <p:cNvPr id="7" name="Slide Number Placeholder 5"/>
          <p:cNvSpPr>
            <a:spLocks noGrp="1"/>
          </p:cNvSpPr>
          <p:nvPr>
            <p:ph type="sldNum" sz="quarter" idx="12"/>
          </p:nvPr>
        </p:nvSpPr>
        <p:spPr>
          <a:xfrm>
            <a:off x="531813" y="4529138"/>
            <a:ext cx="779462" cy="365125"/>
          </a:xfrm>
        </p:spPr>
        <p:txBody>
          <a:bodyPr/>
          <a:lstStyle>
            <a:lvl1pPr>
              <a:defRPr/>
            </a:lvl1pPr>
          </a:lstStyle>
          <a:p>
            <a:pPr>
              <a:defRPr/>
            </a:pPr>
            <a:fld id="{E9623075-2D8F-4B80-8959-1B9D04EC8B49}" type="slidenum">
              <a:rPr lang="zh-TW" altLang="en-US"/>
              <a:pPr>
                <a:defRPr/>
              </a:pPr>
              <a:t>‹#›</a:t>
            </a:fld>
            <a:endParaRPr lang="zh-TW" altLang="en-US"/>
          </a:p>
        </p:txBody>
      </p:sp>
    </p:spTree>
    <p:extLst>
      <p:ext uri="{BB962C8B-B14F-4D97-AF65-F5344CB8AC3E}">
        <p14:creationId xmlns:p14="http://schemas.microsoft.com/office/powerpoint/2010/main" xmlns="" val="280920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標題與說明文字">
    <p:spTree>
      <p:nvGrpSpPr>
        <p:cNvPr id="1" name=""/>
        <p:cNvGrpSpPr/>
        <p:nvPr/>
      </p:nvGrpSpPr>
      <p:grpSpPr>
        <a:xfrm>
          <a:off x="0" y="0"/>
          <a:ext cx="0" cy="0"/>
          <a:chOff x="0" y="0"/>
          <a:chExt cx="0" cy="0"/>
        </a:xfrm>
      </p:grpSpPr>
      <p:sp>
        <p:nvSpPr>
          <p:cNvPr id="4" name="Freeform 11"/>
          <p:cNvSpPr>
            <a:spLocks/>
          </p:cNvSpPr>
          <p:nvPr/>
        </p:nvSpPr>
        <p:spPr bwMode="auto">
          <a:xfrm flipV="1">
            <a:off x="-4763" y="3178175"/>
            <a:ext cx="1589088" cy="508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TW" altLang="en-US"/>
          </a:p>
        </p:txBody>
      </p:sp>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5" name="Date Placeholder 3"/>
          <p:cNvSpPr>
            <a:spLocks noGrp="1"/>
          </p:cNvSpPr>
          <p:nvPr>
            <p:ph type="dt" sz="half" idx="10"/>
          </p:nvPr>
        </p:nvSpPr>
        <p:spPr/>
        <p:txBody>
          <a:bodyPr/>
          <a:lstStyle>
            <a:lvl1pPr>
              <a:defRPr/>
            </a:lvl1pPr>
          </a:lstStyle>
          <a:p>
            <a:pPr>
              <a:defRPr/>
            </a:pPr>
            <a:fld id="{37AD195E-FE19-40A0-B0E6-BA0F1E3240C3}" type="datetime1">
              <a:rPr lang="zh-TW" altLang="en-US"/>
              <a:pPr>
                <a:defRPr/>
              </a:pPr>
              <a:t>2016/1/15</a:t>
            </a:fld>
            <a:endParaRPr lang="zh-TW" altLang="en-US"/>
          </a:p>
        </p:txBody>
      </p:sp>
      <p:sp>
        <p:nvSpPr>
          <p:cNvPr id="6" name="Footer Placeholder 4"/>
          <p:cNvSpPr>
            <a:spLocks noGrp="1"/>
          </p:cNvSpPr>
          <p:nvPr>
            <p:ph type="ftr" sz="quarter" idx="11"/>
          </p:nvPr>
        </p:nvSpPr>
        <p:spPr/>
        <p:txBody>
          <a:bodyPr/>
          <a:lstStyle>
            <a:lvl1pPr>
              <a:defRPr/>
            </a:lvl1pPr>
          </a:lstStyle>
          <a:p>
            <a:pPr>
              <a:defRPr/>
            </a:pPr>
            <a:endParaRPr lang="zh-TW" altLang="en-US"/>
          </a:p>
        </p:txBody>
      </p:sp>
      <p:sp>
        <p:nvSpPr>
          <p:cNvPr id="7" name="Slide Number Placeholder 5"/>
          <p:cNvSpPr>
            <a:spLocks noGrp="1"/>
          </p:cNvSpPr>
          <p:nvPr>
            <p:ph type="sldNum" sz="quarter" idx="12"/>
          </p:nvPr>
        </p:nvSpPr>
        <p:spPr>
          <a:xfrm>
            <a:off x="531813" y="3244850"/>
            <a:ext cx="779462" cy="365125"/>
          </a:xfrm>
        </p:spPr>
        <p:txBody>
          <a:bodyPr/>
          <a:lstStyle>
            <a:lvl1pPr>
              <a:defRPr/>
            </a:lvl1pPr>
          </a:lstStyle>
          <a:p>
            <a:pPr>
              <a:defRPr/>
            </a:pPr>
            <a:fld id="{C9D54AFB-ED4D-4DF3-A840-CBBE94BF259A}" type="slidenum">
              <a:rPr lang="zh-TW" altLang="en-US"/>
              <a:pPr>
                <a:defRPr/>
              </a:pPr>
              <a:t>‹#›</a:t>
            </a:fld>
            <a:endParaRPr lang="zh-TW" altLang="en-US"/>
          </a:p>
        </p:txBody>
      </p:sp>
    </p:spTree>
    <p:extLst>
      <p:ext uri="{BB962C8B-B14F-4D97-AF65-F5344CB8AC3E}">
        <p14:creationId xmlns:p14="http://schemas.microsoft.com/office/powerpoint/2010/main" xmlns="" val="42254366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引述 (含標題)">
    <p:spTree>
      <p:nvGrpSpPr>
        <p:cNvPr id="1" name=""/>
        <p:cNvGrpSpPr/>
        <p:nvPr/>
      </p:nvGrpSpPr>
      <p:grpSpPr>
        <a:xfrm>
          <a:off x="0" y="0"/>
          <a:ext cx="0" cy="0"/>
          <a:chOff x="0" y="0"/>
          <a:chExt cx="0" cy="0"/>
        </a:xfrm>
      </p:grpSpPr>
      <p:sp>
        <p:nvSpPr>
          <p:cNvPr id="5" name="Freeform 11"/>
          <p:cNvSpPr>
            <a:spLocks/>
          </p:cNvSpPr>
          <p:nvPr/>
        </p:nvSpPr>
        <p:spPr bwMode="auto">
          <a:xfrm flipV="1">
            <a:off x="-4763" y="3178175"/>
            <a:ext cx="1589088" cy="508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TW" altLang="en-US"/>
          </a:p>
        </p:txBody>
      </p:sp>
      <p:sp>
        <p:nvSpPr>
          <p:cNvPr id="6" name="TextBox 13"/>
          <p:cNvSpPr txBox="1">
            <a:spLocks noChangeArrowheads="1"/>
          </p:cNvSpPr>
          <p:nvPr/>
        </p:nvSpPr>
        <p:spPr bwMode="auto">
          <a:xfrm>
            <a:off x="2466975" y="647700"/>
            <a:ext cx="609600" cy="585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eaLnBrk="1" hangingPunct="1">
              <a:defRPr/>
            </a:pPr>
            <a:r>
              <a:rPr kumimoji="0" lang="en-US" altLang="zh-TW" sz="8000" dirty="0" smtClean="0">
                <a:solidFill>
                  <a:schemeClr val="accent1"/>
                </a:solidFill>
              </a:rPr>
              <a:t>“</a:t>
            </a:r>
          </a:p>
        </p:txBody>
      </p:sp>
      <p:sp>
        <p:nvSpPr>
          <p:cNvPr id="7" name="TextBox 14"/>
          <p:cNvSpPr txBox="1">
            <a:spLocks noChangeArrowheads="1"/>
          </p:cNvSpPr>
          <p:nvPr/>
        </p:nvSpPr>
        <p:spPr bwMode="auto">
          <a:xfrm>
            <a:off x="11114088" y="2905125"/>
            <a:ext cx="609600"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eaLnBrk="1" hangingPunct="1">
              <a:defRPr/>
            </a:pPr>
            <a:r>
              <a:rPr kumimoji="0" lang="en-US" altLang="zh-TW" sz="8000" dirty="0" smtClean="0">
                <a:solidFill>
                  <a:schemeClr val="accent1"/>
                </a:solidFill>
              </a:rPr>
              <a:t>”</a:t>
            </a:r>
          </a:p>
        </p:txBody>
      </p:sp>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zh-TW" altLang="en-US" smtClean="0"/>
              <a:t>按一下以編輯母片標題樣式</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smtClean="0"/>
              <a:t>按一下以編輯母片文字樣式</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8" name="Date Placeholder 3"/>
          <p:cNvSpPr>
            <a:spLocks noGrp="1"/>
          </p:cNvSpPr>
          <p:nvPr>
            <p:ph type="dt" sz="half" idx="14"/>
          </p:nvPr>
        </p:nvSpPr>
        <p:spPr/>
        <p:txBody>
          <a:bodyPr/>
          <a:lstStyle>
            <a:lvl1pPr>
              <a:defRPr/>
            </a:lvl1pPr>
          </a:lstStyle>
          <a:p>
            <a:pPr>
              <a:defRPr/>
            </a:pPr>
            <a:fld id="{2D46986B-3EB9-40C3-9467-167B4218199E}" type="datetime1">
              <a:rPr lang="zh-TW" altLang="en-US"/>
              <a:pPr>
                <a:defRPr/>
              </a:pPr>
              <a:t>2016/1/15</a:t>
            </a:fld>
            <a:endParaRPr lang="zh-TW" altLang="en-US"/>
          </a:p>
        </p:txBody>
      </p:sp>
      <p:sp>
        <p:nvSpPr>
          <p:cNvPr id="9" name="Footer Placeholder 4"/>
          <p:cNvSpPr>
            <a:spLocks noGrp="1"/>
          </p:cNvSpPr>
          <p:nvPr>
            <p:ph type="ftr" sz="quarter" idx="15"/>
          </p:nvPr>
        </p:nvSpPr>
        <p:spPr/>
        <p:txBody>
          <a:bodyPr/>
          <a:lstStyle>
            <a:lvl1pPr>
              <a:defRPr/>
            </a:lvl1pPr>
          </a:lstStyle>
          <a:p>
            <a:pPr>
              <a:defRPr/>
            </a:pPr>
            <a:endParaRPr lang="zh-TW" altLang="en-US"/>
          </a:p>
        </p:txBody>
      </p:sp>
      <p:sp>
        <p:nvSpPr>
          <p:cNvPr id="10" name="Slide Number Placeholder 5"/>
          <p:cNvSpPr>
            <a:spLocks noGrp="1"/>
          </p:cNvSpPr>
          <p:nvPr>
            <p:ph type="sldNum" sz="quarter" idx="16"/>
          </p:nvPr>
        </p:nvSpPr>
        <p:spPr>
          <a:xfrm>
            <a:off x="531813" y="3244850"/>
            <a:ext cx="779462" cy="365125"/>
          </a:xfrm>
        </p:spPr>
        <p:txBody>
          <a:bodyPr/>
          <a:lstStyle>
            <a:lvl1pPr>
              <a:defRPr/>
            </a:lvl1pPr>
          </a:lstStyle>
          <a:p>
            <a:pPr>
              <a:defRPr/>
            </a:pPr>
            <a:fld id="{46E9DF7C-3841-479B-B627-3BCFFD30E65D}" type="slidenum">
              <a:rPr lang="zh-TW" altLang="en-US"/>
              <a:pPr>
                <a:defRPr/>
              </a:pPr>
              <a:t>‹#›</a:t>
            </a:fld>
            <a:endParaRPr lang="zh-TW" altLang="en-US"/>
          </a:p>
        </p:txBody>
      </p:sp>
    </p:spTree>
    <p:extLst>
      <p:ext uri="{BB962C8B-B14F-4D97-AF65-F5344CB8AC3E}">
        <p14:creationId xmlns:p14="http://schemas.microsoft.com/office/powerpoint/2010/main" xmlns="" val="34901719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5" name="Freeform 11"/>
          <p:cNvSpPr>
            <a:spLocks/>
          </p:cNvSpPr>
          <p:nvPr/>
        </p:nvSpPr>
        <p:spPr bwMode="auto">
          <a:xfrm flipV="1">
            <a:off x="-4763" y="4911725"/>
            <a:ext cx="1589088" cy="508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TW" altLang="en-US"/>
          </a:p>
        </p:txBody>
      </p:sp>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zh-TW" altLang="en-US" smtClean="0"/>
              <a:t>按一下以編輯母片標題樣式</a:t>
            </a:r>
            <a:endParaRPr lang="en-US" dirty="0"/>
          </a:p>
        </p:txBody>
      </p:sp>
      <p:sp>
        <p:nvSpPr>
          <p:cNvPr id="4" name="Text Placeholder 3"/>
          <p:cNvSpPr>
            <a:spLocks noGrp="1"/>
          </p:cNvSpPr>
          <p:nvPr>
            <p:ph type="body" sz="half" idx="2"/>
          </p:nvPr>
        </p:nvSpPr>
        <p:spPr>
          <a:xfrm>
            <a:off x="2589213" y="5181600"/>
            <a:ext cx="8915400" cy="729622"/>
          </a:xfrm>
        </p:spPr>
        <p:txBody>
          <a:bodyPr rtlCol="0">
            <a:normAutofit/>
          </a:bodyPr>
          <a:lstStyle>
            <a:lvl1pPr>
              <a:buNone/>
              <a:defRPr lang="en-US">
                <a:solidFill>
                  <a:schemeClr val="tx1">
                    <a:lumMod val="65000"/>
                    <a:lumOff val="35000"/>
                  </a:schemeClr>
                </a:solidFill>
              </a:defRPr>
            </a:lvl1pPr>
          </a:lstStyle>
          <a:p>
            <a:pPr lvl="0"/>
            <a:r>
              <a:rPr lang="zh-TW" altLang="en-US" smtClean="0"/>
              <a:t>按一下以編輯母片文字樣式</a:t>
            </a:r>
          </a:p>
        </p:txBody>
      </p:sp>
      <p:sp>
        <p:nvSpPr>
          <p:cNvPr id="6" name="Date Placeholder 4"/>
          <p:cNvSpPr>
            <a:spLocks noGrp="1"/>
          </p:cNvSpPr>
          <p:nvPr>
            <p:ph type="dt" sz="half" idx="10"/>
          </p:nvPr>
        </p:nvSpPr>
        <p:spPr/>
        <p:txBody>
          <a:bodyPr/>
          <a:lstStyle>
            <a:lvl1pPr>
              <a:defRPr/>
            </a:lvl1pPr>
          </a:lstStyle>
          <a:p>
            <a:pPr>
              <a:defRPr/>
            </a:pPr>
            <a:fld id="{06C162BE-D72B-4125-AC66-45DAB50D6700}" type="datetime1">
              <a:rPr lang="zh-TW" altLang="en-US"/>
              <a:pPr>
                <a:defRPr/>
              </a:pPr>
              <a:t>2016/1/15</a:t>
            </a:fld>
            <a:endParaRPr lang="zh-TW" altLang="en-US"/>
          </a:p>
        </p:txBody>
      </p:sp>
      <p:sp>
        <p:nvSpPr>
          <p:cNvPr id="7" name="Footer Placeholder 5"/>
          <p:cNvSpPr>
            <a:spLocks noGrp="1"/>
          </p:cNvSpPr>
          <p:nvPr>
            <p:ph type="ftr" sz="quarter" idx="11"/>
          </p:nvPr>
        </p:nvSpPr>
        <p:spPr/>
        <p:txBody>
          <a:bodyPr/>
          <a:lstStyle>
            <a:lvl1pPr>
              <a:defRPr/>
            </a:lvl1pPr>
          </a:lstStyle>
          <a:p>
            <a:pPr>
              <a:defRPr/>
            </a:pPr>
            <a:endParaRPr lang="zh-TW" altLang="en-US"/>
          </a:p>
        </p:txBody>
      </p:sp>
      <p:sp>
        <p:nvSpPr>
          <p:cNvPr id="8" name="Slide Number Placeholder 6"/>
          <p:cNvSpPr>
            <a:spLocks noGrp="1"/>
          </p:cNvSpPr>
          <p:nvPr>
            <p:ph type="sldNum" sz="quarter" idx="12"/>
          </p:nvPr>
        </p:nvSpPr>
        <p:spPr>
          <a:xfrm>
            <a:off x="531813" y="4983163"/>
            <a:ext cx="779462" cy="365125"/>
          </a:xfrm>
        </p:spPr>
        <p:txBody>
          <a:bodyPr/>
          <a:lstStyle>
            <a:lvl1pPr>
              <a:defRPr/>
            </a:lvl1pPr>
          </a:lstStyle>
          <a:p>
            <a:pPr>
              <a:defRPr/>
            </a:pPr>
            <a:fld id="{2D757A43-8A54-4F5B-8CD0-C864CFB4533C}" type="slidenum">
              <a:rPr lang="zh-TW" altLang="en-US"/>
              <a:pPr>
                <a:defRPr/>
              </a:pPr>
              <a:t>‹#›</a:t>
            </a:fld>
            <a:endParaRPr lang="zh-TW" altLang="en-US"/>
          </a:p>
        </p:txBody>
      </p:sp>
    </p:spTree>
    <p:extLst>
      <p:ext uri="{BB962C8B-B14F-4D97-AF65-F5344CB8AC3E}">
        <p14:creationId xmlns:p14="http://schemas.microsoft.com/office/powerpoint/2010/main" xmlns="" val="15581204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引述名片">
    <p:spTree>
      <p:nvGrpSpPr>
        <p:cNvPr id="1" name=""/>
        <p:cNvGrpSpPr/>
        <p:nvPr/>
      </p:nvGrpSpPr>
      <p:grpSpPr>
        <a:xfrm>
          <a:off x="0" y="0"/>
          <a:ext cx="0" cy="0"/>
          <a:chOff x="0" y="0"/>
          <a:chExt cx="0" cy="0"/>
        </a:xfrm>
      </p:grpSpPr>
      <p:sp>
        <p:nvSpPr>
          <p:cNvPr id="5" name="Freeform 11"/>
          <p:cNvSpPr>
            <a:spLocks/>
          </p:cNvSpPr>
          <p:nvPr/>
        </p:nvSpPr>
        <p:spPr bwMode="auto">
          <a:xfrm flipV="1">
            <a:off x="-4763" y="4911725"/>
            <a:ext cx="1589088" cy="508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TW" altLang="en-US"/>
          </a:p>
        </p:txBody>
      </p:sp>
      <p:sp>
        <p:nvSpPr>
          <p:cNvPr id="6" name="TextBox 16"/>
          <p:cNvSpPr txBox="1">
            <a:spLocks noChangeArrowheads="1"/>
          </p:cNvSpPr>
          <p:nvPr/>
        </p:nvSpPr>
        <p:spPr bwMode="auto">
          <a:xfrm>
            <a:off x="2466975" y="647700"/>
            <a:ext cx="609600" cy="585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eaLnBrk="1" hangingPunct="1">
              <a:defRPr/>
            </a:pPr>
            <a:r>
              <a:rPr kumimoji="0" lang="en-US" altLang="zh-TW" sz="8000" dirty="0" smtClean="0">
                <a:solidFill>
                  <a:schemeClr val="accent1"/>
                </a:solidFill>
              </a:rPr>
              <a:t>“</a:t>
            </a:r>
          </a:p>
        </p:txBody>
      </p:sp>
      <p:sp>
        <p:nvSpPr>
          <p:cNvPr id="7" name="TextBox 17"/>
          <p:cNvSpPr txBox="1">
            <a:spLocks noChangeArrowheads="1"/>
          </p:cNvSpPr>
          <p:nvPr/>
        </p:nvSpPr>
        <p:spPr bwMode="auto">
          <a:xfrm>
            <a:off x="11114088" y="2905125"/>
            <a:ext cx="609600"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eaLnBrk="1" hangingPunct="1">
              <a:defRPr/>
            </a:pPr>
            <a:r>
              <a:rPr kumimoji="0" lang="en-US" altLang="zh-TW" sz="8000" dirty="0" smtClean="0">
                <a:solidFill>
                  <a:schemeClr val="accent1"/>
                </a:solidFill>
              </a:rPr>
              <a:t>”</a:t>
            </a:r>
          </a:p>
        </p:txBody>
      </p:sp>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zh-TW" altLang="en-US" smtClean="0"/>
              <a:t>按一下以編輯母片標題樣式</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smtClean="0"/>
              <a:t>按一下以編輯母片文字樣式</a:t>
            </a:r>
          </a:p>
        </p:txBody>
      </p:sp>
      <p:sp>
        <p:nvSpPr>
          <p:cNvPr id="4" name="Text Placeholder 3"/>
          <p:cNvSpPr>
            <a:spLocks noGrp="1"/>
          </p:cNvSpPr>
          <p:nvPr>
            <p:ph type="body" sz="half" idx="2"/>
          </p:nvPr>
        </p:nvSpPr>
        <p:spPr>
          <a:xfrm>
            <a:off x="2589213" y="5181600"/>
            <a:ext cx="8915400" cy="729622"/>
          </a:xfrm>
        </p:spPr>
        <p:txBody>
          <a:bodyPr rtlCol="0">
            <a:normAutofit/>
          </a:bodyPr>
          <a:lstStyle>
            <a:lvl1pPr>
              <a:buNone/>
              <a:defRPr lang="en-US">
                <a:solidFill>
                  <a:schemeClr val="tx1">
                    <a:lumMod val="65000"/>
                    <a:lumOff val="35000"/>
                  </a:schemeClr>
                </a:solidFill>
              </a:defRPr>
            </a:lvl1pPr>
          </a:lstStyle>
          <a:p>
            <a:pPr lvl="0"/>
            <a:r>
              <a:rPr lang="zh-TW" altLang="en-US" smtClean="0"/>
              <a:t>按一下以編輯母片文字樣式</a:t>
            </a:r>
          </a:p>
        </p:txBody>
      </p:sp>
      <p:sp>
        <p:nvSpPr>
          <p:cNvPr id="8" name="Date Placeholder 4"/>
          <p:cNvSpPr>
            <a:spLocks noGrp="1"/>
          </p:cNvSpPr>
          <p:nvPr>
            <p:ph type="dt" sz="half" idx="14"/>
          </p:nvPr>
        </p:nvSpPr>
        <p:spPr/>
        <p:txBody>
          <a:bodyPr/>
          <a:lstStyle>
            <a:lvl1pPr>
              <a:defRPr/>
            </a:lvl1pPr>
          </a:lstStyle>
          <a:p>
            <a:pPr>
              <a:defRPr/>
            </a:pPr>
            <a:fld id="{C6CC0771-72E2-48DD-8D86-9AD96729DAB3}" type="datetime1">
              <a:rPr lang="zh-TW" altLang="en-US"/>
              <a:pPr>
                <a:defRPr/>
              </a:pPr>
              <a:t>2016/1/15</a:t>
            </a:fld>
            <a:endParaRPr lang="zh-TW" altLang="en-US"/>
          </a:p>
        </p:txBody>
      </p:sp>
      <p:sp>
        <p:nvSpPr>
          <p:cNvPr id="9" name="Footer Placeholder 5"/>
          <p:cNvSpPr>
            <a:spLocks noGrp="1"/>
          </p:cNvSpPr>
          <p:nvPr>
            <p:ph type="ftr" sz="quarter" idx="15"/>
          </p:nvPr>
        </p:nvSpPr>
        <p:spPr/>
        <p:txBody>
          <a:bodyPr/>
          <a:lstStyle>
            <a:lvl1pPr>
              <a:defRPr/>
            </a:lvl1pPr>
          </a:lstStyle>
          <a:p>
            <a:pPr>
              <a:defRPr/>
            </a:pPr>
            <a:endParaRPr lang="zh-TW" altLang="en-US"/>
          </a:p>
        </p:txBody>
      </p:sp>
      <p:sp>
        <p:nvSpPr>
          <p:cNvPr id="10" name="Slide Number Placeholder 6"/>
          <p:cNvSpPr>
            <a:spLocks noGrp="1"/>
          </p:cNvSpPr>
          <p:nvPr>
            <p:ph type="sldNum" sz="quarter" idx="16"/>
          </p:nvPr>
        </p:nvSpPr>
        <p:spPr>
          <a:xfrm>
            <a:off x="531813" y="4983163"/>
            <a:ext cx="779462" cy="365125"/>
          </a:xfrm>
        </p:spPr>
        <p:txBody>
          <a:bodyPr/>
          <a:lstStyle>
            <a:lvl1pPr>
              <a:defRPr/>
            </a:lvl1pPr>
          </a:lstStyle>
          <a:p>
            <a:pPr>
              <a:defRPr/>
            </a:pPr>
            <a:fld id="{C9517FF4-B252-4B3A-9DD8-896C7115760A}" type="slidenum">
              <a:rPr lang="zh-TW" altLang="en-US"/>
              <a:pPr>
                <a:defRPr/>
              </a:pPr>
              <a:t>‹#›</a:t>
            </a:fld>
            <a:endParaRPr lang="zh-TW" altLang="en-US"/>
          </a:p>
        </p:txBody>
      </p:sp>
    </p:spTree>
    <p:extLst>
      <p:ext uri="{BB962C8B-B14F-4D97-AF65-F5344CB8AC3E}">
        <p14:creationId xmlns:p14="http://schemas.microsoft.com/office/powerpoint/2010/main" xmlns="" val="8881582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是非題">
    <p:spTree>
      <p:nvGrpSpPr>
        <p:cNvPr id="1" name=""/>
        <p:cNvGrpSpPr/>
        <p:nvPr/>
      </p:nvGrpSpPr>
      <p:grpSpPr>
        <a:xfrm>
          <a:off x="0" y="0"/>
          <a:ext cx="0" cy="0"/>
          <a:chOff x="0" y="0"/>
          <a:chExt cx="0" cy="0"/>
        </a:xfrm>
      </p:grpSpPr>
      <p:sp>
        <p:nvSpPr>
          <p:cNvPr id="5" name="Freeform 11"/>
          <p:cNvSpPr>
            <a:spLocks/>
          </p:cNvSpPr>
          <p:nvPr/>
        </p:nvSpPr>
        <p:spPr bwMode="auto">
          <a:xfrm flipV="1">
            <a:off x="-4763" y="4911725"/>
            <a:ext cx="1589088" cy="508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TW" altLang="en-US"/>
          </a:p>
        </p:txBody>
      </p:sp>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zh-TW" altLang="en-US" smtClean="0"/>
              <a:t>按一下以編輯母片標題樣式</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smtClean="0"/>
              <a:t>按一下以編輯母片文字樣式</a:t>
            </a:r>
          </a:p>
        </p:txBody>
      </p:sp>
      <p:sp>
        <p:nvSpPr>
          <p:cNvPr id="4" name="Text Placeholder 3"/>
          <p:cNvSpPr>
            <a:spLocks noGrp="1"/>
          </p:cNvSpPr>
          <p:nvPr>
            <p:ph type="body" sz="half" idx="2"/>
          </p:nvPr>
        </p:nvSpPr>
        <p:spPr>
          <a:xfrm>
            <a:off x="2589213" y="5181600"/>
            <a:ext cx="8915400" cy="729622"/>
          </a:xfrm>
        </p:spPr>
        <p:txBody>
          <a:bodyPr rtlCol="0">
            <a:normAutofit/>
          </a:bodyPr>
          <a:lstStyle>
            <a:lvl1pPr>
              <a:buNone/>
              <a:defRPr lang="en-US">
                <a:solidFill>
                  <a:schemeClr val="tx1">
                    <a:lumMod val="65000"/>
                    <a:lumOff val="35000"/>
                  </a:schemeClr>
                </a:solidFill>
              </a:defRPr>
            </a:lvl1pPr>
          </a:lstStyle>
          <a:p>
            <a:pPr lvl="0"/>
            <a:r>
              <a:rPr lang="zh-TW" altLang="en-US" smtClean="0"/>
              <a:t>按一下以編輯母片文字樣式</a:t>
            </a:r>
          </a:p>
        </p:txBody>
      </p:sp>
      <p:sp>
        <p:nvSpPr>
          <p:cNvPr id="6" name="Date Placeholder 4"/>
          <p:cNvSpPr>
            <a:spLocks noGrp="1"/>
          </p:cNvSpPr>
          <p:nvPr>
            <p:ph type="dt" sz="half" idx="14"/>
          </p:nvPr>
        </p:nvSpPr>
        <p:spPr/>
        <p:txBody>
          <a:bodyPr/>
          <a:lstStyle>
            <a:lvl1pPr>
              <a:defRPr/>
            </a:lvl1pPr>
          </a:lstStyle>
          <a:p>
            <a:pPr>
              <a:defRPr/>
            </a:pPr>
            <a:fld id="{4AF1447A-0725-4D1E-B6F3-0ABCAB18ACD2}" type="datetime1">
              <a:rPr lang="zh-TW" altLang="en-US"/>
              <a:pPr>
                <a:defRPr/>
              </a:pPr>
              <a:t>2016/1/15</a:t>
            </a:fld>
            <a:endParaRPr lang="zh-TW" altLang="en-US"/>
          </a:p>
        </p:txBody>
      </p:sp>
      <p:sp>
        <p:nvSpPr>
          <p:cNvPr id="7" name="Footer Placeholder 5"/>
          <p:cNvSpPr>
            <a:spLocks noGrp="1"/>
          </p:cNvSpPr>
          <p:nvPr>
            <p:ph type="ftr" sz="quarter" idx="15"/>
          </p:nvPr>
        </p:nvSpPr>
        <p:spPr/>
        <p:txBody>
          <a:bodyPr/>
          <a:lstStyle>
            <a:lvl1pPr>
              <a:defRPr/>
            </a:lvl1pPr>
          </a:lstStyle>
          <a:p>
            <a:pPr>
              <a:defRPr/>
            </a:pPr>
            <a:endParaRPr lang="zh-TW" altLang="en-US"/>
          </a:p>
        </p:txBody>
      </p:sp>
      <p:sp>
        <p:nvSpPr>
          <p:cNvPr id="8" name="Slide Number Placeholder 6"/>
          <p:cNvSpPr>
            <a:spLocks noGrp="1"/>
          </p:cNvSpPr>
          <p:nvPr>
            <p:ph type="sldNum" sz="quarter" idx="16"/>
          </p:nvPr>
        </p:nvSpPr>
        <p:spPr>
          <a:xfrm>
            <a:off x="531813" y="4983163"/>
            <a:ext cx="779462" cy="365125"/>
          </a:xfrm>
        </p:spPr>
        <p:txBody>
          <a:bodyPr/>
          <a:lstStyle>
            <a:lvl1pPr>
              <a:defRPr/>
            </a:lvl1pPr>
          </a:lstStyle>
          <a:p>
            <a:pPr>
              <a:defRPr/>
            </a:pPr>
            <a:fld id="{82E58452-B4E1-4BE1-9313-86D99267CD92}" type="slidenum">
              <a:rPr lang="zh-TW" altLang="en-US"/>
              <a:pPr>
                <a:defRPr/>
              </a:pPr>
              <a:t>‹#›</a:t>
            </a:fld>
            <a:endParaRPr lang="zh-TW" altLang="en-US"/>
          </a:p>
        </p:txBody>
      </p:sp>
    </p:spTree>
    <p:extLst>
      <p:ext uri="{BB962C8B-B14F-4D97-AF65-F5344CB8AC3E}">
        <p14:creationId xmlns:p14="http://schemas.microsoft.com/office/powerpoint/2010/main" xmlns="" val="24755081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4" name="Freeform 11"/>
          <p:cNvSpPr>
            <a:spLocks/>
          </p:cNvSpPr>
          <p:nvPr/>
        </p:nvSpPr>
        <p:spPr bwMode="auto">
          <a:xfrm flipV="1">
            <a:off x="-4763" y="714375"/>
            <a:ext cx="1589088" cy="508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TW" altLang="en-US"/>
          </a:p>
        </p:txBody>
      </p:sp>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Date Placeholder 3"/>
          <p:cNvSpPr>
            <a:spLocks noGrp="1"/>
          </p:cNvSpPr>
          <p:nvPr>
            <p:ph type="dt" sz="half" idx="10"/>
          </p:nvPr>
        </p:nvSpPr>
        <p:spPr/>
        <p:txBody>
          <a:bodyPr/>
          <a:lstStyle>
            <a:lvl1pPr>
              <a:defRPr/>
            </a:lvl1pPr>
          </a:lstStyle>
          <a:p>
            <a:pPr>
              <a:defRPr/>
            </a:pPr>
            <a:fld id="{DF419BD8-27AB-4C01-BA1D-3F9E22B7F5DA}" type="datetime1">
              <a:rPr lang="zh-TW" altLang="en-US"/>
              <a:pPr>
                <a:defRPr/>
              </a:pPr>
              <a:t>2016/1/15</a:t>
            </a:fld>
            <a:endParaRPr lang="zh-TW" altLang="en-US"/>
          </a:p>
        </p:txBody>
      </p:sp>
      <p:sp>
        <p:nvSpPr>
          <p:cNvPr id="6" name="Footer Placeholder 4"/>
          <p:cNvSpPr>
            <a:spLocks noGrp="1"/>
          </p:cNvSpPr>
          <p:nvPr>
            <p:ph type="ftr" sz="quarter" idx="11"/>
          </p:nvPr>
        </p:nvSpPr>
        <p:spPr/>
        <p:txBody>
          <a:bodyPr/>
          <a:lstStyle>
            <a:lvl1pPr>
              <a:defRPr/>
            </a:lvl1pPr>
          </a:lstStyle>
          <a:p>
            <a:pPr>
              <a:defRPr/>
            </a:pPr>
            <a:endParaRPr lang="zh-TW" altLang="en-US"/>
          </a:p>
        </p:txBody>
      </p:sp>
      <p:sp>
        <p:nvSpPr>
          <p:cNvPr id="7" name="Slide Number Placeholder 5"/>
          <p:cNvSpPr>
            <a:spLocks noGrp="1"/>
          </p:cNvSpPr>
          <p:nvPr>
            <p:ph type="sldNum" sz="quarter" idx="12"/>
          </p:nvPr>
        </p:nvSpPr>
        <p:spPr/>
        <p:txBody>
          <a:bodyPr/>
          <a:lstStyle>
            <a:lvl1pPr>
              <a:defRPr/>
            </a:lvl1pPr>
          </a:lstStyle>
          <a:p>
            <a:pPr>
              <a:defRPr/>
            </a:pPr>
            <a:fld id="{3D6BED63-DC5B-410F-B263-273AB6D2D2F2}" type="slidenum">
              <a:rPr lang="zh-TW" altLang="en-US"/>
              <a:pPr>
                <a:defRPr/>
              </a:pPr>
              <a:t>‹#›</a:t>
            </a:fld>
            <a:endParaRPr lang="zh-TW" altLang="en-US"/>
          </a:p>
        </p:txBody>
      </p:sp>
    </p:spTree>
    <p:extLst>
      <p:ext uri="{BB962C8B-B14F-4D97-AF65-F5344CB8AC3E}">
        <p14:creationId xmlns:p14="http://schemas.microsoft.com/office/powerpoint/2010/main" xmlns="" val="41027056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4" name="Freeform 11"/>
          <p:cNvSpPr>
            <a:spLocks/>
          </p:cNvSpPr>
          <p:nvPr/>
        </p:nvSpPr>
        <p:spPr bwMode="auto">
          <a:xfrm flipV="1">
            <a:off x="-4763" y="714375"/>
            <a:ext cx="1589088" cy="508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TW" altLang="en-US"/>
          </a:p>
        </p:txBody>
      </p:sp>
      <p:sp>
        <p:nvSpPr>
          <p:cNvPr id="2" name="Vertical Title 1"/>
          <p:cNvSpPr>
            <a:spLocks noGrp="1"/>
          </p:cNvSpPr>
          <p:nvPr>
            <p:ph type="title" orient="vert"/>
          </p:nvPr>
        </p:nvSpPr>
        <p:spPr>
          <a:xfrm>
            <a:off x="9294812" y="627405"/>
            <a:ext cx="2207601" cy="5283817"/>
          </a:xfrm>
        </p:spPr>
        <p:txBody>
          <a:bodyPr vert="eaVert" anchor="ctr"/>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Date Placeholder 3"/>
          <p:cNvSpPr>
            <a:spLocks noGrp="1"/>
          </p:cNvSpPr>
          <p:nvPr>
            <p:ph type="dt" sz="half" idx="10"/>
          </p:nvPr>
        </p:nvSpPr>
        <p:spPr/>
        <p:txBody>
          <a:bodyPr/>
          <a:lstStyle>
            <a:lvl1pPr>
              <a:defRPr/>
            </a:lvl1pPr>
          </a:lstStyle>
          <a:p>
            <a:pPr>
              <a:defRPr/>
            </a:pPr>
            <a:fld id="{A433552D-5644-40D6-A41F-66FDBEE6EE01}" type="datetime1">
              <a:rPr lang="zh-TW" altLang="en-US"/>
              <a:pPr>
                <a:defRPr/>
              </a:pPr>
              <a:t>2016/1/15</a:t>
            </a:fld>
            <a:endParaRPr lang="zh-TW" altLang="en-US"/>
          </a:p>
        </p:txBody>
      </p:sp>
      <p:sp>
        <p:nvSpPr>
          <p:cNvPr id="6" name="Footer Placeholder 4"/>
          <p:cNvSpPr>
            <a:spLocks noGrp="1"/>
          </p:cNvSpPr>
          <p:nvPr>
            <p:ph type="ftr" sz="quarter" idx="11"/>
          </p:nvPr>
        </p:nvSpPr>
        <p:spPr/>
        <p:txBody>
          <a:bodyPr/>
          <a:lstStyle>
            <a:lvl1pPr>
              <a:defRPr/>
            </a:lvl1pPr>
          </a:lstStyle>
          <a:p>
            <a:pPr>
              <a:defRPr/>
            </a:pPr>
            <a:endParaRPr lang="zh-TW" altLang="en-US"/>
          </a:p>
        </p:txBody>
      </p:sp>
      <p:sp>
        <p:nvSpPr>
          <p:cNvPr id="7" name="Slide Number Placeholder 5"/>
          <p:cNvSpPr>
            <a:spLocks noGrp="1"/>
          </p:cNvSpPr>
          <p:nvPr>
            <p:ph type="sldNum" sz="quarter" idx="12"/>
          </p:nvPr>
        </p:nvSpPr>
        <p:spPr/>
        <p:txBody>
          <a:bodyPr/>
          <a:lstStyle>
            <a:lvl1pPr>
              <a:defRPr/>
            </a:lvl1pPr>
          </a:lstStyle>
          <a:p>
            <a:pPr>
              <a:defRPr/>
            </a:pPr>
            <a:fld id="{6D99AE41-8EA9-47F5-9877-EA4B0FDCAEEF}" type="slidenum">
              <a:rPr lang="zh-TW" altLang="en-US"/>
              <a:pPr>
                <a:defRPr/>
              </a:pPr>
              <a:t>‹#›</a:t>
            </a:fld>
            <a:endParaRPr lang="zh-TW" altLang="en-US"/>
          </a:p>
        </p:txBody>
      </p:sp>
    </p:spTree>
    <p:extLst>
      <p:ext uri="{BB962C8B-B14F-4D97-AF65-F5344CB8AC3E}">
        <p14:creationId xmlns:p14="http://schemas.microsoft.com/office/powerpoint/2010/main" xmlns="" val="36653632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4" name="Freeform 6"/>
          <p:cNvSpPr>
            <a:spLocks/>
          </p:cNvSpPr>
          <p:nvPr/>
        </p:nvSpPr>
        <p:spPr bwMode="auto">
          <a:xfrm>
            <a:off x="0" y="4324350"/>
            <a:ext cx="1744663" cy="777875"/>
          </a:xfrm>
          <a:custGeom>
            <a:avLst/>
            <a:gdLst>
              <a:gd name="T0" fmla="*/ 0 w 372"/>
              <a:gd name="T1" fmla="*/ 0 h 166"/>
              <a:gd name="T2" fmla="*/ 372 w 372"/>
              <a:gd name="T3" fmla="*/ 166 h 166"/>
            </a:gdLst>
            <a:ahLst/>
            <a:cxnLst>
              <a:cxn ang="0">
                <a:pos x="287" y="166"/>
              </a:cxn>
              <a:cxn ang="0">
                <a:pos x="293" y="164"/>
              </a:cxn>
              <a:cxn ang="0">
                <a:pos x="294" y="163"/>
              </a:cxn>
              <a:cxn ang="0">
                <a:pos x="370" y="87"/>
              </a:cxn>
              <a:cxn ang="0">
                <a:pos x="370" y="78"/>
              </a:cxn>
              <a:cxn ang="0">
                <a:pos x="294" y="3"/>
              </a:cxn>
              <a:cxn ang="0">
                <a:pos x="293" y="2"/>
              </a:cxn>
              <a:cxn ang="0">
                <a:pos x="287" y="0"/>
              </a:cxn>
              <a:cxn ang="0">
                <a:pos x="0" y="0"/>
              </a:cxn>
              <a:cxn ang="0">
                <a:pos x="0" y="166"/>
              </a:cxn>
              <a:cxn ang="0">
                <a:pos x="287" y="166"/>
              </a:cxn>
            </a:cxnLst>
            <a:rect l="T0" t="T1" r="T2" b="T3"/>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2" name="Title 1"/>
          <p:cNvSpPr>
            <a:spLocks noGrp="1"/>
          </p:cNvSpPr>
          <p:nvPr>
            <p:ph type="ctrTitle"/>
          </p:nvPr>
        </p:nvSpPr>
        <p:spPr>
          <a:xfrm>
            <a:off x="2589214" y="2514601"/>
            <a:ext cx="8915399" cy="2262781"/>
          </a:xfrm>
        </p:spPr>
        <p:txBody>
          <a:bodyPr anchor="b">
            <a:normAutofit/>
          </a:bodyPr>
          <a:lstStyle>
            <a:lvl1pPr>
              <a:defRPr sz="4050"/>
            </a:lvl1pPr>
          </a:lstStyle>
          <a:p>
            <a:r>
              <a:rPr lang="zh-TW" altLang="en-US" smtClean="0"/>
              <a:t>按一下以編輯母片標題樣式</a:t>
            </a:r>
            <a:endParaRPr lang="en-US" dirty="0"/>
          </a:p>
        </p:txBody>
      </p:sp>
      <p:sp>
        <p:nvSpPr>
          <p:cNvPr id="3" name="Subtitle 2"/>
          <p:cNvSpPr>
            <a:spLocks noGrp="1"/>
          </p:cNvSpPr>
          <p:nvPr>
            <p:ph type="subTitle" idx="1"/>
          </p:nvPr>
        </p:nvSpPr>
        <p:spPr>
          <a:xfrm>
            <a:off x="2589214" y="4777381"/>
            <a:ext cx="8915399" cy="1126283"/>
          </a:xfrm>
        </p:spPr>
        <p:txBody>
          <a:bodyPr/>
          <a:lstStyle>
            <a:lvl1pPr marL="0" indent="0" algn="l">
              <a:buNone/>
              <a:defRPr>
                <a:solidFill>
                  <a:schemeClr val="tx1">
                    <a:lumMod val="65000"/>
                    <a:lumOff val="3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zh-TW" altLang="en-US" smtClean="0"/>
              <a:t>按一下以編輯母片副標題樣式</a:t>
            </a:r>
            <a:endParaRPr lang="en-US" dirty="0"/>
          </a:p>
        </p:txBody>
      </p:sp>
      <p:sp>
        <p:nvSpPr>
          <p:cNvPr id="5" name="Date Placeholder 3"/>
          <p:cNvSpPr>
            <a:spLocks noGrp="1"/>
          </p:cNvSpPr>
          <p:nvPr>
            <p:ph type="dt" sz="half" idx="10"/>
          </p:nvPr>
        </p:nvSpPr>
        <p:spPr/>
        <p:txBody>
          <a:bodyPr/>
          <a:lstStyle>
            <a:lvl1pPr>
              <a:defRPr/>
            </a:lvl1pPr>
          </a:lstStyle>
          <a:p>
            <a:pPr>
              <a:defRPr/>
            </a:pPr>
            <a:fld id="{45B771D1-626E-4F95-87CF-CC491815EA58}" type="datetime1">
              <a:rPr lang="zh-TW" altLang="en-US"/>
              <a:pPr>
                <a:defRPr/>
              </a:pPr>
              <a:t>2016/1/15</a:t>
            </a:fld>
            <a:endParaRPr lang="zh-TW" altLang="en-US"/>
          </a:p>
        </p:txBody>
      </p:sp>
      <p:sp>
        <p:nvSpPr>
          <p:cNvPr id="6" name="Footer Placeholder 4"/>
          <p:cNvSpPr>
            <a:spLocks noGrp="1"/>
          </p:cNvSpPr>
          <p:nvPr>
            <p:ph type="ftr" sz="quarter" idx="11"/>
          </p:nvPr>
        </p:nvSpPr>
        <p:spPr/>
        <p:txBody>
          <a:bodyPr/>
          <a:lstStyle>
            <a:lvl1pPr>
              <a:defRPr/>
            </a:lvl1pPr>
          </a:lstStyle>
          <a:p>
            <a:pPr>
              <a:defRPr/>
            </a:pPr>
            <a:endParaRPr lang="zh-TW" altLang="en-US"/>
          </a:p>
        </p:txBody>
      </p:sp>
      <p:sp>
        <p:nvSpPr>
          <p:cNvPr id="7" name="Slide Number Placeholder 5"/>
          <p:cNvSpPr>
            <a:spLocks noGrp="1"/>
          </p:cNvSpPr>
          <p:nvPr>
            <p:ph type="sldNum" sz="quarter" idx="12"/>
          </p:nvPr>
        </p:nvSpPr>
        <p:spPr>
          <a:xfrm>
            <a:off x="531813" y="4529138"/>
            <a:ext cx="779462" cy="365125"/>
          </a:xfrm>
        </p:spPr>
        <p:txBody>
          <a:bodyPr/>
          <a:lstStyle>
            <a:lvl1pPr>
              <a:defRPr/>
            </a:lvl1pPr>
          </a:lstStyle>
          <a:p>
            <a:pPr>
              <a:defRPr/>
            </a:pPr>
            <a:fld id="{306949B8-2999-46AD-844B-7B599A72800F}" type="slidenum">
              <a:rPr lang="zh-TW" altLang="en-US"/>
              <a:pPr>
                <a:defRPr/>
              </a:pPr>
              <a:t>‹#›</a:t>
            </a:fld>
            <a:endParaRPr lang="zh-TW" altLang="en-US"/>
          </a:p>
        </p:txBody>
      </p:sp>
    </p:spTree>
    <p:extLst>
      <p:ext uri="{BB962C8B-B14F-4D97-AF65-F5344CB8AC3E}">
        <p14:creationId xmlns:p14="http://schemas.microsoft.com/office/powerpoint/2010/main" xmlns="" val="8458755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4" name="Freeform 11"/>
          <p:cNvSpPr>
            <a:spLocks/>
          </p:cNvSpPr>
          <p:nvPr/>
        </p:nvSpPr>
        <p:spPr bwMode="auto">
          <a:xfrm flipV="1">
            <a:off x="-4763" y="7143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2" name="Title 1"/>
          <p:cNvSpPr>
            <a:spLocks noGrp="1"/>
          </p:cNvSpPr>
          <p:nvPr>
            <p:ph type="title"/>
          </p:nvPr>
        </p:nvSpPr>
        <p:spPr>
          <a:xfrm>
            <a:off x="2592926" y="624110"/>
            <a:ext cx="8911687" cy="1280890"/>
          </a:xfrm>
        </p:spPr>
        <p:txBody>
          <a:bodyPr/>
          <a:lstStyle/>
          <a:p>
            <a:r>
              <a:rPr lang="zh-TW" altLang="en-US" smtClean="0"/>
              <a:t>按一下以編輯母片標題樣式</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Date Placeholder 3"/>
          <p:cNvSpPr>
            <a:spLocks noGrp="1"/>
          </p:cNvSpPr>
          <p:nvPr>
            <p:ph type="dt" sz="half" idx="10"/>
          </p:nvPr>
        </p:nvSpPr>
        <p:spPr/>
        <p:txBody>
          <a:bodyPr/>
          <a:lstStyle>
            <a:lvl1pPr>
              <a:defRPr/>
            </a:lvl1pPr>
          </a:lstStyle>
          <a:p>
            <a:pPr>
              <a:defRPr/>
            </a:pPr>
            <a:fld id="{906743A6-B2A8-4FC4-A638-7A3D62114172}" type="datetime1">
              <a:rPr lang="zh-TW" altLang="en-US"/>
              <a:pPr>
                <a:defRPr/>
              </a:pPr>
              <a:t>2016/1/15</a:t>
            </a:fld>
            <a:endParaRPr lang="zh-TW" altLang="en-US"/>
          </a:p>
        </p:txBody>
      </p:sp>
      <p:sp>
        <p:nvSpPr>
          <p:cNvPr id="6" name="Footer Placeholder 4"/>
          <p:cNvSpPr>
            <a:spLocks noGrp="1"/>
          </p:cNvSpPr>
          <p:nvPr>
            <p:ph type="ftr" sz="quarter" idx="11"/>
          </p:nvPr>
        </p:nvSpPr>
        <p:spPr/>
        <p:txBody>
          <a:bodyPr/>
          <a:lstStyle>
            <a:lvl1pPr>
              <a:defRPr/>
            </a:lvl1pPr>
          </a:lstStyle>
          <a:p>
            <a:pPr>
              <a:defRPr/>
            </a:pPr>
            <a:endParaRPr lang="zh-TW" altLang="en-US"/>
          </a:p>
        </p:txBody>
      </p:sp>
      <p:sp>
        <p:nvSpPr>
          <p:cNvPr id="7" name="Slide Number Placeholder 5"/>
          <p:cNvSpPr>
            <a:spLocks noGrp="1"/>
          </p:cNvSpPr>
          <p:nvPr>
            <p:ph type="sldNum" sz="quarter" idx="12"/>
          </p:nvPr>
        </p:nvSpPr>
        <p:spPr/>
        <p:txBody>
          <a:bodyPr/>
          <a:lstStyle>
            <a:lvl1pPr>
              <a:defRPr/>
            </a:lvl1pPr>
          </a:lstStyle>
          <a:p>
            <a:pPr>
              <a:defRPr/>
            </a:pPr>
            <a:fld id="{ED1C1E3A-E716-4FA9-BAB9-F21688542B42}" type="slidenum">
              <a:rPr lang="zh-TW" altLang="en-US"/>
              <a:pPr>
                <a:defRPr/>
              </a:pPr>
              <a:t>‹#›</a:t>
            </a:fld>
            <a:endParaRPr lang="zh-TW" altLang="en-US"/>
          </a:p>
        </p:txBody>
      </p:sp>
    </p:spTree>
    <p:extLst>
      <p:ext uri="{BB962C8B-B14F-4D97-AF65-F5344CB8AC3E}">
        <p14:creationId xmlns:p14="http://schemas.microsoft.com/office/powerpoint/2010/main" xmlns="" val="16738080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4" name="Freeform 11"/>
          <p:cNvSpPr>
            <a:spLocks/>
          </p:cNvSpPr>
          <p:nvPr/>
        </p:nvSpPr>
        <p:spPr bwMode="auto">
          <a:xfrm flipV="1">
            <a:off x="-4763" y="31781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2" name="Title 1"/>
          <p:cNvSpPr>
            <a:spLocks noGrp="1"/>
          </p:cNvSpPr>
          <p:nvPr>
            <p:ph type="title"/>
          </p:nvPr>
        </p:nvSpPr>
        <p:spPr>
          <a:xfrm>
            <a:off x="2589214" y="2058750"/>
            <a:ext cx="8915399" cy="1468800"/>
          </a:xfrm>
        </p:spPr>
        <p:txBody>
          <a:bodyPr anchor="b"/>
          <a:lstStyle>
            <a:lvl1pPr algn="l">
              <a:defRPr sz="3000" b="0" cap="none"/>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2589214" y="3530129"/>
            <a:ext cx="8915399" cy="860400"/>
          </a:xfrm>
        </p:spPr>
        <p:txBody>
          <a:bodyPr/>
          <a:lstStyle>
            <a:lvl1pPr marL="0" indent="0" algn="l">
              <a:buNone/>
              <a:defRPr sz="150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zh-TW" altLang="en-US" smtClean="0"/>
              <a:t>按一下以編輯母片文字樣式</a:t>
            </a:r>
          </a:p>
        </p:txBody>
      </p:sp>
      <p:sp>
        <p:nvSpPr>
          <p:cNvPr id="5" name="Date Placeholder 3"/>
          <p:cNvSpPr>
            <a:spLocks noGrp="1"/>
          </p:cNvSpPr>
          <p:nvPr>
            <p:ph type="dt" sz="half" idx="10"/>
          </p:nvPr>
        </p:nvSpPr>
        <p:spPr/>
        <p:txBody>
          <a:bodyPr/>
          <a:lstStyle>
            <a:lvl1pPr>
              <a:defRPr/>
            </a:lvl1pPr>
          </a:lstStyle>
          <a:p>
            <a:pPr>
              <a:defRPr/>
            </a:pPr>
            <a:fld id="{3377A0B0-C4CE-420E-BE27-7A2DE7B4E7F5}" type="datetime1">
              <a:rPr lang="zh-TW" altLang="en-US"/>
              <a:pPr>
                <a:defRPr/>
              </a:pPr>
              <a:t>2016/1/15</a:t>
            </a:fld>
            <a:endParaRPr lang="zh-TW" altLang="en-US"/>
          </a:p>
        </p:txBody>
      </p:sp>
      <p:sp>
        <p:nvSpPr>
          <p:cNvPr id="6" name="Footer Placeholder 4"/>
          <p:cNvSpPr>
            <a:spLocks noGrp="1"/>
          </p:cNvSpPr>
          <p:nvPr>
            <p:ph type="ftr" sz="quarter" idx="11"/>
          </p:nvPr>
        </p:nvSpPr>
        <p:spPr/>
        <p:txBody>
          <a:bodyPr/>
          <a:lstStyle>
            <a:lvl1pPr>
              <a:defRPr/>
            </a:lvl1pPr>
          </a:lstStyle>
          <a:p>
            <a:pPr>
              <a:defRPr/>
            </a:pPr>
            <a:endParaRPr lang="zh-TW" altLang="en-US"/>
          </a:p>
        </p:txBody>
      </p:sp>
      <p:sp>
        <p:nvSpPr>
          <p:cNvPr id="7" name="Slide Number Placeholder 5"/>
          <p:cNvSpPr>
            <a:spLocks noGrp="1"/>
          </p:cNvSpPr>
          <p:nvPr>
            <p:ph type="sldNum" sz="quarter" idx="12"/>
          </p:nvPr>
        </p:nvSpPr>
        <p:spPr>
          <a:xfrm>
            <a:off x="531813" y="3244850"/>
            <a:ext cx="779462" cy="365125"/>
          </a:xfrm>
        </p:spPr>
        <p:txBody>
          <a:bodyPr/>
          <a:lstStyle>
            <a:lvl1pPr>
              <a:defRPr/>
            </a:lvl1pPr>
          </a:lstStyle>
          <a:p>
            <a:pPr>
              <a:defRPr/>
            </a:pPr>
            <a:fld id="{7D8D846B-FCBB-4A16-B1F7-DFA59FBF6B55}" type="slidenum">
              <a:rPr lang="zh-TW" altLang="en-US"/>
              <a:pPr>
                <a:defRPr/>
              </a:pPr>
              <a:t>‹#›</a:t>
            </a:fld>
            <a:endParaRPr lang="zh-TW" altLang="en-US"/>
          </a:p>
        </p:txBody>
      </p:sp>
    </p:spTree>
    <p:extLst>
      <p:ext uri="{BB962C8B-B14F-4D97-AF65-F5344CB8AC3E}">
        <p14:creationId xmlns:p14="http://schemas.microsoft.com/office/powerpoint/2010/main" xmlns="" val="10187980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4" name="Freeform 11"/>
          <p:cNvSpPr>
            <a:spLocks/>
          </p:cNvSpPr>
          <p:nvPr/>
        </p:nvSpPr>
        <p:spPr bwMode="auto">
          <a:xfrm flipV="1">
            <a:off x="-4763" y="714375"/>
            <a:ext cx="1589088" cy="508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TW" altLang="en-US"/>
          </a:p>
        </p:txBody>
      </p:sp>
      <p:sp>
        <p:nvSpPr>
          <p:cNvPr id="2" name="Title 1"/>
          <p:cNvSpPr>
            <a:spLocks noGrp="1"/>
          </p:cNvSpPr>
          <p:nvPr>
            <p:ph type="title"/>
          </p:nvPr>
        </p:nvSpPr>
        <p:spPr>
          <a:xfrm>
            <a:off x="2592925" y="624110"/>
            <a:ext cx="8911687" cy="1280890"/>
          </a:xfrm>
        </p:spPr>
        <p:txBody>
          <a:bodyPr/>
          <a:lstStyle/>
          <a:p>
            <a:r>
              <a:rPr lang="zh-TW" altLang="en-US" smtClean="0"/>
              <a:t>按一下以編輯母片標題樣式</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Date Placeholder 3"/>
          <p:cNvSpPr>
            <a:spLocks noGrp="1"/>
          </p:cNvSpPr>
          <p:nvPr>
            <p:ph type="dt" sz="half" idx="10"/>
          </p:nvPr>
        </p:nvSpPr>
        <p:spPr/>
        <p:txBody>
          <a:bodyPr/>
          <a:lstStyle>
            <a:lvl1pPr>
              <a:defRPr/>
            </a:lvl1pPr>
          </a:lstStyle>
          <a:p>
            <a:pPr>
              <a:defRPr/>
            </a:pPr>
            <a:fld id="{373D018D-FD85-4746-871F-ECFB5D252FC4}" type="datetime1">
              <a:rPr lang="zh-TW" altLang="en-US"/>
              <a:pPr>
                <a:defRPr/>
              </a:pPr>
              <a:t>2016/1/15</a:t>
            </a:fld>
            <a:endParaRPr lang="zh-TW" altLang="en-US"/>
          </a:p>
        </p:txBody>
      </p:sp>
      <p:sp>
        <p:nvSpPr>
          <p:cNvPr id="6" name="Footer Placeholder 4"/>
          <p:cNvSpPr>
            <a:spLocks noGrp="1"/>
          </p:cNvSpPr>
          <p:nvPr>
            <p:ph type="ftr" sz="quarter" idx="11"/>
          </p:nvPr>
        </p:nvSpPr>
        <p:spPr/>
        <p:txBody>
          <a:bodyPr/>
          <a:lstStyle>
            <a:lvl1pPr>
              <a:defRPr/>
            </a:lvl1pPr>
          </a:lstStyle>
          <a:p>
            <a:pPr>
              <a:defRPr/>
            </a:pPr>
            <a:endParaRPr lang="zh-TW" altLang="en-US"/>
          </a:p>
        </p:txBody>
      </p:sp>
      <p:sp>
        <p:nvSpPr>
          <p:cNvPr id="7" name="Slide Number Placeholder 5"/>
          <p:cNvSpPr>
            <a:spLocks noGrp="1"/>
          </p:cNvSpPr>
          <p:nvPr>
            <p:ph type="sldNum" sz="quarter" idx="12"/>
          </p:nvPr>
        </p:nvSpPr>
        <p:spPr/>
        <p:txBody>
          <a:bodyPr/>
          <a:lstStyle>
            <a:lvl1pPr>
              <a:defRPr/>
            </a:lvl1pPr>
          </a:lstStyle>
          <a:p>
            <a:pPr>
              <a:defRPr/>
            </a:pPr>
            <a:fld id="{4FCE3080-5458-43AF-8B2F-C6173960D8EA}" type="slidenum">
              <a:rPr lang="zh-TW" altLang="en-US"/>
              <a:pPr>
                <a:defRPr/>
              </a:pPr>
              <a:t>‹#›</a:t>
            </a:fld>
            <a:endParaRPr lang="zh-TW" altLang="en-US"/>
          </a:p>
        </p:txBody>
      </p:sp>
    </p:spTree>
    <p:extLst>
      <p:ext uri="{BB962C8B-B14F-4D97-AF65-F5344CB8AC3E}">
        <p14:creationId xmlns:p14="http://schemas.microsoft.com/office/powerpoint/2010/main" xmlns="" val="42679319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5" name="Freeform 11"/>
          <p:cNvSpPr>
            <a:spLocks/>
          </p:cNvSpPr>
          <p:nvPr/>
        </p:nvSpPr>
        <p:spPr bwMode="auto">
          <a:xfrm flipV="1">
            <a:off x="-4763" y="7143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8" name="Title 7"/>
          <p:cNvSpPr>
            <a:spLocks noGrp="1"/>
          </p:cNvSpPr>
          <p:nvPr>
            <p:ph type="title"/>
          </p:nvPr>
        </p:nvSpPr>
        <p:spPr/>
        <p:txBody>
          <a:bodyPr/>
          <a:lstStyle/>
          <a:p>
            <a:r>
              <a:rPr lang="zh-TW" altLang="en-US" smtClean="0"/>
              <a:t>按一下以編輯母片標題樣式</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6" name="Date Placeholder 4"/>
          <p:cNvSpPr>
            <a:spLocks noGrp="1"/>
          </p:cNvSpPr>
          <p:nvPr>
            <p:ph type="dt" sz="half" idx="10"/>
          </p:nvPr>
        </p:nvSpPr>
        <p:spPr/>
        <p:txBody>
          <a:bodyPr/>
          <a:lstStyle>
            <a:lvl1pPr>
              <a:defRPr/>
            </a:lvl1pPr>
          </a:lstStyle>
          <a:p>
            <a:pPr>
              <a:defRPr/>
            </a:pPr>
            <a:fld id="{88EA9001-C58E-428E-A968-048D7EE647AD}" type="datetime1">
              <a:rPr lang="zh-TW" altLang="en-US"/>
              <a:pPr>
                <a:defRPr/>
              </a:pPr>
              <a:t>2016/1/15</a:t>
            </a:fld>
            <a:endParaRPr lang="zh-TW" altLang="en-US"/>
          </a:p>
        </p:txBody>
      </p:sp>
      <p:sp>
        <p:nvSpPr>
          <p:cNvPr id="7" name="Footer Placeholder 5"/>
          <p:cNvSpPr>
            <a:spLocks noGrp="1"/>
          </p:cNvSpPr>
          <p:nvPr>
            <p:ph type="ftr" sz="quarter" idx="11"/>
          </p:nvPr>
        </p:nvSpPr>
        <p:spPr/>
        <p:txBody>
          <a:bodyPr/>
          <a:lstStyle>
            <a:lvl1pPr>
              <a:defRPr/>
            </a:lvl1pPr>
          </a:lstStyle>
          <a:p>
            <a:pPr>
              <a:defRPr/>
            </a:pPr>
            <a:endParaRPr lang="zh-TW" altLang="en-US"/>
          </a:p>
        </p:txBody>
      </p:sp>
      <p:sp>
        <p:nvSpPr>
          <p:cNvPr id="9" name="Slide Number Placeholder 5"/>
          <p:cNvSpPr>
            <a:spLocks noGrp="1"/>
          </p:cNvSpPr>
          <p:nvPr>
            <p:ph type="sldNum" sz="quarter" idx="12"/>
          </p:nvPr>
        </p:nvSpPr>
        <p:spPr/>
        <p:txBody>
          <a:bodyPr/>
          <a:lstStyle>
            <a:lvl1pPr>
              <a:defRPr/>
            </a:lvl1pPr>
          </a:lstStyle>
          <a:p>
            <a:pPr>
              <a:defRPr/>
            </a:pPr>
            <a:fld id="{233F8B35-6830-44C8-B041-395A33F13BA0}" type="slidenum">
              <a:rPr lang="zh-TW" altLang="en-US"/>
              <a:pPr>
                <a:defRPr/>
              </a:pPr>
              <a:t>‹#›</a:t>
            </a:fld>
            <a:endParaRPr lang="zh-TW" altLang="en-US"/>
          </a:p>
        </p:txBody>
      </p:sp>
    </p:spTree>
    <p:extLst>
      <p:ext uri="{BB962C8B-B14F-4D97-AF65-F5344CB8AC3E}">
        <p14:creationId xmlns:p14="http://schemas.microsoft.com/office/powerpoint/2010/main" xmlns="" val="25908043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7" name="Freeform 11"/>
          <p:cNvSpPr>
            <a:spLocks/>
          </p:cNvSpPr>
          <p:nvPr/>
        </p:nvSpPr>
        <p:spPr bwMode="auto">
          <a:xfrm flipV="1">
            <a:off x="-4763" y="7143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 name="Title 13"/>
          <p:cNvSpPr>
            <a:spLocks noGrp="1"/>
          </p:cNvSpPr>
          <p:nvPr>
            <p:ph type="title"/>
          </p:nvPr>
        </p:nvSpPr>
        <p:spPr/>
        <p:txBody>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2939374" y="1972703"/>
            <a:ext cx="3992732"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TW" altLang="en-US" smtClean="0"/>
              <a:t>按一下以編輯母片文字樣式</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Text Placeholder 4"/>
          <p:cNvSpPr>
            <a:spLocks noGrp="1"/>
          </p:cNvSpPr>
          <p:nvPr>
            <p:ph type="body" sz="quarter" idx="3"/>
          </p:nvPr>
        </p:nvSpPr>
        <p:spPr>
          <a:xfrm>
            <a:off x="7506630" y="1969475"/>
            <a:ext cx="3999001"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TW" altLang="en-US" smtClean="0"/>
              <a:t>按一下以編輯母片文字樣式</a:t>
            </a:r>
          </a:p>
        </p:txBody>
      </p:sp>
      <p:sp>
        <p:nvSpPr>
          <p:cNvPr id="6" name="Content Placeholder 5"/>
          <p:cNvSpPr>
            <a:spLocks noGrp="1"/>
          </p:cNvSpPr>
          <p:nvPr>
            <p:ph sz="quarter" idx="4"/>
          </p:nvPr>
        </p:nvSpPr>
        <p:spPr>
          <a:xfrm>
            <a:off x="7166957" y="2545738"/>
            <a:ext cx="4338675" cy="3354060"/>
          </a:xfrm>
        </p:spPr>
        <p:txBody>
          <a:bodyPr>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8" name="Date Placeholder 6"/>
          <p:cNvSpPr>
            <a:spLocks noGrp="1"/>
          </p:cNvSpPr>
          <p:nvPr>
            <p:ph type="dt" sz="half" idx="10"/>
          </p:nvPr>
        </p:nvSpPr>
        <p:spPr/>
        <p:txBody>
          <a:bodyPr/>
          <a:lstStyle>
            <a:lvl1pPr>
              <a:defRPr/>
            </a:lvl1pPr>
          </a:lstStyle>
          <a:p>
            <a:pPr>
              <a:defRPr/>
            </a:pPr>
            <a:fld id="{C070A2F0-72F3-41E2-A10B-7490CCF69429}" type="datetime1">
              <a:rPr lang="zh-TW" altLang="en-US"/>
              <a:pPr>
                <a:defRPr/>
              </a:pPr>
              <a:t>2016/1/15</a:t>
            </a:fld>
            <a:endParaRPr lang="zh-TW" altLang="en-US"/>
          </a:p>
        </p:txBody>
      </p:sp>
      <p:sp>
        <p:nvSpPr>
          <p:cNvPr id="9" name="Footer Placeholder 7"/>
          <p:cNvSpPr>
            <a:spLocks noGrp="1"/>
          </p:cNvSpPr>
          <p:nvPr>
            <p:ph type="ftr" sz="quarter" idx="11"/>
          </p:nvPr>
        </p:nvSpPr>
        <p:spPr/>
        <p:txBody>
          <a:bodyPr/>
          <a:lstStyle>
            <a:lvl1pPr>
              <a:defRPr/>
            </a:lvl1pPr>
          </a:lstStyle>
          <a:p>
            <a:pPr>
              <a:defRPr/>
            </a:pPr>
            <a:endParaRPr lang="zh-TW" altLang="en-US"/>
          </a:p>
        </p:txBody>
      </p:sp>
      <p:sp>
        <p:nvSpPr>
          <p:cNvPr id="11" name="Slide Number Placeholder 5"/>
          <p:cNvSpPr>
            <a:spLocks noGrp="1"/>
          </p:cNvSpPr>
          <p:nvPr>
            <p:ph type="sldNum" sz="quarter" idx="12"/>
          </p:nvPr>
        </p:nvSpPr>
        <p:spPr/>
        <p:txBody>
          <a:bodyPr/>
          <a:lstStyle>
            <a:lvl1pPr>
              <a:defRPr/>
            </a:lvl1pPr>
          </a:lstStyle>
          <a:p>
            <a:pPr>
              <a:defRPr/>
            </a:pPr>
            <a:fld id="{4DFABAB4-4EE0-4F1D-8424-674A3B062440}" type="slidenum">
              <a:rPr lang="zh-TW" altLang="en-US"/>
              <a:pPr>
                <a:defRPr/>
              </a:pPr>
              <a:t>‹#›</a:t>
            </a:fld>
            <a:endParaRPr lang="zh-TW" altLang="en-US"/>
          </a:p>
        </p:txBody>
      </p:sp>
    </p:spTree>
    <p:extLst>
      <p:ext uri="{BB962C8B-B14F-4D97-AF65-F5344CB8AC3E}">
        <p14:creationId xmlns:p14="http://schemas.microsoft.com/office/powerpoint/2010/main" xmlns="" val="40468426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3" name="Freeform 11"/>
          <p:cNvSpPr>
            <a:spLocks/>
          </p:cNvSpPr>
          <p:nvPr/>
        </p:nvSpPr>
        <p:spPr bwMode="auto">
          <a:xfrm flipV="1">
            <a:off x="-4763" y="7143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4" name="Date Placeholder 2"/>
          <p:cNvSpPr>
            <a:spLocks noGrp="1"/>
          </p:cNvSpPr>
          <p:nvPr>
            <p:ph type="dt" sz="half" idx="10"/>
          </p:nvPr>
        </p:nvSpPr>
        <p:spPr/>
        <p:txBody>
          <a:bodyPr/>
          <a:lstStyle>
            <a:lvl1pPr>
              <a:defRPr/>
            </a:lvl1pPr>
          </a:lstStyle>
          <a:p>
            <a:pPr>
              <a:defRPr/>
            </a:pPr>
            <a:fld id="{E0B5C30B-8859-46BA-9ECB-EC78C72DDB89}" type="datetime1">
              <a:rPr lang="zh-TW" altLang="en-US"/>
              <a:pPr>
                <a:defRPr/>
              </a:pPr>
              <a:t>2016/1/15</a:t>
            </a:fld>
            <a:endParaRPr lang="zh-TW" altLang="en-US"/>
          </a:p>
        </p:txBody>
      </p:sp>
      <p:sp>
        <p:nvSpPr>
          <p:cNvPr id="5" name="Footer Placeholder 3"/>
          <p:cNvSpPr>
            <a:spLocks noGrp="1"/>
          </p:cNvSpPr>
          <p:nvPr>
            <p:ph type="ftr" sz="quarter" idx="11"/>
          </p:nvPr>
        </p:nvSpPr>
        <p:spPr/>
        <p:txBody>
          <a:bodyPr/>
          <a:lstStyle>
            <a:lvl1pPr>
              <a:defRPr/>
            </a:lvl1pPr>
          </a:lstStyle>
          <a:p>
            <a:pPr>
              <a:defRPr/>
            </a:pPr>
            <a:endParaRPr lang="zh-TW" altLang="en-US"/>
          </a:p>
        </p:txBody>
      </p:sp>
      <p:sp>
        <p:nvSpPr>
          <p:cNvPr id="6" name="Slide Number Placeholder 4"/>
          <p:cNvSpPr>
            <a:spLocks noGrp="1"/>
          </p:cNvSpPr>
          <p:nvPr>
            <p:ph type="sldNum" sz="quarter" idx="12"/>
          </p:nvPr>
        </p:nvSpPr>
        <p:spPr/>
        <p:txBody>
          <a:bodyPr/>
          <a:lstStyle>
            <a:lvl1pPr>
              <a:defRPr/>
            </a:lvl1pPr>
          </a:lstStyle>
          <a:p>
            <a:pPr>
              <a:defRPr/>
            </a:pPr>
            <a:fld id="{D85FB2D9-4231-4CC1-AF66-77974CC9B682}" type="slidenum">
              <a:rPr lang="zh-TW" altLang="en-US"/>
              <a:pPr>
                <a:defRPr/>
              </a:pPr>
              <a:t>‹#›</a:t>
            </a:fld>
            <a:endParaRPr lang="zh-TW" altLang="en-US"/>
          </a:p>
        </p:txBody>
      </p:sp>
    </p:spTree>
    <p:extLst>
      <p:ext uri="{BB962C8B-B14F-4D97-AF65-F5344CB8AC3E}">
        <p14:creationId xmlns:p14="http://schemas.microsoft.com/office/powerpoint/2010/main" xmlns="" val="27304212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Freeform 11"/>
          <p:cNvSpPr>
            <a:spLocks/>
          </p:cNvSpPr>
          <p:nvPr/>
        </p:nvSpPr>
        <p:spPr bwMode="auto">
          <a:xfrm flipV="1">
            <a:off x="-4763" y="7143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3" name="Date Placeholder 1"/>
          <p:cNvSpPr>
            <a:spLocks noGrp="1"/>
          </p:cNvSpPr>
          <p:nvPr>
            <p:ph type="dt" sz="half" idx="10"/>
          </p:nvPr>
        </p:nvSpPr>
        <p:spPr/>
        <p:txBody>
          <a:bodyPr/>
          <a:lstStyle>
            <a:lvl1pPr>
              <a:defRPr/>
            </a:lvl1pPr>
          </a:lstStyle>
          <a:p>
            <a:pPr>
              <a:defRPr/>
            </a:pPr>
            <a:fld id="{4110B73E-CB05-4758-984A-624101CA655A}" type="datetime1">
              <a:rPr lang="zh-TW" altLang="en-US"/>
              <a:pPr>
                <a:defRPr/>
              </a:pPr>
              <a:t>2016/1/15</a:t>
            </a:fld>
            <a:endParaRPr lang="zh-TW" altLang="en-US"/>
          </a:p>
        </p:txBody>
      </p:sp>
      <p:sp>
        <p:nvSpPr>
          <p:cNvPr id="4" name="Footer Placeholder 2"/>
          <p:cNvSpPr>
            <a:spLocks noGrp="1"/>
          </p:cNvSpPr>
          <p:nvPr>
            <p:ph type="ftr" sz="quarter" idx="11"/>
          </p:nvPr>
        </p:nvSpPr>
        <p:spPr/>
        <p:txBody>
          <a:bodyPr/>
          <a:lstStyle>
            <a:lvl1pPr>
              <a:defRPr/>
            </a:lvl1pPr>
          </a:lstStyle>
          <a:p>
            <a:pPr>
              <a:defRPr/>
            </a:pPr>
            <a:endParaRPr lang="zh-TW" altLang="en-US"/>
          </a:p>
        </p:txBody>
      </p:sp>
      <p:sp>
        <p:nvSpPr>
          <p:cNvPr id="5" name="Slide Number Placeholder 3"/>
          <p:cNvSpPr>
            <a:spLocks noGrp="1"/>
          </p:cNvSpPr>
          <p:nvPr>
            <p:ph type="sldNum" sz="quarter" idx="12"/>
          </p:nvPr>
        </p:nvSpPr>
        <p:spPr/>
        <p:txBody>
          <a:bodyPr/>
          <a:lstStyle>
            <a:lvl1pPr>
              <a:defRPr/>
            </a:lvl1pPr>
          </a:lstStyle>
          <a:p>
            <a:pPr>
              <a:defRPr/>
            </a:pPr>
            <a:fld id="{E1882784-3BDA-47E6-854A-69DB9548AF32}" type="slidenum">
              <a:rPr lang="zh-TW" altLang="en-US"/>
              <a:pPr>
                <a:defRPr/>
              </a:pPr>
              <a:t>‹#›</a:t>
            </a:fld>
            <a:endParaRPr lang="zh-TW" altLang="en-US"/>
          </a:p>
        </p:txBody>
      </p:sp>
    </p:spTree>
    <p:extLst>
      <p:ext uri="{BB962C8B-B14F-4D97-AF65-F5344CB8AC3E}">
        <p14:creationId xmlns:p14="http://schemas.microsoft.com/office/powerpoint/2010/main" xmlns="" val="18736297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5" name="Freeform 11"/>
          <p:cNvSpPr>
            <a:spLocks/>
          </p:cNvSpPr>
          <p:nvPr/>
        </p:nvSpPr>
        <p:spPr bwMode="auto">
          <a:xfrm flipV="1">
            <a:off x="-4763" y="7143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2" name="Title 1"/>
          <p:cNvSpPr>
            <a:spLocks noGrp="1"/>
          </p:cNvSpPr>
          <p:nvPr>
            <p:ph type="title"/>
          </p:nvPr>
        </p:nvSpPr>
        <p:spPr>
          <a:xfrm>
            <a:off x="2589214" y="446088"/>
            <a:ext cx="3505199" cy="976312"/>
          </a:xfrm>
        </p:spPr>
        <p:txBody>
          <a:bodyPr anchor="b"/>
          <a:lstStyle>
            <a:lvl1pPr algn="l">
              <a:defRPr sz="1500" b="0"/>
            </a:lvl1pPr>
          </a:lstStyle>
          <a:p>
            <a:r>
              <a:rPr lang="zh-TW" altLang="en-US" smtClean="0"/>
              <a:t>按一下以編輯母片標題樣式</a:t>
            </a:r>
            <a:endParaRPr lang="en-US" dirty="0"/>
          </a:p>
        </p:txBody>
      </p:sp>
      <p:sp>
        <p:nvSpPr>
          <p:cNvPr id="3" name="Content Placeholder 2"/>
          <p:cNvSpPr>
            <a:spLocks noGrp="1"/>
          </p:cNvSpPr>
          <p:nvPr>
            <p:ph idx="1"/>
          </p:nvPr>
        </p:nvSpPr>
        <p:spPr>
          <a:xfrm>
            <a:off x="6323012" y="446090"/>
            <a:ext cx="5181600" cy="5414963"/>
          </a:xfrm>
        </p:spPr>
        <p:txBody>
          <a:bodyPr anchor="ctr">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Text Placeholder 3"/>
          <p:cNvSpPr>
            <a:spLocks noGrp="1"/>
          </p:cNvSpPr>
          <p:nvPr>
            <p:ph type="body" sz="half" idx="2"/>
          </p:nvPr>
        </p:nvSpPr>
        <p:spPr>
          <a:xfrm>
            <a:off x="2589214" y="1598613"/>
            <a:ext cx="3505199" cy="426243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TW" altLang="en-US" smtClean="0"/>
              <a:t>按一下以編輯母片文字樣式</a:t>
            </a:r>
          </a:p>
        </p:txBody>
      </p:sp>
      <p:sp>
        <p:nvSpPr>
          <p:cNvPr id="6" name="Date Placeholder 4"/>
          <p:cNvSpPr>
            <a:spLocks noGrp="1"/>
          </p:cNvSpPr>
          <p:nvPr>
            <p:ph type="dt" sz="half" idx="10"/>
          </p:nvPr>
        </p:nvSpPr>
        <p:spPr/>
        <p:txBody>
          <a:bodyPr/>
          <a:lstStyle>
            <a:lvl1pPr>
              <a:defRPr/>
            </a:lvl1pPr>
          </a:lstStyle>
          <a:p>
            <a:pPr>
              <a:defRPr/>
            </a:pPr>
            <a:fld id="{EC6688C2-204A-45CA-8FE4-65B4BF3ECDE0}" type="datetime1">
              <a:rPr lang="zh-TW" altLang="en-US"/>
              <a:pPr>
                <a:defRPr/>
              </a:pPr>
              <a:t>2016/1/15</a:t>
            </a:fld>
            <a:endParaRPr lang="zh-TW" altLang="en-US"/>
          </a:p>
        </p:txBody>
      </p:sp>
      <p:sp>
        <p:nvSpPr>
          <p:cNvPr id="7" name="Footer Placeholder 5"/>
          <p:cNvSpPr>
            <a:spLocks noGrp="1"/>
          </p:cNvSpPr>
          <p:nvPr>
            <p:ph type="ftr" sz="quarter" idx="11"/>
          </p:nvPr>
        </p:nvSpPr>
        <p:spPr/>
        <p:txBody>
          <a:bodyPr/>
          <a:lstStyle>
            <a:lvl1pPr>
              <a:defRPr/>
            </a:lvl1pPr>
          </a:lstStyle>
          <a:p>
            <a:pPr>
              <a:defRPr/>
            </a:pPr>
            <a:endParaRPr lang="zh-TW" altLang="en-US"/>
          </a:p>
        </p:txBody>
      </p:sp>
      <p:sp>
        <p:nvSpPr>
          <p:cNvPr id="8" name="Slide Number Placeholder 6"/>
          <p:cNvSpPr>
            <a:spLocks noGrp="1"/>
          </p:cNvSpPr>
          <p:nvPr>
            <p:ph type="sldNum" sz="quarter" idx="12"/>
          </p:nvPr>
        </p:nvSpPr>
        <p:spPr/>
        <p:txBody>
          <a:bodyPr/>
          <a:lstStyle>
            <a:lvl1pPr>
              <a:defRPr/>
            </a:lvl1pPr>
          </a:lstStyle>
          <a:p>
            <a:pPr>
              <a:defRPr/>
            </a:pPr>
            <a:fld id="{C2071F47-6F3A-4C86-960C-CE93790808A9}" type="slidenum">
              <a:rPr lang="zh-TW" altLang="en-US"/>
              <a:pPr>
                <a:defRPr/>
              </a:pPr>
              <a:t>‹#›</a:t>
            </a:fld>
            <a:endParaRPr lang="zh-TW" altLang="en-US"/>
          </a:p>
        </p:txBody>
      </p:sp>
    </p:spTree>
    <p:extLst>
      <p:ext uri="{BB962C8B-B14F-4D97-AF65-F5344CB8AC3E}">
        <p14:creationId xmlns:p14="http://schemas.microsoft.com/office/powerpoint/2010/main" xmlns="" val="8712299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5" name="Freeform 11"/>
          <p:cNvSpPr>
            <a:spLocks/>
          </p:cNvSpPr>
          <p:nvPr/>
        </p:nvSpPr>
        <p:spPr bwMode="auto">
          <a:xfrm flipV="1">
            <a:off x="-4763" y="491172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2" name="Title 1"/>
          <p:cNvSpPr>
            <a:spLocks noGrp="1"/>
          </p:cNvSpPr>
          <p:nvPr>
            <p:ph type="title"/>
          </p:nvPr>
        </p:nvSpPr>
        <p:spPr>
          <a:xfrm>
            <a:off x="2589213" y="4800600"/>
            <a:ext cx="8915400" cy="566738"/>
          </a:xfrm>
        </p:spPr>
        <p:txBody>
          <a:bodyPr anchor="b">
            <a:normAutofit/>
          </a:bodyPr>
          <a:lstStyle>
            <a:lvl1pPr algn="l">
              <a:defRPr sz="1800" b="0"/>
            </a:lvl1pPr>
          </a:lstStyle>
          <a:p>
            <a:r>
              <a:rPr lang="zh-TW" altLang="en-US" smtClean="0"/>
              <a:t>按一下以編輯母片標題樣式</a:t>
            </a:r>
            <a:endParaRPr lang="en-US" dirty="0"/>
          </a:p>
        </p:txBody>
      </p:sp>
      <p:sp>
        <p:nvSpPr>
          <p:cNvPr id="3" name="Picture Placeholder 2"/>
          <p:cNvSpPr>
            <a:spLocks noGrp="1" noChangeAspect="1"/>
          </p:cNvSpPr>
          <p:nvPr>
            <p:ph type="pic" idx="1"/>
          </p:nvPr>
        </p:nvSpPr>
        <p:spPr>
          <a:xfrm>
            <a:off x="2589212" y="634965"/>
            <a:ext cx="8915400" cy="3854970"/>
          </a:xfrm>
        </p:spPr>
        <p:txBody>
          <a:bodyPr rtlCol="0">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zh-TW" altLang="en-US" noProof="0" smtClean="0"/>
              <a:t>按一下圖示以新增圖片</a:t>
            </a:r>
            <a:endParaRPr lang="en-US" noProof="0"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TW" altLang="en-US" smtClean="0"/>
              <a:t>按一下以編輯母片文字樣式</a:t>
            </a:r>
          </a:p>
        </p:txBody>
      </p:sp>
      <p:sp>
        <p:nvSpPr>
          <p:cNvPr id="6" name="Date Placeholder 4"/>
          <p:cNvSpPr>
            <a:spLocks noGrp="1"/>
          </p:cNvSpPr>
          <p:nvPr>
            <p:ph type="dt" sz="half" idx="10"/>
          </p:nvPr>
        </p:nvSpPr>
        <p:spPr/>
        <p:txBody>
          <a:bodyPr/>
          <a:lstStyle>
            <a:lvl1pPr>
              <a:defRPr/>
            </a:lvl1pPr>
          </a:lstStyle>
          <a:p>
            <a:pPr>
              <a:defRPr/>
            </a:pPr>
            <a:fld id="{43E36D02-0AA8-412C-9F78-098695A43684}" type="datetime1">
              <a:rPr lang="zh-TW" altLang="en-US"/>
              <a:pPr>
                <a:defRPr/>
              </a:pPr>
              <a:t>2016/1/15</a:t>
            </a:fld>
            <a:endParaRPr lang="zh-TW" altLang="en-US"/>
          </a:p>
        </p:txBody>
      </p:sp>
      <p:sp>
        <p:nvSpPr>
          <p:cNvPr id="7" name="Footer Placeholder 5"/>
          <p:cNvSpPr>
            <a:spLocks noGrp="1"/>
          </p:cNvSpPr>
          <p:nvPr>
            <p:ph type="ftr" sz="quarter" idx="11"/>
          </p:nvPr>
        </p:nvSpPr>
        <p:spPr/>
        <p:txBody>
          <a:bodyPr/>
          <a:lstStyle>
            <a:lvl1pPr>
              <a:defRPr/>
            </a:lvl1pPr>
          </a:lstStyle>
          <a:p>
            <a:pPr>
              <a:defRPr/>
            </a:pPr>
            <a:endParaRPr lang="zh-TW" altLang="en-US"/>
          </a:p>
        </p:txBody>
      </p:sp>
      <p:sp>
        <p:nvSpPr>
          <p:cNvPr id="8" name="Slide Number Placeholder 6"/>
          <p:cNvSpPr>
            <a:spLocks noGrp="1"/>
          </p:cNvSpPr>
          <p:nvPr>
            <p:ph type="sldNum" sz="quarter" idx="12"/>
          </p:nvPr>
        </p:nvSpPr>
        <p:spPr>
          <a:xfrm>
            <a:off x="531813" y="4983163"/>
            <a:ext cx="779462" cy="365125"/>
          </a:xfrm>
        </p:spPr>
        <p:txBody>
          <a:bodyPr/>
          <a:lstStyle>
            <a:lvl1pPr>
              <a:defRPr/>
            </a:lvl1pPr>
          </a:lstStyle>
          <a:p>
            <a:pPr>
              <a:defRPr/>
            </a:pPr>
            <a:fld id="{D092B775-804D-443A-8F88-B56570E86941}" type="slidenum">
              <a:rPr lang="zh-TW" altLang="en-US"/>
              <a:pPr>
                <a:defRPr/>
              </a:pPr>
              <a:t>‹#›</a:t>
            </a:fld>
            <a:endParaRPr lang="zh-TW" altLang="en-US"/>
          </a:p>
        </p:txBody>
      </p:sp>
    </p:spTree>
    <p:extLst>
      <p:ext uri="{BB962C8B-B14F-4D97-AF65-F5344CB8AC3E}">
        <p14:creationId xmlns:p14="http://schemas.microsoft.com/office/powerpoint/2010/main" xmlns="" val="37763220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標題與說明文字">
    <p:spTree>
      <p:nvGrpSpPr>
        <p:cNvPr id="1" name=""/>
        <p:cNvGrpSpPr/>
        <p:nvPr/>
      </p:nvGrpSpPr>
      <p:grpSpPr>
        <a:xfrm>
          <a:off x="0" y="0"/>
          <a:ext cx="0" cy="0"/>
          <a:chOff x="0" y="0"/>
          <a:chExt cx="0" cy="0"/>
        </a:xfrm>
      </p:grpSpPr>
      <p:sp>
        <p:nvSpPr>
          <p:cNvPr id="4" name="Freeform 11"/>
          <p:cNvSpPr>
            <a:spLocks/>
          </p:cNvSpPr>
          <p:nvPr/>
        </p:nvSpPr>
        <p:spPr bwMode="auto">
          <a:xfrm flipV="1">
            <a:off x="-4763" y="31781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2" name="Title 1"/>
          <p:cNvSpPr>
            <a:spLocks noGrp="1"/>
          </p:cNvSpPr>
          <p:nvPr>
            <p:ph type="title"/>
          </p:nvPr>
        </p:nvSpPr>
        <p:spPr>
          <a:xfrm>
            <a:off x="2589214" y="609600"/>
            <a:ext cx="8915399" cy="3117040"/>
          </a:xfrm>
        </p:spPr>
        <p:txBody>
          <a:bodyPr anchor="ctr">
            <a:normAutofit/>
          </a:bodyPr>
          <a:lstStyle>
            <a:lvl1pPr algn="l">
              <a:defRPr sz="3600" b="0" cap="none"/>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2589214" y="4354046"/>
            <a:ext cx="8915399" cy="1555864"/>
          </a:xfrm>
        </p:spPr>
        <p:txBody>
          <a:bodyPr anchor="ctr">
            <a:normAutofit/>
          </a:bodyPr>
          <a:lstStyle>
            <a:lvl1pPr marL="0" indent="0" algn="l">
              <a:buNone/>
              <a:defRPr sz="135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zh-TW" altLang="en-US" smtClean="0"/>
              <a:t>按一下以編輯母片文字樣式</a:t>
            </a:r>
          </a:p>
        </p:txBody>
      </p:sp>
      <p:sp>
        <p:nvSpPr>
          <p:cNvPr id="5" name="Date Placeholder 3"/>
          <p:cNvSpPr>
            <a:spLocks noGrp="1"/>
          </p:cNvSpPr>
          <p:nvPr>
            <p:ph type="dt" sz="half" idx="10"/>
          </p:nvPr>
        </p:nvSpPr>
        <p:spPr/>
        <p:txBody>
          <a:bodyPr/>
          <a:lstStyle>
            <a:lvl1pPr>
              <a:defRPr/>
            </a:lvl1pPr>
          </a:lstStyle>
          <a:p>
            <a:pPr>
              <a:defRPr/>
            </a:pPr>
            <a:fld id="{D2277635-9A74-4D4E-B32C-8F8F45C3143B}" type="datetime1">
              <a:rPr lang="zh-TW" altLang="en-US"/>
              <a:pPr>
                <a:defRPr/>
              </a:pPr>
              <a:t>2016/1/15</a:t>
            </a:fld>
            <a:endParaRPr lang="zh-TW" altLang="en-US"/>
          </a:p>
        </p:txBody>
      </p:sp>
      <p:sp>
        <p:nvSpPr>
          <p:cNvPr id="6" name="Footer Placeholder 4"/>
          <p:cNvSpPr>
            <a:spLocks noGrp="1"/>
          </p:cNvSpPr>
          <p:nvPr>
            <p:ph type="ftr" sz="quarter" idx="11"/>
          </p:nvPr>
        </p:nvSpPr>
        <p:spPr/>
        <p:txBody>
          <a:bodyPr/>
          <a:lstStyle>
            <a:lvl1pPr>
              <a:defRPr/>
            </a:lvl1pPr>
          </a:lstStyle>
          <a:p>
            <a:pPr>
              <a:defRPr/>
            </a:pPr>
            <a:endParaRPr lang="zh-TW" altLang="en-US"/>
          </a:p>
        </p:txBody>
      </p:sp>
      <p:sp>
        <p:nvSpPr>
          <p:cNvPr id="7" name="Slide Number Placeholder 5"/>
          <p:cNvSpPr>
            <a:spLocks noGrp="1"/>
          </p:cNvSpPr>
          <p:nvPr>
            <p:ph type="sldNum" sz="quarter" idx="12"/>
          </p:nvPr>
        </p:nvSpPr>
        <p:spPr>
          <a:xfrm>
            <a:off x="531813" y="3244850"/>
            <a:ext cx="779462" cy="365125"/>
          </a:xfrm>
        </p:spPr>
        <p:txBody>
          <a:bodyPr/>
          <a:lstStyle>
            <a:lvl1pPr>
              <a:defRPr/>
            </a:lvl1pPr>
          </a:lstStyle>
          <a:p>
            <a:pPr>
              <a:defRPr/>
            </a:pPr>
            <a:fld id="{F943393A-90AD-48CB-A3A3-644B2B066E59}" type="slidenum">
              <a:rPr lang="zh-TW" altLang="en-US"/>
              <a:pPr>
                <a:defRPr/>
              </a:pPr>
              <a:t>‹#›</a:t>
            </a:fld>
            <a:endParaRPr lang="zh-TW" altLang="en-US"/>
          </a:p>
        </p:txBody>
      </p:sp>
    </p:spTree>
    <p:extLst>
      <p:ext uri="{BB962C8B-B14F-4D97-AF65-F5344CB8AC3E}">
        <p14:creationId xmlns:p14="http://schemas.microsoft.com/office/powerpoint/2010/main" xmlns="" val="5972842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引述 (含標題)">
    <p:spTree>
      <p:nvGrpSpPr>
        <p:cNvPr id="1" name=""/>
        <p:cNvGrpSpPr/>
        <p:nvPr/>
      </p:nvGrpSpPr>
      <p:grpSpPr>
        <a:xfrm>
          <a:off x="0" y="0"/>
          <a:ext cx="0" cy="0"/>
          <a:chOff x="0" y="0"/>
          <a:chExt cx="0" cy="0"/>
        </a:xfrm>
      </p:grpSpPr>
      <p:sp>
        <p:nvSpPr>
          <p:cNvPr id="5" name="Freeform 11"/>
          <p:cNvSpPr>
            <a:spLocks/>
          </p:cNvSpPr>
          <p:nvPr/>
        </p:nvSpPr>
        <p:spPr bwMode="auto">
          <a:xfrm flipV="1">
            <a:off x="-4763" y="31781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6" name="TextBox 13"/>
          <p:cNvSpPr txBox="1">
            <a:spLocks noChangeArrowheads="1"/>
          </p:cNvSpPr>
          <p:nvPr/>
        </p:nvSpPr>
        <p:spPr bwMode="auto">
          <a:xfrm>
            <a:off x="2466975" y="647700"/>
            <a:ext cx="609600" cy="585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eaLnBrk="1" hangingPunct="1">
              <a:defRPr/>
            </a:pPr>
            <a:r>
              <a:rPr kumimoji="0" lang="en-US" altLang="zh-TW" sz="6000" dirty="0" smtClean="0">
                <a:solidFill>
                  <a:srgbClr val="E78712"/>
                </a:solidFill>
              </a:rPr>
              <a:t>“</a:t>
            </a:r>
          </a:p>
        </p:txBody>
      </p:sp>
      <p:sp>
        <p:nvSpPr>
          <p:cNvPr id="7" name="TextBox 14"/>
          <p:cNvSpPr txBox="1">
            <a:spLocks noChangeArrowheads="1"/>
          </p:cNvSpPr>
          <p:nvPr/>
        </p:nvSpPr>
        <p:spPr bwMode="auto">
          <a:xfrm>
            <a:off x="11114088" y="2905125"/>
            <a:ext cx="609600"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eaLnBrk="1" hangingPunct="1">
              <a:defRPr/>
            </a:pPr>
            <a:r>
              <a:rPr kumimoji="0" lang="en-US" altLang="zh-TW" sz="6000" dirty="0" smtClean="0">
                <a:solidFill>
                  <a:srgbClr val="E78712"/>
                </a:solidFill>
              </a:rPr>
              <a:t>”</a:t>
            </a:r>
          </a:p>
        </p:txBody>
      </p:sp>
      <p:sp>
        <p:nvSpPr>
          <p:cNvPr id="2" name="Title 1"/>
          <p:cNvSpPr>
            <a:spLocks noGrp="1"/>
          </p:cNvSpPr>
          <p:nvPr>
            <p:ph type="title"/>
          </p:nvPr>
        </p:nvSpPr>
        <p:spPr>
          <a:xfrm>
            <a:off x="2849950" y="609600"/>
            <a:ext cx="8393927" cy="2895600"/>
          </a:xfrm>
        </p:spPr>
        <p:txBody>
          <a:bodyPr anchor="ctr">
            <a:normAutofit/>
          </a:bodyPr>
          <a:lstStyle>
            <a:lvl1pPr algn="l">
              <a:defRPr sz="3600" b="0" cap="none"/>
            </a:lvl1pPr>
          </a:lstStyle>
          <a:p>
            <a:r>
              <a:rPr lang="zh-TW" altLang="en-US" smtClean="0"/>
              <a:t>按一下以編輯母片標題樣式</a:t>
            </a:r>
            <a:endParaRPr lang="en-US" dirty="0"/>
          </a:p>
        </p:txBody>
      </p:sp>
      <p:sp>
        <p:nvSpPr>
          <p:cNvPr id="13" name="Text Placeholder 9"/>
          <p:cNvSpPr>
            <a:spLocks noGrp="1"/>
          </p:cNvSpPr>
          <p:nvPr>
            <p:ph type="body" sz="quarter" idx="13"/>
          </p:nvPr>
        </p:nvSpPr>
        <p:spPr>
          <a:xfrm>
            <a:off x="3275012" y="3505200"/>
            <a:ext cx="7536555" cy="381000"/>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zh-TW" altLang="en-US" smtClean="0"/>
              <a:t>按一下以編輯母片文字樣式</a:t>
            </a:r>
          </a:p>
        </p:txBody>
      </p:sp>
      <p:sp>
        <p:nvSpPr>
          <p:cNvPr id="3" name="Text Placeholder 2"/>
          <p:cNvSpPr>
            <a:spLocks noGrp="1"/>
          </p:cNvSpPr>
          <p:nvPr>
            <p:ph type="body" idx="1"/>
          </p:nvPr>
        </p:nvSpPr>
        <p:spPr>
          <a:xfrm>
            <a:off x="2589214" y="4354046"/>
            <a:ext cx="8915399" cy="1555864"/>
          </a:xfrm>
        </p:spPr>
        <p:txBody>
          <a:bodyPr anchor="ctr">
            <a:normAutofit/>
          </a:bodyPr>
          <a:lstStyle>
            <a:lvl1pPr marL="0" indent="0" algn="l">
              <a:buNone/>
              <a:defRPr sz="135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zh-TW" altLang="en-US" smtClean="0"/>
              <a:t>按一下以編輯母片文字樣式</a:t>
            </a:r>
          </a:p>
        </p:txBody>
      </p:sp>
      <p:sp>
        <p:nvSpPr>
          <p:cNvPr id="8" name="Date Placeholder 3"/>
          <p:cNvSpPr>
            <a:spLocks noGrp="1"/>
          </p:cNvSpPr>
          <p:nvPr>
            <p:ph type="dt" sz="half" idx="14"/>
          </p:nvPr>
        </p:nvSpPr>
        <p:spPr/>
        <p:txBody>
          <a:bodyPr/>
          <a:lstStyle>
            <a:lvl1pPr>
              <a:defRPr/>
            </a:lvl1pPr>
          </a:lstStyle>
          <a:p>
            <a:pPr>
              <a:defRPr/>
            </a:pPr>
            <a:fld id="{3058607E-4C41-40CB-9C65-AE8483062BC5}" type="datetime1">
              <a:rPr lang="zh-TW" altLang="en-US"/>
              <a:pPr>
                <a:defRPr/>
              </a:pPr>
              <a:t>2016/1/15</a:t>
            </a:fld>
            <a:endParaRPr lang="zh-TW" altLang="en-US"/>
          </a:p>
        </p:txBody>
      </p:sp>
      <p:sp>
        <p:nvSpPr>
          <p:cNvPr id="9" name="Footer Placeholder 4"/>
          <p:cNvSpPr>
            <a:spLocks noGrp="1"/>
          </p:cNvSpPr>
          <p:nvPr>
            <p:ph type="ftr" sz="quarter" idx="15"/>
          </p:nvPr>
        </p:nvSpPr>
        <p:spPr/>
        <p:txBody>
          <a:bodyPr/>
          <a:lstStyle>
            <a:lvl1pPr>
              <a:defRPr/>
            </a:lvl1pPr>
          </a:lstStyle>
          <a:p>
            <a:pPr>
              <a:defRPr/>
            </a:pPr>
            <a:endParaRPr lang="zh-TW" altLang="en-US"/>
          </a:p>
        </p:txBody>
      </p:sp>
      <p:sp>
        <p:nvSpPr>
          <p:cNvPr id="10" name="Slide Number Placeholder 5"/>
          <p:cNvSpPr>
            <a:spLocks noGrp="1"/>
          </p:cNvSpPr>
          <p:nvPr>
            <p:ph type="sldNum" sz="quarter" idx="16"/>
          </p:nvPr>
        </p:nvSpPr>
        <p:spPr>
          <a:xfrm>
            <a:off x="531813" y="3244850"/>
            <a:ext cx="779462" cy="365125"/>
          </a:xfrm>
        </p:spPr>
        <p:txBody>
          <a:bodyPr/>
          <a:lstStyle>
            <a:lvl1pPr>
              <a:defRPr/>
            </a:lvl1pPr>
          </a:lstStyle>
          <a:p>
            <a:pPr>
              <a:defRPr/>
            </a:pPr>
            <a:fld id="{1E40A48D-523B-4EC8-BAB6-1E7478D2094C}" type="slidenum">
              <a:rPr lang="zh-TW" altLang="en-US"/>
              <a:pPr>
                <a:defRPr/>
              </a:pPr>
              <a:t>‹#›</a:t>
            </a:fld>
            <a:endParaRPr lang="zh-TW" altLang="en-US"/>
          </a:p>
        </p:txBody>
      </p:sp>
    </p:spTree>
    <p:extLst>
      <p:ext uri="{BB962C8B-B14F-4D97-AF65-F5344CB8AC3E}">
        <p14:creationId xmlns:p14="http://schemas.microsoft.com/office/powerpoint/2010/main" xmlns="" val="24367101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5" name="Freeform 11"/>
          <p:cNvSpPr>
            <a:spLocks/>
          </p:cNvSpPr>
          <p:nvPr/>
        </p:nvSpPr>
        <p:spPr bwMode="auto">
          <a:xfrm flipV="1">
            <a:off x="-4763" y="491172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2" name="Title 1"/>
          <p:cNvSpPr>
            <a:spLocks noGrp="1"/>
          </p:cNvSpPr>
          <p:nvPr>
            <p:ph type="title"/>
          </p:nvPr>
        </p:nvSpPr>
        <p:spPr>
          <a:xfrm>
            <a:off x="2589213" y="2438402"/>
            <a:ext cx="8915400" cy="2724845"/>
          </a:xfrm>
        </p:spPr>
        <p:txBody>
          <a:bodyPr anchor="b">
            <a:normAutofit/>
          </a:bodyPr>
          <a:lstStyle>
            <a:lvl1pPr algn="l">
              <a:defRPr sz="3600" b="0"/>
            </a:lvl1pPr>
          </a:lstStyle>
          <a:p>
            <a:r>
              <a:rPr lang="zh-TW" altLang="en-US" smtClean="0"/>
              <a:t>按一下以編輯母片標題樣式</a:t>
            </a:r>
            <a:endParaRPr lang="en-US" dirty="0"/>
          </a:p>
        </p:txBody>
      </p:sp>
      <p:sp>
        <p:nvSpPr>
          <p:cNvPr id="4" name="Text Placeholder 3"/>
          <p:cNvSpPr>
            <a:spLocks noGrp="1"/>
          </p:cNvSpPr>
          <p:nvPr>
            <p:ph type="body" sz="half" idx="2"/>
          </p:nvPr>
        </p:nvSpPr>
        <p:spPr>
          <a:xfrm>
            <a:off x="2589213" y="5181600"/>
            <a:ext cx="8915400" cy="729622"/>
          </a:xfrm>
        </p:spPr>
        <p:txBody>
          <a:bodyPr rtlCol="0">
            <a:normAutofit/>
          </a:bodyPr>
          <a:lstStyle>
            <a:lvl1pPr>
              <a:buNone/>
              <a:defRPr lang="en-US">
                <a:solidFill>
                  <a:schemeClr val="tx1">
                    <a:lumMod val="65000"/>
                    <a:lumOff val="35000"/>
                  </a:schemeClr>
                </a:solidFill>
              </a:defRPr>
            </a:lvl1pPr>
          </a:lstStyle>
          <a:p>
            <a:pPr lvl="0"/>
            <a:r>
              <a:rPr lang="zh-TW" altLang="en-US" smtClean="0"/>
              <a:t>按一下以編輯母片文字樣式</a:t>
            </a:r>
          </a:p>
        </p:txBody>
      </p:sp>
      <p:sp>
        <p:nvSpPr>
          <p:cNvPr id="6" name="Date Placeholder 4"/>
          <p:cNvSpPr>
            <a:spLocks noGrp="1"/>
          </p:cNvSpPr>
          <p:nvPr>
            <p:ph type="dt" sz="half" idx="10"/>
          </p:nvPr>
        </p:nvSpPr>
        <p:spPr/>
        <p:txBody>
          <a:bodyPr/>
          <a:lstStyle>
            <a:lvl1pPr>
              <a:defRPr/>
            </a:lvl1pPr>
          </a:lstStyle>
          <a:p>
            <a:pPr>
              <a:defRPr/>
            </a:pPr>
            <a:fld id="{39DD8FDA-D852-4C82-81E6-2849857E11D4}" type="datetime1">
              <a:rPr lang="zh-TW" altLang="en-US"/>
              <a:pPr>
                <a:defRPr/>
              </a:pPr>
              <a:t>2016/1/15</a:t>
            </a:fld>
            <a:endParaRPr lang="zh-TW" altLang="en-US"/>
          </a:p>
        </p:txBody>
      </p:sp>
      <p:sp>
        <p:nvSpPr>
          <p:cNvPr id="7" name="Footer Placeholder 5"/>
          <p:cNvSpPr>
            <a:spLocks noGrp="1"/>
          </p:cNvSpPr>
          <p:nvPr>
            <p:ph type="ftr" sz="quarter" idx="11"/>
          </p:nvPr>
        </p:nvSpPr>
        <p:spPr/>
        <p:txBody>
          <a:bodyPr/>
          <a:lstStyle>
            <a:lvl1pPr>
              <a:defRPr/>
            </a:lvl1pPr>
          </a:lstStyle>
          <a:p>
            <a:pPr>
              <a:defRPr/>
            </a:pPr>
            <a:endParaRPr lang="zh-TW" altLang="en-US"/>
          </a:p>
        </p:txBody>
      </p:sp>
      <p:sp>
        <p:nvSpPr>
          <p:cNvPr id="8" name="Slide Number Placeholder 6"/>
          <p:cNvSpPr>
            <a:spLocks noGrp="1"/>
          </p:cNvSpPr>
          <p:nvPr>
            <p:ph type="sldNum" sz="quarter" idx="12"/>
          </p:nvPr>
        </p:nvSpPr>
        <p:spPr>
          <a:xfrm>
            <a:off x="531813" y="4983163"/>
            <a:ext cx="779462" cy="365125"/>
          </a:xfrm>
        </p:spPr>
        <p:txBody>
          <a:bodyPr/>
          <a:lstStyle>
            <a:lvl1pPr>
              <a:defRPr/>
            </a:lvl1pPr>
          </a:lstStyle>
          <a:p>
            <a:pPr>
              <a:defRPr/>
            </a:pPr>
            <a:fld id="{879F28AD-6699-4926-8270-2D23358D68DB}" type="slidenum">
              <a:rPr lang="zh-TW" altLang="en-US"/>
              <a:pPr>
                <a:defRPr/>
              </a:pPr>
              <a:t>‹#›</a:t>
            </a:fld>
            <a:endParaRPr lang="zh-TW" altLang="en-US"/>
          </a:p>
        </p:txBody>
      </p:sp>
    </p:spTree>
    <p:extLst>
      <p:ext uri="{BB962C8B-B14F-4D97-AF65-F5344CB8AC3E}">
        <p14:creationId xmlns:p14="http://schemas.microsoft.com/office/powerpoint/2010/main" xmlns="" val="139588596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引述名片">
    <p:spTree>
      <p:nvGrpSpPr>
        <p:cNvPr id="1" name=""/>
        <p:cNvGrpSpPr/>
        <p:nvPr/>
      </p:nvGrpSpPr>
      <p:grpSpPr>
        <a:xfrm>
          <a:off x="0" y="0"/>
          <a:ext cx="0" cy="0"/>
          <a:chOff x="0" y="0"/>
          <a:chExt cx="0" cy="0"/>
        </a:xfrm>
      </p:grpSpPr>
      <p:sp>
        <p:nvSpPr>
          <p:cNvPr id="5" name="Freeform 11"/>
          <p:cNvSpPr>
            <a:spLocks/>
          </p:cNvSpPr>
          <p:nvPr/>
        </p:nvSpPr>
        <p:spPr bwMode="auto">
          <a:xfrm flipV="1">
            <a:off x="-4763" y="491172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6" name="TextBox 16"/>
          <p:cNvSpPr txBox="1">
            <a:spLocks noChangeArrowheads="1"/>
          </p:cNvSpPr>
          <p:nvPr/>
        </p:nvSpPr>
        <p:spPr bwMode="auto">
          <a:xfrm>
            <a:off x="2466975" y="647700"/>
            <a:ext cx="609600" cy="585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eaLnBrk="1" hangingPunct="1">
              <a:defRPr/>
            </a:pPr>
            <a:r>
              <a:rPr kumimoji="0" lang="en-US" altLang="zh-TW" sz="6000" dirty="0" smtClean="0">
                <a:solidFill>
                  <a:srgbClr val="E78712"/>
                </a:solidFill>
              </a:rPr>
              <a:t>“</a:t>
            </a:r>
          </a:p>
        </p:txBody>
      </p:sp>
      <p:sp>
        <p:nvSpPr>
          <p:cNvPr id="7" name="TextBox 17"/>
          <p:cNvSpPr txBox="1">
            <a:spLocks noChangeArrowheads="1"/>
          </p:cNvSpPr>
          <p:nvPr/>
        </p:nvSpPr>
        <p:spPr bwMode="auto">
          <a:xfrm>
            <a:off x="11114088" y="2905125"/>
            <a:ext cx="609600"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eaLnBrk="1" hangingPunct="1">
              <a:defRPr/>
            </a:pPr>
            <a:r>
              <a:rPr kumimoji="0" lang="en-US" altLang="zh-TW" sz="6000" dirty="0" smtClean="0">
                <a:solidFill>
                  <a:srgbClr val="E78712"/>
                </a:solidFill>
              </a:rPr>
              <a:t>”</a:t>
            </a:r>
          </a:p>
        </p:txBody>
      </p:sp>
      <p:sp>
        <p:nvSpPr>
          <p:cNvPr id="12" name="Title 1"/>
          <p:cNvSpPr>
            <a:spLocks noGrp="1"/>
          </p:cNvSpPr>
          <p:nvPr>
            <p:ph type="title"/>
          </p:nvPr>
        </p:nvSpPr>
        <p:spPr>
          <a:xfrm>
            <a:off x="2849950" y="609600"/>
            <a:ext cx="8393927" cy="2895600"/>
          </a:xfrm>
        </p:spPr>
        <p:txBody>
          <a:bodyPr anchor="ctr">
            <a:normAutofit/>
          </a:bodyPr>
          <a:lstStyle>
            <a:lvl1pPr algn="l">
              <a:defRPr sz="3600" b="0" cap="none"/>
            </a:lvl1pPr>
          </a:lstStyle>
          <a:p>
            <a:r>
              <a:rPr lang="zh-TW" altLang="en-US" smtClean="0"/>
              <a:t>按一下以編輯母片標題樣式</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zh-TW" altLang="en-US" smtClean="0"/>
              <a:t>按一下以編輯母片文字樣式</a:t>
            </a:r>
          </a:p>
        </p:txBody>
      </p:sp>
      <p:sp>
        <p:nvSpPr>
          <p:cNvPr id="4" name="Text Placeholder 3"/>
          <p:cNvSpPr>
            <a:spLocks noGrp="1"/>
          </p:cNvSpPr>
          <p:nvPr>
            <p:ph type="body" sz="half" idx="2"/>
          </p:nvPr>
        </p:nvSpPr>
        <p:spPr>
          <a:xfrm>
            <a:off x="2589213" y="5181600"/>
            <a:ext cx="8915400" cy="729622"/>
          </a:xfrm>
        </p:spPr>
        <p:txBody>
          <a:bodyPr rtlCol="0">
            <a:normAutofit/>
          </a:bodyPr>
          <a:lstStyle>
            <a:lvl1pPr>
              <a:buNone/>
              <a:defRPr lang="en-US">
                <a:solidFill>
                  <a:schemeClr val="tx1">
                    <a:lumMod val="65000"/>
                    <a:lumOff val="35000"/>
                  </a:schemeClr>
                </a:solidFill>
              </a:defRPr>
            </a:lvl1pPr>
          </a:lstStyle>
          <a:p>
            <a:pPr lvl="0"/>
            <a:r>
              <a:rPr lang="zh-TW" altLang="en-US" smtClean="0"/>
              <a:t>按一下以編輯母片文字樣式</a:t>
            </a:r>
          </a:p>
        </p:txBody>
      </p:sp>
      <p:sp>
        <p:nvSpPr>
          <p:cNvPr id="8" name="Date Placeholder 4"/>
          <p:cNvSpPr>
            <a:spLocks noGrp="1"/>
          </p:cNvSpPr>
          <p:nvPr>
            <p:ph type="dt" sz="half" idx="14"/>
          </p:nvPr>
        </p:nvSpPr>
        <p:spPr/>
        <p:txBody>
          <a:bodyPr/>
          <a:lstStyle>
            <a:lvl1pPr>
              <a:defRPr/>
            </a:lvl1pPr>
          </a:lstStyle>
          <a:p>
            <a:pPr>
              <a:defRPr/>
            </a:pPr>
            <a:fld id="{227D45F2-05A9-47AA-86AA-D96AF163C837}" type="datetime1">
              <a:rPr lang="zh-TW" altLang="en-US"/>
              <a:pPr>
                <a:defRPr/>
              </a:pPr>
              <a:t>2016/1/15</a:t>
            </a:fld>
            <a:endParaRPr lang="zh-TW" altLang="en-US"/>
          </a:p>
        </p:txBody>
      </p:sp>
      <p:sp>
        <p:nvSpPr>
          <p:cNvPr id="9" name="Footer Placeholder 5"/>
          <p:cNvSpPr>
            <a:spLocks noGrp="1"/>
          </p:cNvSpPr>
          <p:nvPr>
            <p:ph type="ftr" sz="quarter" idx="15"/>
          </p:nvPr>
        </p:nvSpPr>
        <p:spPr/>
        <p:txBody>
          <a:bodyPr/>
          <a:lstStyle>
            <a:lvl1pPr>
              <a:defRPr/>
            </a:lvl1pPr>
          </a:lstStyle>
          <a:p>
            <a:pPr>
              <a:defRPr/>
            </a:pPr>
            <a:endParaRPr lang="zh-TW" altLang="en-US"/>
          </a:p>
        </p:txBody>
      </p:sp>
      <p:sp>
        <p:nvSpPr>
          <p:cNvPr id="10" name="Slide Number Placeholder 6"/>
          <p:cNvSpPr>
            <a:spLocks noGrp="1"/>
          </p:cNvSpPr>
          <p:nvPr>
            <p:ph type="sldNum" sz="quarter" idx="16"/>
          </p:nvPr>
        </p:nvSpPr>
        <p:spPr>
          <a:xfrm>
            <a:off x="531813" y="4983163"/>
            <a:ext cx="779462" cy="365125"/>
          </a:xfrm>
        </p:spPr>
        <p:txBody>
          <a:bodyPr/>
          <a:lstStyle>
            <a:lvl1pPr>
              <a:defRPr/>
            </a:lvl1pPr>
          </a:lstStyle>
          <a:p>
            <a:pPr>
              <a:defRPr/>
            </a:pPr>
            <a:fld id="{8B1E89B0-31EE-47F0-96B0-9B1A502B94F3}" type="slidenum">
              <a:rPr lang="zh-TW" altLang="en-US"/>
              <a:pPr>
                <a:defRPr/>
              </a:pPr>
              <a:t>‹#›</a:t>
            </a:fld>
            <a:endParaRPr lang="zh-TW" altLang="en-US"/>
          </a:p>
        </p:txBody>
      </p:sp>
    </p:spTree>
    <p:extLst>
      <p:ext uri="{BB962C8B-B14F-4D97-AF65-F5344CB8AC3E}">
        <p14:creationId xmlns:p14="http://schemas.microsoft.com/office/powerpoint/2010/main" xmlns="" val="35063361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4" name="Freeform 11"/>
          <p:cNvSpPr>
            <a:spLocks/>
          </p:cNvSpPr>
          <p:nvPr/>
        </p:nvSpPr>
        <p:spPr bwMode="auto">
          <a:xfrm flipV="1">
            <a:off x="-4763" y="3178175"/>
            <a:ext cx="1589088" cy="508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TW" altLang="en-US"/>
          </a:p>
        </p:txBody>
      </p:sp>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2589212" y="3530129"/>
            <a:ext cx="8915399" cy="860400"/>
          </a:xfrm>
        </p:spPr>
        <p:txBody>
          <a:bodyPr/>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5" name="Date Placeholder 3"/>
          <p:cNvSpPr>
            <a:spLocks noGrp="1"/>
          </p:cNvSpPr>
          <p:nvPr>
            <p:ph type="dt" sz="half" idx="10"/>
          </p:nvPr>
        </p:nvSpPr>
        <p:spPr/>
        <p:txBody>
          <a:bodyPr/>
          <a:lstStyle>
            <a:lvl1pPr>
              <a:defRPr/>
            </a:lvl1pPr>
          </a:lstStyle>
          <a:p>
            <a:pPr>
              <a:defRPr/>
            </a:pPr>
            <a:fld id="{7F724047-1071-45B2-AC12-A000C8D9B04C}" type="datetime1">
              <a:rPr lang="zh-TW" altLang="en-US"/>
              <a:pPr>
                <a:defRPr/>
              </a:pPr>
              <a:t>2016/1/15</a:t>
            </a:fld>
            <a:endParaRPr lang="zh-TW" altLang="en-US"/>
          </a:p>
        </p:txBody>
      </p:sp>
      <p:sp>
        <p:nvSpPr>
          <p:cNvPr id="6" name="Footer Placeholder 4"/>
          <p:cNvSpPr>
            <a:spLocks noGrp="1"/>
          </p:cNvSpPr>
          <p:nvPr>
            <p:ph type="ftr" sz="quarter" idx="11"/>
          </p:nvPr>
        </p:nvSpPr>
        <p:spPr/>
        <p:txBody>
          <a:bodyPr/>
          <a:lstStyle>
            <a:lvl1pPr>
              <a:defRPr/>
            </a:lvl1pPr>
          </a:lstStyle>
          <a:p>
            <a:pPr>
              <a:defRPr/>
            </a:pPr>
            <a:endParaRPr lang="zh-TW" altLang="en-US"/>
          </a:p>
        </p:txBody>
      </p:sp>
      <p:sp>
        <p:nvSpPr>
          <p:cNvPr id="7" name="Slide Number Placeholder 5"/>
          <p:cNvSpPr>
            <a:spLocks noGrp="1"/>
          </p:cNvSpPr>
          <p:nvPr>
            <p:ph type="sldNum" sz="quarter" idx="12"/>
          </p:nvPr>
        </p:nvSpPr>
        <p:spPr>
          <a:xfrm>
            <a:off x="531813" y="3244850"/>
            <a:ext cx="779462" cy="365125"/>
          </a:xfrm>
        </p:spPr>
        <p:txBody>
          <a:bodyPr/>
          <a:lstStyle>
            <a:lvl1pPr>
              <a:defRPr/>
            </a:lvl1pPr>
          </a:lstStyle>
          <a:p>
            <a:pPr>
              <a:defRPr/>
            </a:pPr>
            <a:fld id="{C8871C09-30C1-4414-876A-ED6211E45904}" type="slidenum">
              <a:rPr lang="zh-TW" altLang="en-US"/>
              <a:pPr>
                <a:defRPr/>
              </a:pPr>
              <a:t>‹#›</a:t>
            </a:fld>
            <a:endParaRPr lang="zh-TW" altLang="en-US"/>
          </a:p>
        </p:txBody>
      </p:sp>
    </p:spTree>
    <p:extLst>
      <p:ext uri="{BB962C8B-B14F-4D97-AF65-F5344CB8AC3E}">
        <p14:creationId xmlns:p14="http://schemas.microsoft.com/office/powerpoint/2010/main" xmlns="" val="341384635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是非題">
    <p:spTree>
      <p:nvGrpSpPr>
        <p:cNvPr id="1" name=""/>
        <p:cNvGrpSpPr/>
        <p:nvPr/>
      </p:nvGrpSpPr>
      <p:grpSpPr>
        <a:xfrm>
          <a:off x="0" y="0"/>
          <a:ext cx="0" cy="0"/>
          <a:chOff x="0" y="0"/>
          <a:chExt cx="0" cy="0"/>
        </a:xfrm>
      </p:grpSpPr>
      <p:sp>
        <p:nvSpPr>
          <p:cNvPr id="5" name="Freeform 11"/>
          <p:cNvSpPr>
            <a:spLocks/>
          </p:cNvSpPr>
          <p:nvPr/>
        </p:nvSpPr>
        <p:spPr bwMode="auto">
          <a:xfrm flipV="1">
            <a:off x="-4763" y="491172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2" name="Title 1"/>
          <p:cNvSpPr>
            <a:spLocks noGrp="1"/>
          </p:cNvSpPr>
          <p:nvPr>
            <p:ph type="title"/>
          </p:nvPr>
        </p:nvSpPr>
        <p:spPr>
          <a:xfrm>
            <a:off x="2589214" y="627407"/>
            <a:ext cx="8915399" cy="2880020"/>
          </a:xfrm>
        </p:spPr>
        <p:txBody>
          <a:bodyPr anchor="ctr">
            <a:normAutofit/>
          </a:bodyPr>
          <a:lstStyle>
            <a:lvl1pPr algn="l">
              <a:defRPr sz="3600" b="0"/>
            </a:lvl1pPr>
          </a:lstStyle>
          <a:p>
            <a:r>
              <a:rPr lang="zh-TW" altLang="en-US" smtClean="0"/>
              <a:t>按一下以編輯母片標題樣式</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zh-TW" altLang="en-US" smtClean="0"/>
              <a:t>按一下以編輯母片文字樣式</a:t>
            </a:r>
          </a:p>
        </p:txBody>
      </p:sp>
      <p:sp>
        <p:nvSpPr>
          <p:cNvPr id="4" name="Text Placeholder 3"/>
          <p:cNvSpPr>
            <a:spLocks noGrp="1"/>
          </p:cNvSpPr>
          <p:nvPr>
            <p:ph type="body" sz="half" idx="2"/>
          </p:nvPr>
        </p:nvSpPr>
        <p:spPr>
          <a:xfrm>
            <a:off x="2589213" y="5181600"/>
            <a:ext cx="8915400" cy="729622"/>
          </a:xfrm>
        </p:spPr>
        <p:txBody>
          <a:bodyPr rtlCol="0">
            <a:normAutofit/>
          </a:bodyPr>
          <a:lstStyle>
            <a:lvl1pPr>
              <a:buNone/>
              <a:defRPr lang="en-US">
                <a:solidFill>
                  <a:schemeClr val="tx1">
                    <a:lumMod val="65000"/>
                    <a:lumOff val="35000"/>
                  </a:schemeClr>
                </a:solidFill>
              </a:defRPr>
            </a:lvl1pPr>
          </a:lstStyle>
          <a:p>
            <a:pPr lvl="0"/>
            <a:r>
              <a:rPr lang="zh-TW" altLang="en-US" smtClean="0"/>
              <a:t>按一下以編輯母片文字樣式</a:t>
            </a:r>
          </a:p>
        </p:txBody>
      </p:sp>
      <p:sp>
        <p:nvSpPr>
          <p:cNvPr id="6" name="Date Placeholder 4"/>
          <p:cNvSpPr>
            <a:spLocks noGrp="1"/>
          </p:cNvSpPr>
          <p:nvPr>
            <p:ph type="dt" sz="half" idx="14"/>
          </p:nvPr>
        </p:nvSpPr>
        <p:spPr/>
        <p:txBody>
          <a:bodyPr/>
          <a:lstStyle>
            <a:lvl1pPr>
              <a:defRPr/>
            </a:lvl1pPr>
          </a:lstStyle>
          <a:p>
            <a:pPr>
              <a:defRPr/>
            </a:pPr>
            <a:fld id="{24C85C0E-48C5-4B2D-A457-A3EC6C14C7A5}" type="datetime1">
              <a:rPr lang="zh-TW" altLang="en-US"/>
              <a:pPr>
                <a:defRPr/>
              </a:pPr>
              <a:t>2016/1/15</a:t>
            </a:fld>
            <a:endParaRPr lang="zh-TW" altLang="en-US"/>
          </a:p>
        </p:txBody>
      </p:sp>
      <p:sp>
        <p:nvSpPr>
          <p:cNvPr id="7" name="Footer Placeholder 5"/>
          <p:cNvSpPr>
            <a:spLocks noGrp="1"/>
          </p:cNvSpPr>
          <p:nvPr>
            <p:ph type="ftr" sz="quarter" idx="15"/>
          </p:nvPr>
        </p:nvSpPr>
        <p:spPr/>
        <p:txBody>
          <a:bodyPr/>
          <a:lstStyle>
            <a:lvl1pPr>
              <a:defRPr/>
            </a:lvl1pPr>
          </a:lstStyle>
          <a:p>
            <a:pPr>
              <a:defRPr/>
            </a:pPr>
            <a:endParaRPr lang="zh-TW" altLang="en-US"/>
          </a:p>
        </p:txBody>
      </p:sp>
      <p:sp>
        <p:nvSpPr>
          <p:cNvPr id="8" name="Slide Number Placeholder 6"/>
          <p:cNvSpPr>
            <a:spLocks noGrp="1"/>
          </p:cNvSpPr>
          <p:nvPr>
            <p:ph type="sldNum" sz="quarter" idx="16"/>
          </p:nvPr>
        </p:nvSpPr>
        <p:spPr>
          <a:xfrm>
            <a:off x="531813" y="4983163"/>
            <a:ext cx="779462" cy="365125"/>
          </a:xfrm>
        </p:spPr>
        <p:txBody>
          <a:bodyPr/>
          <a:lstStyle>
            <a:lvl1pPr>
              <a:defRPr/>
            </a:lvl1pPr>
          </a:lstStyle>
          <a:p>
            <a:pPr>
              <a:defRPr/>
            </a:pPr>
            <a:fld id="{EB5AC8AD-6B03-431A-8A7E-C62FC189F47A}" type="slidenum">
              <a:rPr lang="zh-TW" altLang="en-US"/>
              <a:pPr>
                <a:defRPr/>
              </a:pPr>
              <a:t>‹#›</a:t>
            </a:fld>
            <a:endParaRPr lang="zh-TW" altLang="en-US"/>
          </a:p>
        </p:txBody>
      </p:sp>
    </p:spTree>
    <p:extLst>
      <p:ext uri="{BB962C8B-B14F-4D97-AF65-F5344CB8AC3E}">
        <p14:creationId xmlns:p14="http://schemas.microsoft.com/office/powerpoint/2010/main" xmlns="" val="303271304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4" name="Freeform 11"/>
          <p:cNvSpPr>
            <a:spLocks/>
          </p:cNvSpPr>
          <p:nvPr/>
        </p:nvSpPr>
        <p:spPr bwMode="auto">
          <a:xfrm flipV="1">
            <a:off x="-4763" y="7143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Date Placeholder 3"/>
          <p:cNvSpPr>
            <a:spLocks noGrp="1"/>
          </p:cNvSpPr>
          <p:nvPr>
            <p:ph type="dt" sz="half" idx="10"/>
          </p:nvPr>
        </p:nvSpPr>
        <p:spPr/>
        <p:txBody>
          <a:bodyPr/>
          <a:lstStyle>
            <a:lvl1pPr>
              <a:defRPr/>
            </a:lvl1pPr>
          </a:lstStyle>
          <a:p>
            <a:pPr>
              <a:defRPr/>
            </a:pPr>
            <a:fld id="{6A5DFBE6-7BEA-4047-8BC6-F48CB679FAA1}" type="datetime1">
              <a:rPr lang="zh-TW" altLang="en-US"/>
              <a:pPr>
                <a:defRPr/>
              </a:pPr>
              <a:t>2016/1/15</a:t>
            </a:fld>
            <a:endParaRPr lang="zh-TW" altLang="en-US"/>
          </a:p>
        </p:txBody>
      </p:sp>
      <p:sp>
        <p:nvSpPr>
          <p:cNvPr id="6" name="Footer Placeholder 4"/>
          <p:cNvSpPr>
            <a:spLocks noGrp="1"/>
          </p:cNvSpPr>
          <p:nvPr>
            <p:ph type="ftr" sz="quarter" idx="11"/>
          </p:nvPr>
        </p:nvSpPr>
        <p:spPr/>
        <p:txBody>
          <a:bodyPr/>
          <a:lstStyle>
            <a:lvl1pPr>
              <a:defRPr/>
            </a:lvl1pPr>
          </a:lstStyle>
          <a:p>
            <a:pPr>
              <a:defRPr/>
            </a:pPr>
            <a:endParaRPr lang="zh-TW" altLang="en-US"/>
          </a:p>
        </p:txBody>
      </p:sp>
      <p:sp>
        <p:nvSpPr>
          <p:cNvPr id="7" name="Slide Number Placeholder 5"/>
          <p:cNvSpPr>
            <a:spLocks noGrp="1"/>
          </p:cNvSpPr>
          <p:nvPr>
            <p:ph type="sldNum" sz="quarter" idx="12"/>
          </p:nvPr>
        </p:nvSpPr>
        <p:spPr/>
        <p:txBody>
          <a:bodyPr/>
          <a:lstStyle>
            <a:lvl1pPr>
              <a:defRPr/>
            </a:lvl1pPr>
          </a:lstStyle>
          <a:p>
            <a:pPr>
              <a:defRPr/>
            </a:pPr>
            <a:fld id="{39690030-2E16-4019-BC4A-60A240BB1A0D}" type="slidenum">
              <a:rPr lang="zh-TW" altLang="en-US"/>
              <a:pPr>
                <a:defRPr/>
              </a:pPr>
              <a:t>‹#›</a:t>
            </a:fld>
            <a:endParaRPr lang="zh-TW" altLang="en-US"/>
          </a:p>
        </p:txBody>
      </p:sp>
    </p:spTree>
    <p:extLst>
      <p:ext uri="{BB962C8B-B14F-4D97-AF65-F5344CB8AC3E}">
        <p14:creationId xmlns:p14="http://schemas.microsoft.com/office/powerpoint/2010/main" xmlns="" val="20610971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4" name="Freeform 11"/>
          <p:cNvSpPr>
            <a:spLocks/>
          </p:cNvSpPr>
          <p:nvPr/>
        </p:nvSpPr>
        <p:spPr bwMode="auto">
          <a:xfrm flipV="1">
            <a:off x="-4763" y="7143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2" name="Vertical Title 1"/>
          <p:cNvSpPr>
            <a:spLocks noGrp="1"/>
          </p:cNvSpPr>
          <p:nvPr>
            <p:ph type="title" orient="vert"/>
          </p:nvPr>
        </p:nvSpPr>
        <p:spPr>
          <a:xfrm>
            <a:off x="9294813" y="627407"/>
            <a:ext cx="2207601" cy="5283817"/>
          </a:xfrm>
        </p:spPr>
        <p:txBody>
          <a:bodyPr vert="eaVert" anchor="ctr"/>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a:xfrm>
            <a:off x="2589212" y="627407"/>
            <a:ext cx="6477000" cy="5283817"/>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Date Placeholder 3"/>
          <p:cNvSpPr>
            <a:spLocks noGrp="1"/>
          </p:cNvSpPr>
          <p:nvPr>
            <p:ph type="dt" sz="half" idx="10"/>
          </p:nvPr>
        </p:nvSpPr>
        <p:spPr/>
        <p:txBody>
          <a:bodyPr/>
          <a:lstStyle>
            <a:lvl1pPr>
              <a:defRPr/>
            </a:lvl1pPr>
          </a:lstStyle>
          <a:p>
            <a:pPr>
              <a:defRPr/>
            </a:pPr>
            <a:fld id="{CB556D1F-2DB5-491F-A38F-1302C00F8ABC}" type="datetime1">
              <a:rPr lang="zh-TW" altLang="en-US"/>
              <a:pPr>
                <a:defRPr/>
              </a:pPr>
              <a:t>2016/1/15</a:t>
            </a:fld>
            <a:endParaRPr lang="zh-TW" altLang="en-US"/>
          </a:p>
        </p:txBody>
      </p:sp>
      <p:sp>
        <p:nvSpPr>
          <p:cNvPr id="6" name="Footer Placeholder 4"/>
          <p:cNvSpPr>
            <a:spLocks noGrp="1"/>
          </p:cNvSpPr>
          <p:nvPr>
            <p:ph type="ftr" sz="quarter" idx="11"/>
          </p:nvPr>
        </p:nvSpPr>
        <p:spPr/>
        <p:txBody>
          <a:bodyPr/>
          <a:lstStyle>
            <a:lvl1pPr>
              <a:defRPr/>
            </a:lvl1pPr>
          </a:lstStyle>
          <a:p>
            <a:pPr>
              <a:defRPr/>
            </a:pPr>
            <a:endParaRPr lang="zh-TW" altLang="en-US"/>
          </a:p>
        </p:txBody>
      </p:sp>
      <p:sp>
        <p:nvSpPr>
          <p:cNvPr id="7" name="Slide Number Placeholder 5"/>
          <p:cNvSpPr>
            <a:spLocks noGrp="1"/>
          </p:cNvSpPr>
          <p:nvPr>
            <p:ph type="sldNum" sz="quarter" idx="12"/>
          </p:nvPr>
        </p:nvSpPr>
        <p:spPr/>
        <p:txBody>
          <a:bodyPr/>
          <a:lstStyle>
            <a:lvl1pPr>
              <a:defRPr/>
            </a:lvl1pPr>
          </a:lstStyle>
          <a:p>
            <a:pPr>
              <a:defRPr/>
            </a:pPr>
            <a:fld id="{A1B1597C-CB27-488E-885A-B668CFDE33EC}" type="slidenum">
              <a:rPr lang="zh-TW" altLang="en-US"/>
              <a:pPr>
                <a:defRPr/>
              </a:pPr>
              <a:t>‹#›</a:t>
            </a:fld>
            <a:endParaRPr lang="zh-TW" altLang="en-US"/>
          </a:p>
        </p:txBody>
      </p:sp>
    </p:spTree>
    <p:extLst>
      <p:ext uri="{BB962C8B-B14F-4D97-AF65-F5344CB8AC3E}">
        <p14:creationId xmlns:p14="http://schemas.microsoft.com/office/powerpoint/2010/main" xmlns="" val="261650179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4" name="Freeform 6"/>
          <p:cNvSpPr>
            <a:spLocks/>
          </p:cNvSpPr>
          <p:nvPr/>
        </p:nvSpPr>
        <p:spPr bwMode="auto">
          <a:xfrm>
            <a:off x="0" y="4324350"/>
            <a:ext cx="1744663" cy="777875"/>
          </a:xfrm>
          <a:custGeom>
            <a:avLst/>
            <a:gdLst>
              <a:gd name="T0" fmla="*/ 0 w 372"/>
              <a:gd name="T1" fmla="*/ 0 h 166"/>
              <a:gd name="T2" fmla="*/ 372 w 372"/>
              <a:gd name="T3" fmla="*/ 166 h 166"/>
            </a:gdLst>
            <a:ahLst/>
            <a:cxnLst>
              <a:cxn ang="0">
                <a:pos x="287" y="166"/>
              </a:cxn>
              <a:cxn ang="0">
                <a:pos x="293" y="164"/>
              </a:cxn>
              <a:cxn ang="0">
                <a:pos x="294" y="163"/>
              </a:cxn>
              <a:cxn ang="0">
                <a:pos x="370" y="87"/>
              </a:cxn>
              <a:cxn ang="0">
                <a:pos x="370" y="78"/>
              </a:cxn>
              <a:cxn ang="0">
                <a:pos x="294" y="3"/>
              </a:cxn>
              <a:cxn ang="0">
                <a:pos x="293" y="2"/>
              </a:cxn>
              <a:cxn ang="0">
                <a:pos x="287" y="0"/>
              </a:cxn>
              <a:cxn ang="0">
                <a:pos x="0" y="0"/>
              </a:cxn>
              <a:cxn ang="0">
                <a:pos x="0" y="166"/>
              </a:cxn>
              <a:cxn ang="0">
                <a:pos x="287" y="166"/>
              </a:cxn>
            </a:cxnLst>
            <a:rect l="T0" t="T1" r="T2" b="T3"/>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w="9525">
            <a:noFill/>
            <a:round/>
            <a:headEnd/>
            <a:tailEnd/>
          </a:ln>
        </p:spPr>
        <p:txBody>
          <a:bodyPr/>
          <a:lstStyle/>
          <a:p>
            <a:pPr eaLnBrk="1" hangingPunct="1">
              <a:defRPr/>
            </a:pPr>
            <a:endParaRPr lang="zh-TW" altLang="en-US">
              <a:solidFill>
                <a:prstClr val="black"/>
              </a:solidFill>
              <a:latin typeface="Arial" charset="0"/>
              <a:ea typeface="新細明體" charset="-120"/>
              <a:cs typeface="微軟正黑體"/>
            </a:endParaRPr>
          </a:p>
        </p:txBody>
      </p:sp>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zh-TW" altLang="en-US" smtClean="0"/>
              <a:t>按一下以編輯母片標題樣式</a:t>
            </a:r>
            <a:endParaRPr lang="en-US" dirty="0"/>
          </a:p>
        </p:txBody>
      </p:sp>
      <p:sp>
        <p:nvSpPr>
          <p:cNvPr id="3" name="Subtitle 2"/>
          <p:cNvSpPr>
            <a:spLocks noGrp="1"/>
          </p:cNvSpPr>
          <p:nvPr>
            <p:ph type="subTitle" idx="1"/>
          </p:nvPr>
        </p:nvSpPr>
        <p:spPr>
          <a:xfrm>
            <a:off x="2589213" y="4777379"/>
            <a:ext cx="8915399" cy="1126283"/>
          </a:xfrm>
        </p:spPr>
        <p:txBody>
          <a:bodyPr/>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en-US" dirty="0"/>
          </a:p>
        </p:txBody>
      </p:sp>
      <p:sp>
        <p:nvSpPr>
          <p:cNvPr id="5" name="Date Placeholder 3"/>
          <p:cNvSpPr>
            <a:spLocks noGrp="1"/>
          </p:cNvSpPr>
          <p:nvPr>
            <p:ph type="dt" sz="half" idx="10"/>
          </p:nvPr>
        </p:nvSpPr>
        <p:spPr/>
        <p:txBody>
          <a:bodyPr/>
          <a:lstStyle>
            <a:lvl1pPr>
              <a:defRPr/>
            </a:lvl1pPr>
          </a:lstStyle>
          <a:p>
            <a:pPr>
              <a:defRPr/>
            </a:pPr>
            <a:fld id="{FDF38D02-40A1-41EB-BE46-1E25315FEBD4}" type="datetime1">
              <a:rPr lang="zh-TW" altLang="en-US">
                <a:solidFill>
                  <a:prstClr val="black">
                    <a:tint val="75000"/>
                  </a:prstClr>
                </a:solidFill>
              </a:rPr>
              <a:pPr>
                <a:defRPr/>
              </a:pPr>
              <a:t>2016/1/15</a:t>
            </a:fld>
            <a:endParaRPr lang="zh-TW" alt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7" name="Slide Number Placeholder 5"/>
          <p:cNvSpPr>
            <a:spLocks noGrp="1"/>
          </p:cNvSpPr>
          <p:nvPr>
            <p:ph type="sldNum" sz="quarter" idx="12"/>
          </p:nvPr>
        </p:nvSpPr>
        <p:spPr>
          <a:xfrm>
            <a:off x="531813" y="4529138"/>
            <a:ext cx="779462" cy="365125"/>
          </a:xfrm>
        </p:spPr>
        <p:txBody>
          <a:bodyPr/>
          <a:lstStyle>
            <a:lvl1pPr>
              <a:defRPr/>
            </a:lvl1pPr>
          </a:lstStyle>
          <a:p>
            <a:pPr>
              <a:defRPr/>
            </a:pPr>
            <a:fld id="{C9DA9EC0-88AE-4B3B-B481-74AE766AE350}" type="slidenum">
              <a:rPr lang="zh-TW" altLang="en-US"/>
              <a:pPr>
                <a:defRPr/>
              </a:pPr>
              <a:t>‹#›</a:t>
            </a:fld>
            <a:endParaRPr lang="zh-TW" altLang="en-US"/>
          </a:p>
        </p:txBody>
      </p:sp>
    </p:spTree>
    <p:extLst>
      <p:ext uri="{BB962C8B-B14F-4D97-AF65-F5344CB8AC3E}">
        <p14:creationId xmlns:p14="http://schemas.microsoft.com/office/powerpoint/2010/main" xmlns="" val="91576335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4" name="Freeform 11"/>
          <p:cNvSpPr>
            <a:spLocks/>
          </p:cNvSpPr>
          <p:nvPr/>
        </p:nvSpPr>
        <p:spPr bwMode="auto">
          <a:xfrm flipV="1">
            <a:off x="-4763" y="7143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a:solidFill>
                <a:prstClr val="black"/>
              </a:solidFill>
              <a:latin typeface="Arial" charset="0"/>
              <a:ea typeface="新細明體" charset="-120"/>
              <a:cs typeface="微軟正黑體"/>
            </a:endParaRPr>
          </a:p>
        </p:txBody>
      </p:sp>
      <p:sp>
        <p:nvSpPr>
          <p:cNvPr id="2" name="Title 1"/>
          <p:cNvSpPr>
            <a:spLocks noGrp="1"/>
          </p:cNvSpPr>
          <p:nvPr>
            <p:ph type="title"/>
          </p:nvPr>
        </p:nvSpPr>
        <p:spPr>
          <a:xfrm>
            <a:off x="2592925" y="624110"/>
            <a:ext cx="8911687" cy="1280890"/>
          </a:xfrm>
        </p:spPr>
        <p:txBody>
          <a:bodyPr/>
          <a:lstStyle/>
          <a:p>
            <a:r>
              <a:rPr lang="zh-TW" altLang="en-US" smtClean="0"/>
              <a:t>按一下以編輯母片標題樣式</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Date Placeholder 3"/>
          <p:cNvSpPr>
            <a:spLocks noGrp="1"/>
          </p:cNvSpPr>
          <p:nvPr>
            <p:ph type="dt" sz="half" idx="10"/>
          </p:nvPr>
        </p:nvSpPr>
        <p:spPr/>
        <p:txBody>
          <a:bodyPr/>
          <a:lstStyle>
            <a:lvl1pPr>
              <a:defRPr/>
            </a:lvl1pPr>
          </a:lstStyle>
          <a:p>
            <a:pPr>
              <a:defRPr/>
            </a:pPr>
            <a:fld id="{6A946363-8FB2-49DE-B510-A8514D1F1C71}" type="datetime1">
              <a:rPr lang="zh-TW" altLang="en-US">
                <a:solidFill>
                  <a:prstClr val="black">
                    <a:tint val="75000"/>
                  </a:prstClr>
                </a:solidFill>
              </a:rPr>
              <a:pPr>
                <a:defRPr/>
              </a:pPr>
              <a:t>2016/1/15</a:t>
            </a:fld>
            <a:endParaRPr lang="zh-TW" alt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677D881-BF46-4872-A194-8730E873311C}" type="slidenum">
              <a:rPr lang="zh-TW" altLang="en-US"/>
              <a:pPr>
                <a:defRPr/>
              </a:pPr>
              <a:t>‹#›</a:t>
            </a:fld>
            <a:endParaRPr lang="zh-TW" altLang="en-US"/>
          </a:p>
        </p:txBody>
      </p:sp>
    </p:spTree>
    <p:extLst>
      <p:ext uri="{BB962C8B-B14F-4D97-AF65-F5344CB8AC3E}">
        <p14:creationId xmlns:p14="http://schemas.microsoft.com/office/powerpoint/2010/main" xmlns="" val="224996907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4" name="Freeform 11"/>
          <p:cNvSpPr>
            <a:spLocks/>
          </p:cNvSpPr>
          <p:nvPr/>
        </p:nvSpPr>
        <p:spPr bwMode="auto">
          <a:xfrm flipV="1">
            <a:off x="-4763" y="31781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a:solidFill>
                <a:prstClr val="black"/>
              </a:solidFill>
              <a:latin typeface="Arial" charset="0"/>
              <a:ea typeface="新細明體" charset="-120"/>
              <a:cs typeface="微軟正黑體"/>
            </a:endParaRPr>
          </a:p>
        </p:txBody>
      </p:sp>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2589212" y="3530129"/>
            <a:ext cx="8915399" cy="860400"/>
          </a:xfrm>
        </p:spPr>
        <p:txBody>
          <a:bodyPr/>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5" name="Date Placeholder 3"/>
          <p:cNvSpPr>
            <a:spLocks noGrp="1"/>
          </p:cNvSpPr>
          <p:nvPr>
            <p:ph type="dt" sz="half" idx="10"/>
          </p:nvPr>
        </p:nvSpPr>
        <p:spPr/>
        <p:txBody>
          <a:bodyPr/>
          <a:lstStyle>
            <a:lvl1pPr>
              <a:defRPr/>
            </a:lvl1pPr>
          </a:lstStyle>
          <a:p>
            <a:pPr>
              <a:defRPr/>
            </a:pPr>
            <a:fld id="{1A489D3C-DF02-49F3-A44F-17036BC8A72E}" type="datetime1">
              <a:rPr lang="zh-TW" altLang="en-US">
                <a:solidFill>
                  <a:prstClr val="black">
                    <a:tint val="75000"/>
                  </a:prstClr>
                </a:solidFill>
              </a:rPr>
              <a:pPr>
                <a:defRPr/>
              </a:pPr>
              <a:t>2016/1/15</a:t>
            </a:fld>
            <a:endParaRPr lang="zh-TW" alt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7" name="Slide Number Placeholder 5"/>
          <p:cNvSpPr>
            <a:spLocks noGrp="1"/>
          </p:cNvSpPr>
          <p:nvPr>
            <p:ph type="sldNum" sz="quarter" idx="12"/>
          </p:nvPr>
        </p:nvSpPr>
        <p:spPr>
          <a:xfrm>
            <a:off x="531813" y="3244850"/>
            <a:ext cx="779462" cy="365125"/>
          </a:xfrm>
        </p:spPr>
        <p:txBody>
          <a:bodyPr/>
          <a:lstStyle>
            <a:lvl1pPr>
              <a:defRPr/>
            </a:lvl1pPr>
          </a:lstStyle>
          <a:p>
            <a:pPr>
              <a:defRPr/>
            </a:pPr>
            <a:fld id="{B6B865E7-9DFA-4EB0-A573-1FE2A0F455C5}" type="slidenum">
              <a:rPr lang="zh-TW" altLang="en-US"/>
              <a:pPr>
                <a:defRPr/>
              </a:pPr>
              <a:t>‹#›</a:t>
            </a:fld>
            <a:endParaRPr lang="zh-TW" altLang="en-US"/>
          </a:p>
        </p:txBody>
      </p:sp>
    </p:spTree>
    <p:extLst>
      <p:ext uri="{BB962C8B-B14F-4D97-AF65-F5344CB8AC3E}">
        <p14:creationId xmlns:p14="http://schemas.microsoft.com/office/powerpoint/2010/main" xmlns="" val="16416589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5" name="Freeform 11"/>
          <p:cNvSpPr>
            <a:spLocks/>
          </p:cNvSpPr>
          <p:nvPr/>
        </p:nvSpPr>
        <p:spPr bwMode="auto">
          <a:xfrm flipV="1">
            <a:off x="-4763" y="7143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a:solidFill>
                <a:prstClr val="black"/>
              </a:solidFill>
              <a:latin typeface="Arial" charset="0"/>
              <a:ea typeface="新細明體" charset="-120"/>
              <a:cs typeface="微軟正黑體"/>
            </a:endParaRPr>
          </a:p>
        </p:txBody>
      </p:sp>
      <p:sp>
        <p:nvSpPr>
          <p:cNvPr id="8" name="Title 7"/>
          <p:cNvSpPr>
            <a:spLocks noGrp="1"/>
          </p:cNvSpPr>
          <p:nvPr>
            <p:ph type="title"/>
          </p:nvPr>
        </p:nvSpPr>
        <p:spPr/>
        <p:txBody>
          <a:bodyPr/>
          <a:lstStyle/>
          <a:p>
            <a:r>
              <a:rPr lang="zh-TW" altLang="en-US" smtClean="0"/>
              <a:t>按一下以編輯母片標題樣式</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6" name="Date Placeholder 4"/>
          <p:cNvSpPr>
            <a:spLocks noGrp="1"/>
          </p:cNvSpPr>
          <p:nvPr>
            <p:ph type="dt" sz="half" idx="10"/>
          </p:nvPr>
        </p:nvSpPr>
        <p:spPr/>
        <p:txBody>
          <a:bodyPr/>
          <a:lstStyle>
            <a:lvl1pPr>
              <a:defRPr/>
            </a:lvl1pPr>
          </a:lstStyle>
          <a:p>
            <a:pPr>
              <a:defRPr/>
            </a:pPr>
            <a:fld id="{BE71B780-350F-4794-8FE1-22A915425602}" type="datetime1">
              <a:rPr lang="zh-TW" altLang="en-US">
                <a:solidFill>
                  <a:prstClr val="black">
                    <a:tint val="75000"/>
                  </a:prstClr>
                </a:solidFill>
              </a:rPr>
              <a:pPr>
                <a:defRPr/>
              </a:pPr>
              <a:t>2016/1/15</a:t>
            </a:fld>
            <a:endParaRPr lang="zh-TW" altLang="en-US">
              <a:solidFill>
                <a:prstClr val="black">
                  <a:tint val="75000"/>
                </a:prstClr>
              </a:solidFill>
            </a:endParaRPr>
          </a:p>
        </p:txBody>
      </p:sp>
      <p:sp>
        <p:nvSpPr>
          <p:cNvPr id="7" name="Footer Placeholder 5"/>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235BB65F-0F0F-4334-A202-3EDDA0CF4781}" type="slidenum">
              <a:rPr lang="zh-TW" altLang="en-US"/>
              <a:pPr>
                <a:defRPr/>
              </a:pPr>
              <a:t>‹#›</a:t>
            </a:fld>
            <a:endParaRPr lang="zh-TW" altLang="en-US"/>
          </a:p>
        </p:txBody>
      </p:sp>
    </p:spTree>
    <p:extLst>
      <p:ext uri="{BB962C8B-B14F-4D97-AF65-F5344CB8AC3E}">
        <p14:creationId xmlns:p14="http://schemas.microsoft.com/office/powerpoint/2010/main" xmlns="" val="356640758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7" name="Freeform 11"/>
          <p:cNvSpPr>
            <a:spLocks/>
          </p:cNvSpPr>
          <p:nvPr/>
        </p:nvSpPr>
        <p:spPr bwMode="auto">
          <a:xfrm flipV="1">
            <a:off x="-4763" y="7143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a:solidFill>
                <a:prstClr val="black"/>
              </a:solidFill>
              <a:latin typeface="Arial" charset="0"/>
              <a:ea typeface="新細明體" charset="-120"/>
              <a:cs typeface="微軟正黑體"/>
            </a:endParaRPr>
          </a:p>
        </p:txBody>
      </p:sp>
      <p:sp>
        <p:nvSpPr>
          <p:cNvPr id="10" name="Title 13"/>
          <p:cNvSpPr>
            <a:spLocks noGrp="1"/>
          </p:cNvSpPr>
          <p:nvPr>
            <p:ph type="title"/>
          </p:nvPr>
        </p:nvSpPr>
        <p:spPr/>
        <p:txBody>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8" name="Date Placeholder 6"/>
          <p:cNvSpPr>
            <a:spLocks noGrp="1"/>
          </p:cNvSpPr>
          <p:nvPr>
            <p:ph type="dt" sz="half" idx="10"/>
          </p:nvPr>
        </p:nvSpPr>
        <p:spPr/>
        <p:txBody>
          <a:bodyPr/>
          <a:lstStyle>
            <a:lvl1pPr>
              <a:defRPr/>
            </a:lvl1pPr>
          </a:lstStyle>
          <a:p>
            <a:pPr>
              <a:defRPr/>
            </a:pPr>
            <a:fld id="{B7BECF28-46B0-42FA-BF09-FFF2FFF126F4}" type="datetime1">
              <a:rPr lang="zh-TW" altLang="en-US">
                <a:solidFill>
                  <a:prstClr val="black">
                    <a:tint val="75000"/>
                  </a:prstClr>
                </a:solidFill>
              </a:rPr>
              <a:pPr>
                <a:defRPr/>
              </a:pPr>
              <a:t>2016/1/15</a:t>
            </a:fld>
            <a:endParaRPr lang="zh-TW" altLang="en-US">
              <a:solidFill>
                <a:prstClr val="black">
                  <a:tint val="75000"/>
                </a:prstClr>
              </a:solidFill>
            </a:endParaRPr>
          </a:p>
        </p:txBody>
      </p:sp>
      <p:sp>
        <p:nvSpPr>
          <p:cNvPr id="9" name="Footer Placeholder 7"/>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11" name="Slide Number Placeholder 5"/>
          <p:cNvSpPr>
            <a:spLocks noGrp="1"/>
          </p:cNvSpPr>
          <p:nvPr>
            <p:ph type="sldNum" sz="quarter" idx="12"/>
          </p:nvPr>
        </p:nvSpPr>
        <p:spPr/>
        <p:txBody>
          <a:bodyPr/>
          <a:lstStyle>
            <a:lvl1pPr>
              <a:defRPr/>
            </a:lvl1pPr>
          </a:lstStyle>
          <a:p>
            <a:pPr>
              <a:defRPr/>
            </a:pPr>
            <a:fld id="{1D5AC677-DE71-40B3-A53C-778FC8DB73F4}" type="slidenum">
              <a:rPr lang="zh-TW" altLang="en-US"/>
              <a:pPr>
                <a:defRPr/>
              </a:pPr>
              <a:t>‹#›</a:t>
            </a:fld>
            <a:endParaRPr lang="zh-TW" altLang="en-US"/>
          </a:p>
        </p:txBody>
      </p:sp>
    </p:spTree>
    <p:extLst>
      <p:ext uri="{BB962C8B-B14F-4D97-AF65-F5344CB8AC3E}">
        <p14:creationId xmlns:p14="http://schemas.microsoft.com/office/powerpoint/2010/main" xmlns="" val="331701944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3" name="Freeform 11"/>
          <p:cNvSpPr>
            <a:spLocks/>
          </p:cNvSpPr>
          <p:nvPr/>
        </p:nvSpPr>
        <p:spPr bwMode="auto">
          <a:xfrm flipV="1">
            <a:off x="-4763" y="7143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a:solidFill>
                <a:prstClr val="black"/>
              </a:solidFill>
              <a:latin typeface="Arial" charset="0"/>
              <a:ea typeface="新細明體" charset="-120"/>
              <a:cs typeface="微軟正黑體"/>
            </a:endParaRPr>
          </a:p>
        </p:txBody>
      </p:sp>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4" name="Date Placeholder 2"/>
          <p:cNvSpPr>
            <a:spLocks noGrp="1"/>
          </p:cNvSpPr>
          <p:nvPr>
            <p:ph type="dt" sz="half" idx="10"/>
          </p:nvPr>
        </p:nvSpPr>
        <p:spPr/>
        <p:txBody>
          <a:bodyPr/>
          <a:lstStyle>
            <a:lvl1pPr>
              <a:defRPr/>
            </a:lvl1pPr>
          </a:lstStyle>
          <a:p>
            <a:pPr>
              <a:defRPr/>
            </a:pPr>
            <a:fld id="{0C3CCD94-3307-4187-88F2-6E22B0B8E124}" type="datetime1">
              <a:rPr lang="zh-TW" altLang="en-US">
                <a:solidFill>
                  <a:prstClr val="black">
                    <a:tint val="75000"/>
                  </a:prstClr>
                </a:solidFill>
              </a:rPr>
              <a:pPr>
                <a:defRPr/>
              </a:pPr>
              <a:t>2016/1/15</a:t>
            </a:fld>
            <a:endParaRPr lang="zh-TW" altLang="en-US">
              <a:solidFill>
                <a:prstClr val="black">
                  <a:tint val="75000"/>
                </a:prstClr>
              </a:solidFill>
            </a:endParaRPr>
          </a:p>
        </p:txBody>
      </p:sp>
      <p:sp>
        <p:nvSpPr>
          <p:cNvPr id="5" name="Footer Placeholder 3"/>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6" name="Slide Number Placeholder 4"/>
          <p:cNvSpPr>
            <a:spLocks noGrp="1"/>
          </p:cNvSpPr>
          <p:nvPr>
            <p:ph type="sldNum" sz="quarter" idx="12"/>
          </p:nvPr>
        </p:nvSpPr>
        <p:spPr/>
        <p:txBody>
          <a:bodyPr/>
          <a:lstStyle>
            <a:lvl1pPr>
              <a:defRPr/>
            </a:lvl1pPr>
          </a:lstStyle>
          <a:p>
            <a:pPr>
              <a:defRPr/>
            </a:pPr>
            <a:fld id="{811418CC-51E5-4B69-A288-75764AAC985F}" type="slidenum">
              <a:rPr lang="zh-TW" altLang="en-US"/>
              <a:pPr>
                <a:defRPr/>
              </a:pPr>
              <a:t>‹#›</a:t>
            </a:fld>
            <a:endParaRPr lang="zh-TW" altLang="en-US"/>
          </a:p>
        </p:txBody>
      </p:sp>
    </p:spTree>
    <p:extLst>
      <p:ext uri="{BB962C8B-B14F-4D97-AF65-F5344CB8AC3E}">
        <p14:creationId xmlns:p14="http://schemas.microsoft.com/office/powerpoint/2010/main" xmlns="" val="407596604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Freeform 11"/>
          <p:cNvSpPr>
            <a:spLocks/>
          </p:cNvSpPr>
          <p:nvPr/>
        </p:nvSpPr>
        <p:spPr bwMode="auto">
          <a:xfrm flipV="1">
            <a:off x="-4763" y="7143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a:solidFill>
                <a:prstClr val="black"/>
              </a:solidFill>
              <a:latin typeface="Arial" charset="0"/>
              <a:ea typeface="新細明體" charset="-120"/>
              <a:cs typeface="微軟正黑體"/>
            </a:endParaRPr>
          </a:p>
        </p:txBody>
      </p:sp>
      <p:sp>
        <p:nvSpPr>
          <p:cNvPr id="3" name="Date Placeholder 1"/>
          <p:cNvSpPr>
            <a:spLocks noGrp="1"/>
          </p:cNvSpPr>
          <p:nvPr>
            <p:ph type="dt" sz="half" idx="10"/>
          </p:nvPr>
        </p:nvSpPr>
        <p:spPr/>
        <p:txBody>
          <a:bodyPr/>
          <a:lstStyle>
            <a:lvl1pPr>
              <a:defRPr/>
            </a:lvl1pPr>
          </a:lstStyle>
          <a:p>
            <a:pPr>
              <a:defRPr/>
            </a:pPr>
            <a:fld id="{3089FE03-7EB5-4A78-AE8C-487BDAD53D35}" type="datetime1">
              <a:rPr lang="zh-TW" altLang="en-US">
                <a:solidFill>
                  <a:prstClr val="black">
                    <a:tint val="75000"/>
                  </a:prstClr>
                </a:solidFill>
              </a:rPr>
              <a:pPr>
                <a:defRPr/>
              </a:pPr>
              <a:t>2016/1/15</a:t>
            </a:fld>
            <a:endParaRPr lang="zh-TW" altLang="en-US">
              <a:solidFill>
                <a:prstClr val="black">
                  <a:tint val="75000"/>
                </a:prstClr>
              </a:solidFill>
            </a:endParaRPr>
          </a:p>
        </p:txBody>
      </p:sp>
      <p:sp>
        <p:nvSpPr>
          <p:cNvPr id="4" name="Footer Placeholder 2"/>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5" name="Slide Number Placeholder 3"/>
          <p:cNvSpPr>
            <a:spLocks noGrp="1"/>
          </p:cNvSpPr>
          <p:nvPr>
            <p:ph type="sldNum" sz="quarter" idx="12"/>
          </p:nvPr>
        </p:nvSpPr>
        <p:spPr/>
        <p:txBody>
          <a:bodyPr/>
          <a:lstStyle>
            <a:lvl1pPr>
              <a:defRPr/>
            </a:lvl1pPr>
          </a:lstStyle>
          <a:p>
            <a:pPr>
              <a:defRPr/>
            </a:pPr>
            <a:fld id="{B199F52A-FFA3-4FE5-9572-867C61AC7808}" type="slidenum">
              <a:rPr lang="zh-TW" altLang="en-US"/>
              <a:pPr>
                <a:defRPr/>
              </a:pPr>
              <a:t>‹#›</a:t>
            </a:fld>
            <a:endParaRPr lang="zh-TW" altLang="en-US"/>
          </a:p>
        </p:txBody>
      </p:sp>
    </p:spTree>
    <p:extLst>
      <p:ext uri="{BB962C8B-B14F-4D97-AF65-F5344CB8AC3E}">
        <p14:creationId xmlns:p14="http://schemas.microsoft.com/office/powerpoint/2010/main" xmlns="" val="15382864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5" name="Freeform 11"/>
          <p:cNvSpPr>
            <a:spLocks/>
          </p:cNvSpPr>
          <p:nvPr/>
        </p:nvSpPr>
        <p:spPr bwMode="auto">
          <a:xfrm flipV="1">
            <a:off x="-4763" y="714375"/>
            <a:ext cx="1589088" cy="508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TW" altLang="en-US"/>
          </a:p>
        </p:txBody>
      </p:sp>
      <p:sp>
        <p:nvSpPr>
          <p:cNvPr id="8" name="Title 7"/>
          <p:cNvSpPr>
            <a:spLocks noGrp="1"/>
          </p:cNvSpPr>
          <p:nvPr>
            <p:ph type="title"/>
          </p:nvPr>
        </p:nvSpPr>
        <p:spPr/>
        <p:txBody>
          <a:bodyPr/>
          <a:lstStyle/>
          <a:p>
            <a:r>
              <a:rPr lang="zh-TW" altLang="en-US" smtClean="0"/>
              <a:t>按一下以編輯母片標題樣式</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6" name="Date Placeholder 4"/>
          <p:cNvSpPr>
            <a:spLocks noGrp="1"/>
          </p:cNvSpPr>
          <p:nvPr>
            <p:ph type="dt" sz="half" idx="10"/>
          </p:nvPr>
        </p:nvSpPr>
        <p:spPr/>
        <p:txBody>
          <a:bodyPr/>
          <a:lstStyle>
            <a:lvl1pPr>
              <a:defRPr/>
            </a:lvl1pPr>
          </a:lstStyle>
          <a:p>
            <a:pPr>
              <a:defRPr/>
            </a:pPr>
            <a:fld id="{E8CA40FE-206B-4F12-9E10-80AFF512D86C}" type="datetime1">
              <a:rPr lang="zh-TW" altLang="en-US"/>
              <a:pPr>
                <a:defRPr/>
              </a:pPr>
              <a:t>2016/1/15</a:t>
            </a:fld>
            <a:endParaRPr lang="zh-TW" altLang="en-US"/>
          </a:p>
        </p:txBody>
      </p:sp>
      <p:sp>
        <p:nvSpPr>
          <p:cNvPr id="7" name="Footer Placeholder 5"/>
          <p:cNvSpPr>
            <a:spLocks noGrp="1"/>
          </p:cNvSpPr>
          <p:nvPr>
            <p:ph type="ftr" sz="quarter" idx="11"/>
          </p:nvPr>
        </p:nvSpPr>
        <p:spPr/>
        <p:txBody>
          <a:bodyPr/>
          <a:lstStyle>
            <a:lvl1pPr>
              <a:defRPr/>
            </a:lvl1pPr>
          </a:lstStyle>
          <a:p>
            <a:pPr>
              <a:defRPr/>
            </a:pPr>
            <a:endParaRPr lang="zh-TW" altLang="en-US"/>
          </a:p>
        </p:txBody>
      </p:sp>
      <p:sp>
        <p:nvSpPr>
          <p:cNvPr id="9" name="Slide Number Placeholder 5"/>
          <p:cNvSpPr>
            <a:spLocks noGrp="1"/>
          </p:cNvSpPr>
          <p:nvPr>
            <p:ph type="sldNum" sz="quarter" idx="12"/>
          </p:nvPr>
        </p:nvSpPr>
        <p:spPr/>
        <p:txBody>
          <a:bodyPr/>
          <a:lstStyle>
            <a:lvl1pPr>
              <a:defRPr/>
            </a:lvl1pPr>
          </a:lstStyle>
          <a:p>
            <a:pPr>
              <a:defRPr/>
            </a:pPr>
            <a:fld id="{A1A0721E-FF95-44FD-97E6-1EA29F5D2F31}" type="slidenum">
              <a:rPr lang="zh-TW" altLang="en-US"/>
              <a:pPr>
                <a:defRPr/>
              </a:pPr>
              <a:t>‹#›</a:t>
            </a:fld>
            <a:endParaRPr lang="zh-TW" altLang="en-US"/>
          </a:p>
        </p:txBody>
      </p:sp>
    </p:spTree>
    <p:extLst>
      <p:ext uri="{BB962C8B-B14F-4D97-AF65-F5344CB8AC3E}">
        <p14:creationId xmlns:p14="http://schemas.microsoft.com/office/powerpoint/2010/main" xmlns="" val="192413394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5" name="Freeform 11"/>
          <p:cNvSpPr>
            <a:spLocks/>
          </p:cNvSpPr>
          <p:nvPr/>
        </p:nvSpPr>
        <p:spPr bwMode="auto">
          <a:xfrm flipV="1">
            <a:off x="-4763" y="7143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a:solidFill>
                <a:prstClr val="black"/>
              </a:solidFill>
              <a:latin typeface="Arial" charset="0"/>
              <a:ea typeface="新細明體" charset="-120"/>
              <a:cs typeface="微軟正黑體"/>
            </a:endParaRPr>
          </a:p>
        </p:txBody>
      </p:sp>
      <p:sp>
        <p:nvSpPr>
          <p:cNvPr id="2" name="Title 1"/>
          <p:cNvSpPr>
            <a:spLocks noGrp="1"/>
          </p:cNvSpPr>
          <p:nvPr>
            <p:ph type="title"/>
          </p:nvPr>
        </p:nvSpPr>
        <p:spPr>
          <a:xfrm>
            <a:off x="2589212" y="446088"/>
            <a:ext cx="3505199" cy="976312"/>
          </a:xfrm>
        </p:spPr>
        <p:txBody>
          <a:bodyPr anchor="b"/>
          <a:lstStyle>
            <a:lvl1pPr algn="l">
              <a:defRPr sz="2000" b="0"/>
            </a:lvl1pPr>
          </a:lstStyle>
          <a:p>
            <a:r>
              <a:rPr lang="zh-TW" altLang="en-US" smtClean="0"/>
              <a:t>按一下以編輯母片標題樣式</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6" name="Date Placeholder 4"/>
          <p:cNvSpPr>
            <a:spLocks noGrp="1"/>
          </p:cNvSpPr>
          <p:nvPr>
            <p:ph type="dt" sz="half" idx="10"/>
          </p:nvPr>
        </p:nvSpPr>
        <p:spPr/>
        <p:txBody>
          <a:bodyPr/>
          <a:lstStyle>
            <a:lvl1pPr>
              <a:defRPr/>
            </a:lvl1pPr>
          </a:lstStyle>
          <a:p>
            <a:pPr>
              <a:defRPr/>
            </a:pPr>
            <a:fld id="{EB01D2F7-8FBE-452D-95C6-A01DA8B9357A}" type="datetime1">
              <a:rPr lang="zh-TW" altLang="en-US">
                <a:solidFill>
                  <a:prstClr val="black">
                    <a:tint val="75000"/>
                  </a:prstClr>
                </a:solidFill>
              </a:rPr>
              <a:pPr>
                <a:defRPr/>
              </a:pPr>
              <a:t>2016/1/15</a:t>
            </a:fld>
            <a:endParaRPr lang="zh-TW" altLang="en-US">
              <a:solidFill>
                <a:prstClr val="black">
                  <a:tint val="75000"/>
                </a:prstClr>
              </a:solidFill>
            </a:endParaRPr>
          </a:p>
        </p:txBody>
      </p:sp>
      <p:sp>
        <p:nvSpPr>
          <p:cNvPr id="7" name="Footer Placeholder 5"/>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8" name="Slide Number Placeholder 6"/>
          <p:cNvSpPr>
            <a:spLocks noGrp="1"/>
          </p:cNvSpPr>
          <p:nvPr>
            <p:ph type="sldNum" sz="quarter" idx="12"/>
          </p:nvPr>
        </p:nvSpPr>
        <p:spPr/>
        <p:txBody>
          <a:bodyPr/>
          <a:lstStyle>
            <a:lvl1pPr>
              <a:defRPr/>
            </a:lvl1pPr>
          </a:lstStyle>
          <a:p>
            <a:pPr>
              <a:defRPr/>
            </a:pPr>
            <a:fld id="{2FA1CA85-8FAF-4D1C-BAE9-FEEFF9FF23AB}" type="slidenum">
              <a:rPr lang="zh-TW" altLang="en-US"/>
              <a:pPr>
                <a:defRPr/>
              </a:pPr>
              <a:t>‹#›</a:t>
            </a:fld>
            <a:endParaRPr lang="zh-TW" altLang="en-US"/>
          </a:p>
        </p:txBody>
      </p:sp>
    </p:spTree>
    <p:extLst>
      <p:ext uri="{BB962C8B-B14F-4D97-AF65-F5344CB8AC3E}">
        <p14:creationId xmlns:p14="http://schemas.microsoft.com/office/powerpoint/2010/main" xmlns="" val="34287526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5" name="Freeform 11"/>
          <p:cNvSpPr>
            <a:spLocks/>
          </p:cNvSpPr>
          <p:nvPr/>
        </p:nvSpPr>
        <p:spPr bwMode="auto">
          <a:xfrm flipV="1">
            <a:off x="-4763" y="491172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a:solidFill>
                <a:prstClr val="black"/>
              </a:solidFill>
              <a:latin typeface="Arial" charset="0"/>
              <a:ea typeface="新細明體" charset="-120"/>
              <a:cs typeface="微軟正黑體"/>
            </a:endParaRPr>
          </a:p>
        </p:txBody>
      </p:sp>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zh-TW" altLang="en-US" smtClean="0"/>
              <a:t>按一下以編輯母片標題樣式</a:t>
            </a:r>
            <a:endParaRPr lang="en-US" dirty="0"/>
          </a:p>
        </p:txBody>
      </p:sp>
      <p:sp>
        <p:nvSpPr>
          <p:cNvPr id="3" name="Picture Placeholder 2"/>
          <p:cNvSpPr>
            <a:spLocks noGrp="1" noChangeAspect="1"/>
          </p:cNvSpPr>
          <p:nvPr>
            <p:ph type="pic" idx="1"/>
          </p:nvPr>
        </p:nvSpPr>
        <p:spPr>
          <a:xfrm>
            <a:off x="2589212" y="634965"/>
            <a:ext cx="8915400" cy="3854970"/>
          </a:xfrm>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TW" altLang="en-US" noProof="0" smtClean="0"/>
              <a:t>按一下圖示以新增圖片</a:t>
            </a:r>
            <a:endParaRPr lang="en-US" noProof="0"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6" name="Date Placeholder 4"/>
          <p:cNvSpPr>
            <a:spLocks noGrp="1"/>
          </p:cNvSpPr>
          <p:nvPr>
            <p:ph type="dt" sz="half" idx="10"/>
          </p:nvPr>
        </p:nvSpPr>
        <p:spPr/>
        <p:txBody>
          <a:bodyPr/>
          <a:lstStyle>
            <a:lvl1pPr>
              <a:defRPr/>
            </a:lvl1pPr>
          </a:lstStyle>
          <a:p>
            <a:pPr>
              <a:defRPr/>
            </a:pPr>
            <a:fld id="{67A5131E-69FE-4E7B-826F-288A141827A6}" type="datetime1">
              <a:rPr lang="zh-TW" altLang="en-US">
                <a:solidFill>
                  <a:prstClr val="black">
                    <a:tint val="75000"/>
                  </a:prstClr>
                </a:solidFill>
              </a:rPr>
              <a:pPr>
                <a:defRPr/>
              </a:pPr>
              <a:t>2016/1/15</a:t>
            </a:fld>
            <a:endParaRPr lang="zh-TW" altLang="en-US">
              <a:solidFill>
                <a:prstClr val="black">
                  <a:tint val="75000"/>
                </a:prstClr>
              </a:solidFill>
            </a:endParaRPr>
          </a:p>
        </p:txBody>
      </p:sp>
      <p:sp>
        <p:nvSpPr>
          <p:cNvPr id="7" name="Footer Placeholder 5"/>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8" name="Slide Number Placeholder 6"/>
          <p:cNvSpPr>
            <a:spLocks noGrp="1"/>
          </p:cNvSpPr>
          <p:nvPr>
            <p:ph type="sldNum" sz="quarter" idx="12"/>
          </p:nvPr>
        </p:nvSpPr>
        <p:spPr>
          <a:xfrm>
            <a:off x="531813" y="4983163"/>
            <a:ext cx="779462" cy="365125"/>
          </a:xfrm>
        </p:spPr>
        <p:txBody>
          <a:bodyPr/>
          <a:lstStyle>
            <a:lvl1pPr>
              <a:defRPr/>
            </a:lvl1pPr>
          </a:lstStyle>
          <a:p>
            <a:pPr>
              <a:defRPr/>
            </a:pPr>
            <a:fld id="{3E874546-3CA6-4C9A-B465-56F2428D55ED}" type="slidenum">
              <a:rPr lang="zh-TW" altLang="en-US"/>
              <a:pPr>
                <a:defRPr/>
              </a:pPr>
              <a:t>‹#›</a:t>
            </a:fld>
            <a:endParaRPr lang="zh-TW" altLang="en-US"/>
          </a:p>
        </p:txBody>
      </p:sp>
    </p:spTree>
    <p:extLst>
      <p:ext uri="{BB962C8B-B14F-4D97-AF65-F5344CB8AC3E}">
        <p14:creationId xmlns:p14="http://schemas.microsoft.com/office/powerpoint/2010/main" xmlns="" val="241876110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標題與說明文字">
    <p:spTree>
      <p:nvGrpSpPr>
        <p:cNvPr id="1" name=""/>
        <p:cNvGrpSpPr/>
        <p:nvPr/>
      </p:nvGrpSpPr>
      <p:grpSpPr>
        <a:xfrm>
          <a:off x="0" y="0"/>
          <a:ext cx="0" cy="0"/>
          <a:chOff x="0" y="0"/>
          <a:chExt cx="0" cy="0"/>
        </a:xfrm>
      </p:grpSpPr>
      <p:sp>
        <p:nvSpPr>
          <p:cNvPr id="4" name="Freeform 11"/>
          <p:cNvSpPr>
            <a:spLocks/>
          </p:cNvSpPr>
          <p:nvPr/>
        </p:nvSpPr>
        <p:spPr bwMode="auto">
          <a:xfrm flipV="1">
            <a:off x="-4763" y="31781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a:solidFill>
                <a:prstClr val="black"/>
              </a:solidFill>
              <a:latin typeface="Arial" charset="0"/>
              <a:ea typeface="新細明體" charset="-120"/>
              <a:cs typeface="微軟正黑體"/>
            </a:endParaRPr>
          </a:p>
        </p:txBody>
      </p:sp>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5" name="Date Placeholder 3"/>
          <p:cNvSpPr>
            <a:spLocks noGrp="1"/>
          </p:cNvSpPr>
          <p:nvPr>
            <p:ph type="dt" sz="half" idx="10"/>
          </p:nvPr>
        </p:nvSpPr>
        <p:spPr/>
        <p:txBody>
          <a:bodyPr/>
          <a:lstStyle>
            <a:lvl1pPr>
              <a:defRPr/>
            </a:lvl1pPr>
          </a:lstStyle>
          <a:p>
            <a:pPr>
              <a:defRPr/>
            </a:pPr>
            <a:fld id="{8878408C-AB37-4EC2-898C-C7108DD53A10}" type="datetime1">
              <a:rPr lang="zh-TW" altLang="en-US">
                <a:solidFill>
                  <a:prstClr val="black">
                    <a:tint val="75000"/>
                  </a:prstClr>
                </a:solidFill>
              </a:rPr>
              <a:pPr>
                <a:defRPr/>
              </a:pPr>
              <a:t>2016/1/15</a:t>
            </a:fld>
            <a:endParaRPr lang="zh-TW" alt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7" name="Slide Number Placeholder 5"/>
          <p:cNvSpPr>
            <a:spLocks noGrp="1"/>
          </p:cNvSpPr>
          <p:nvPr>
            <p:ph type="sldNum" sz="quarter" idx="12"/>
          </p:nvPr>
        </p:nvSpPr>
        <p:spPr>
          <a:xfrm>
            <a:off x="531813" y="3244850"/>
            <a:ext cx="779462" cy="365125"/>
          </a:xfrm>
        </p:spPr>
        <p:txBody>
          <a:bodyPr/>
          <a:lstStyle>
            <a:lvl1pPr>
              <a:defRPr/>
            </a:lvl1pPr>
          </a:lstStyle>
          <a:p>
            <a:pPr>
              <a:defRPr/>
            </a:pPr>
            <a:fld id="{920300FA-94FF-4E99-A106-5BD9120338F9}" type="slidenum">
              <a:rPr lang="zh-TW" altLang="en-US"/>
              <a:pPr>
                <a:defRPr/>
              </a:pPr>
              <a:t>‹#›</a:t>
            </a:fld>
            <a:endParaRPr lang="zh-TW" altLang="en-US"/>
          </a:p>
        </p:txBody>
      </p:sp>
    </p:spTree>
    <p:extLst>
      <p:ext uri="{BB962C8B-B14F-4D97-AF65-F5344CB8AC3E}">
        <p14:creationId xmlns:p14="http://schemas.microsoft.com/office/powerpoint/2010/main" xmlns="" val="399295959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引述 (含標題)">
    <p:spTree>
      <p:nvGrpSpPr>
        <p:cNvPr id="1" name=""/>
        <p:cNvGrpSpPr/>
        <p:nvPr/>
      </p:nvGrpSpPr>
      <p:grpSpPr>
        <a:xfrm>
          <a:off x="0" y="0"/>
          <a:ext cx="0" cy="0"/>
          <a:chOff x="0" y="0"/>
          <a:chExt cx="0" cy="0"/>
        </a:xfrm>
      </p:grpSpPr>
      <p:sp>
        <p:nvSpPr>
          <p:cNvPr id="5" name="Freeform 11"/>
          <p:cNvSpPr>
            <a:spLocks/>
          </p:cNvSpPr>
          <p:nvPr/>
        </p:nvSpPr>
        <p:spPr bwMode="auto">
          <a:xfrm flipV="1">
            <a:off x="-4763" y="31781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a:solidFill>
                <a:prstClr val="black"/>
              </a:solidFill>
              <a:latin typeface="Arial" charset="0"/>
              <a:ea typeface="新細明體" charset="-120"/>
              <a:cs typeface="微軟正黑體"/>
            </a:endParaRPr>
          </a:p>
        </p:txBody>
      </p:sp>
      <p:sp>
        <p:nvSpPr>
          <p:cNvPr id="6" name="TextBox 13"/>
          <p:cNvSpPr txBox="1"/>
          <p:nvPr/>
        </p:nvSpPr>
        <p:spPr>
          <a:xfrm>
            <a:off x="2466975" y="647700"/>
            <a:ext cx="609600" cy="585788"/>
          </a:xfrm>
          <a:prstGeom prst="rect">
            <a:avLst/>
          </a:prstGeom>
        </p:spPr>
        <p:txBody>
          <a:bodyPr anchor="ctr"/>
          <a:lstStyle/>
          <a:p>
            <a:pPr eaLnBrk="1" fontAlgn="auto" hangingPunct="1">
              <a:spcBef>
                <a:spcPts val="0"/>
              </a:spcBef>
              <a:spcAft>
                <a:spcPts val="0"/>
              </a:spcAft>
              <a:defRPr/>
            </a:pPr>
            <a:r>
              <a:rPr kumimoji="0" lang="en-US" sz="8000" dirty="0">
                <a:ln w="3175" cmpd="sng">
                  <a:noFill/>
                </a:ln>
                <a:solidFill>
                  <a:srgbClr val="E78712"/>
                </a:solidFill>
                <a:latin typeface="Arial"/>
              </a:rPr>
              <a:t>“</a:t>
            </a:r>
          </a:p>
        </p:txBody>
      </p:sp>
      <p:sp>
        <p:nvSpPr>
          <p:cNvPr id="7" name="TextBox 14"/>
          <p:cNvSpPr txBox="1"/>
          <p:nvPr/>
        </p:nvSpPr>
        <p:spPr>
          <a:xfrm>
            <a:off x="11114088" y="2905125"/>
            <a:ext cx="609600" cy="584200"/>
          </a:xfrm>
          <a:prstGeom prst="rect">
            <a:avLst/>
          </a:prstGeom>
        </p:spPr>
        <p:txBody>
          <a:bodyPr anchor="ctr"/>
          <a:lstStyle/>
          <a:p>
            <a:pPr eaLnBrk="1" fontAlgn="auto" hangingPunct="1">
              <a:spcBef>
                <a:spcPts val="0"/>
              </a:spcBef>
              <a:spcAft>
                <a:spcPts val="0"/>
              </a:spcAft>
              <a:defRPr/>
            </a:pPr>
            <a:r>
              <a:rPr kumimoji="0" lang="en-US" sz="8000" dirty="0">
                <a:ln w="3175" cmpd="sng">
                  <a:noFill/>
                </a:ln>
                <a:solidFill>
                  <a:srgbClr val="E78712"/>
                </a:solidFill>
                <a:latin typeface="Arial"/>
              </a:rPr>
              <a:t>”</a:t>
            </a:r>
          </a:p>
        </p:txBody>
      </p:sp>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zh-TW" altLang="en-US" smtClean="0"/>
              <a:t>按一下以編輯母片標題樣式</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smtClean="0"/>
              <a:t>按一下以編輯母片文字樣式</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8" name="Date Placeholder 3"/>
          <p:cNvSpPr>
            <a:spLocks noGrp="1"/>
          </p:cNvSpPr>
          <p:nvPr>
            <p:ph type="dt" sz="half" idx="14"/>
          </p:nvPr>
        </p:nvSpPr>
        <p:spPr/>
        <p:txBody>
          <a:bodyPr/>
          <a:lstStyle>
            <a:lvl1pPr>
              <a:defRPr/>
            </a:lvl1pPr>
          </a:lstStyle>
          <a:p>
            <a:pPr>
              <a:defRPr/>
            </a:pPr>
            <a:fld id="{61CC9862-1AB6-47AA-86FB-787330A864FA}" type="datetime1">
              <a:rPr lang="zh-TW" altLang="en-US">
                <a:solidFill>
                  <a:prstClr val="black">
                    <a:tint val="75000"/>
                  </a:prstClr>
                </a:solidFill>
              </a:rPr>
              <a:pPr>
                <a:defRPr/>
              </a:pPr>
              <a:t>2016/1/15</a:t>
            </a:fld>
            <a:endParaRPr lang="zh-TW" altLang="en-US">
              <a:solidFill>
                <a:prstClr val="black">
                  <a:tint val="75000"/>
                </a:prstClr>
              </a:solidFill>
            </a:endParaRPr>
          </a:p>
        </p:txBody>
      </p:sp>
      <p:sp>
        <p:nvSpPr>
          <p:cNvPr id="9" name="Footer Placeholder 4"/>
          <p:cNvSpPr>
            <a:spLocks noGrp="1"/>
          </p:cNvSpPr>
          <p:nvPr>
            <p:ph type="ftr" sz="quarter" idx="15"/>
          </p:nvPr>
        </p:nvSpPr>
        <p:spPr/>
        <p:txBody>
          <a:bodyPr/>
          <a:lstStyle>
            <a:lvl1pPr>
              <a:defRPr/>
            </a:lvl1pPr>
          </a:lstStyle>
          <a:p>
            <a:pPr>
              <a:defRPr/>
            </a:pPr>
            <a:endParaRPr lang="zh-TW" altLang="en-US">
              <a:solidFill>
                <a:prstClr val="black">
                  <a:tint val="75000"/>
                </a:prstClr>
              </a:solidFill>
            </a:endParaRPr>
          </a:p>
        </p:txBody>
      </p:sp>
      <p:sp>
        <p:nvSpPr>
          <p:cNvPr id="10" name="Slide Number Placeholder 5"/>
          <p:cNvSpPr>
            <a:spLocks noGrp="1"/>
          </p:cNvSpPr>
          <p:nvPr>
            <p:ph type="sldNum" sz="quarter" idx="16"/>
          </p:nvPr>
        </p:nvSpPr>
        <p:spPr>
          <a:xfrm>
            <a:off x="531813" y="3244850"/>
            <a:ext cx="779462" cy="365125"/>
          </a:xfrm>
        </p:spPr>
        <p:txBody>
          <a:bodyPr/>
          <a:lstStyle>
            <a:lvl1pPr>
              <a:defRPr/>
            </a:lvl1pPr>
          </a:lstStyle>
          <a:p>
            <a:pPr>
              <a:defRPr/>
            </a:pPr>
            <a:fld id="{B9F2F934-3D8E-4207-816E-A5C45BA1EF25}" type="slidenum">
              <a:rPr lang="zh-TW" altLang="en-US"/>
              <a:pPr>
                <a:defRPr/>
              </a:pPr>
              <a:t>‹#›</a:t>
            </a:fld>
            <a:endParaRPr lang="zh-TW" altLang="en-US"/>
          </a:p>
        </p:txBody>
      </p:sp>
    </p:spTree>
    <p:extLst>
      <p:ext uri="{BB962C8B-B14F-4D97-AF65-F5344CB8AC3E}">
        <p14:creationId xmlns:p14="http://schemas.microsoft.com/office/powerpoint/2010/main" xmlns="" val="411926417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5" name="Freeform 11"/>
          <p:cNvSpPr>
            <a:spLocks/>
          </p:cNvSpPr>
          <p:nvPr/>
        </p:nvSpPr>
        <p:spPr bwMode="auto">
          <a:xfrm flipV="1">
            <a:off x="-4763" y="491172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a:solidFill>
                <a:prstClr val="black"/>
              </a:solidFill>
              <a:latin typeface="Arial" charset="0"/>
              <a:ea typeface="新細明體" charset="-120"/>
              <a:cs typeface="微軟正黑體"/>
            </a:endParaRPr>
          </a:p>
        </p:txBody>
      </p:sp>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zh-TW" altLang="en-US" smtClean="0"/>
              <a:t>按一下以編輯母片標題樣式</a:t>
            </a:r>
            <a:endParaRPr lang="en-US" dirty="0"/>
          </a:p>
        </p:txBody>
      </p:sp>
      <p:sp>
        <p:nvSpPr>
          <p:cNvPr id="4" name="Text Placeholder 3"/>
          <p:cNvSpPr>
            <a:spLocks noGrp="1"/>
          </p:cNvSpPr>
          <p:nvPr>
            <p:ph type="body" sz="half" idx="2"/>
          </p:nvPr>
        </p:nvSpPr>
        <p:spPr>
          <a:xfrm>
            <a:off x="2589213" y="5181600"/>
            <a:ext cx="8915400" cy="729622"/>
          </a:xfrm>
        </p:spPr>
        <p:txBody>
          <a:bodyPr rtlCol="0">
            <a:normAutofit/>
          </a:bodyPr>
          <a:lstStyle>
            <a:lvl1pPr>
              <a:buNone/>
              <a:defRPr lang="en-US">
                <a:solidFill>
                  <a:schemeClr val="tx1">
                    <a:lumMod val="65000"/>
                    <a:lumOff val="35000"/>
                  </a:schemeClr>
                </a:solidFill>
              </a:defRPr>
            </a:lvl1pPr>
          </a:lstStyle>
          <a:p>
            <a:pPr lvl="0"/>
            <a:r>
              <a:rPr lang="zh-TW" altLang="en-US" smtClean="0"/>
              <a:t>按一下以編輯母片文字樣式</a:t>
            </a:r>
          </a:p>
        </p:txBody>
      </p:sp>
      <p:sp>
        <p:nvSpPr>
          <p:cNvPr id="6" name="Date Placeholder 4"/>
          <p:cNvSpPr>
            <a:spLocks noGrp="1"/>
          </p:cNvSpPr>
          <p:nvPr>
            <p:ph type="dt" sz="half" idx="10"/>
          </p:nvPr>
        </p:nvSpPr>
        <p:spPr/>
        <p:txBody>
          <a:bodyPr/>
          <a:lstStyle>
            <a:lvl1pPr>
              <a:defRPr/>
            </a:lvl1pPr>
          </a:lstStyle>
          <a:p>
            <a:pPr>
              <a:defRPr/>
            </a:pPr>
            <a:fld id="{5F0FF60F-3444-473B-806C-8BFB959C8BB6}" type="datetime1">
              <a:rPr lang="zh-TW" altLang="en-US">
                <a:solidFill>
                  <a:prstClr val="black">
                    <a:tint val="75000"/>
                  </a:prstClr>
                </a:solidFill>
              </a:rPr>
              <a:pPr>
                <a:defRPr/>
              </a:pPr>
              <a:t>2016/1/15</a:t>
            </a:fld>
            <a:endParaRPr lang="zh-TW" altLang="en-US">
              <a:solidFill>
                <a:prstClr val="black">
                  <a:tint val="75000"/>
                </a:prstClr>
              </a:solidFill>
            </a:endParaRPr>
          </a:p>
        </p:txBody>
      </p:sp>
      <p:sp>
        <p:nvSpPr>
          <p:cNvPr id="7" name="Footer Placeholder 5"/>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8" name="Slide Number Placeholder 6"/>
          <p:cNvSpPr>
            <a:spLocks noGrp="1"/>
          </p:cNvSpPr>
          <p:nvPr>
            <p:ph type="sldNum" sz="quarter" idx="12"/>
          </p:nvPr>
        </p:nvSpPr>
        <p:spPr>
          <a:xfrm>
            <a:off x="531813" y="4983163"/>
            <a:ext cx="779462" cy="365125"/>
          </a:xfrm>
        </p:spPr>
        <p:txBody>
          <a:bodyPr/>
          <a:lstStyle>
            <a:lvl1pPr>
              <a:defRPr/>
            </a:lvl1pPr>
          </a:lstStyle>
          <a:p>
            <a:pPr>
              <a:defRPr/>
            </a:pPr>
            <a:fld id="{78BFCE8C-374F-47A6-BE09-CB2471BAB655}" type="slidenum">
              <a:rPr lang="zh-TW" altLang="en-US"/>
              <a:pPr>
                <a:defRPr/>
              </a:pPr>
              <a:t>‹#›</a:t>
            </a:fld>
            <a:endParaRPr lang="zh-TW" altLang="en-US"/>
          </a:p>
        </p:txBody>
      </p:sp>
    </p:spTree>
    <p:extLst>
      <p:ext uri="{BB962C8B-B14F-4D97-AF65-F5344CB8AC3E}">
        <p14:creationId xmlns:p14="http://schemas.microsoft.com/office/powerpoint/2010/main" xmlns="" val="421758630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引述名片">
    <p:spTree>
      <p:nvGrpSpPr>
        <p:cNvPr id="1" name=""/>
        <p:cNvGrpSpPr/>
        <p:nvPr/>
      </p:nvGrpSpPr>
      <p:grpSpPr>
        <a:xfrm>
          <a:off x="0" y="0"/>
          <a:ext cx="0" cy="0"/>
          <a:chOff x="0" y="0"/>
          <a:chExt cx="0" cy="0"/>
        </a:xfrm>
      </p:grpSpPr>
      <p:sp>
        <p:nvSpPr>
          <p:cNvPr id="5" name="Freeform 11"/>
          <p:cNvSpPr>
            <a:spLocks/>
          </p:cNvSpPr>
          <p:nvPr/>
        </p:nvSpPr>
        <p:spPr bwMode="auto">
          <a:xfrm flipV="1">
            <a:off x="-4763" y="491172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a:solidFill>
                <a:prstClr val="black"/>
              </a:solidFill>
              <a:latin typeface="Arial" charset="0"/>
              <a:ea typeface="新細明體" charset="-120"/>
              <a:cs typeface="微軟正黑體"/>
            </a:endParaRPr>
          </a:p>
        </p:txBody>
      </p:sp>
      <p:sp>
        <p:nvSpPr>
          <p:cNvPr id="6" name="TextBox 16"/>
          <p:cNvSpPr txBox="1"/>
          <p:nvPr/>
        </p:nvSpPr>
        <p:spPr>
          <a:xfrm>
            <a:off x="2466975" y="647700"/>
            <a:ext cx="609600" cy="585788"/>
          </a:xfrm>
          <a:prstGeom prst="rect">
            <a:avLst/>
          </a:prstGeom>
        </p:spPr>
        <p:txBody>
          <a:bodyPr anchor="ctr"/>
          <a:lstStyle/>
          <a:p>
            <a:pPr eaLnBrk="1" fontAlgn="auto" hangingPunct="1">
              <a:spcBef>
                <a:spcPts val="0"/>
              </a:spcBef>
              <a:spcAft>
                <a:spcPts val="0"/>
              </a:spcAft>
              <a:defRPr/>
            </a:pPr>
            <a:r>
              <a:rPr kumimoji="0" lang="en-US" sz="8000" dirty="0">
                <a:ln w="3175" cmpd="sng">
                  <a:noFill/>
                </a:ln>
                <a:solidFill>
                  <a:srgbClr val="E78712"/>
                </a:solidFill>
                <a:latin typeface="Arial"/>
              </a:rPr>
              <a:t>“</a:t>
            </a:r>
          </a:p>
        </p:txBody>
      </p:sp>
      <p:sp>
        <p:nvSpPr>
          <p:cNvPr id="7" name="TextBox 17"/>
          <p:cNvSpPr txBox="1"/>
          <p:nvPr/>
        </p:nvSpPr>
        <p:spPr>
          <a:xfrm>
            <a:off x="11114088" y="2905125"/>
            <a:ext cx="609600" cy="584200"/>
          </a:xfrm>
          <a:prstGeom prst="rect">
            <a:avLst/>
          </a:prstGeom>
        </p:spPr>
        <p:txBody>
          <a:bodyPr anchor="ctr"/>
          <a:lstStyle/>
          <a:p>
            <a:pPr eaLnBrk="1" fontAlgn="auto" hangingPunct="1">
              <a:spcBef>
                <a:spcPts val="0"/>
              </a:spcBef>
              <a:spcAft>
                <a:spcPts val="0"/>
              </a:spcAft>
              <a:defRPr/>
            </a:pPr>
            <a:r>
              <a:rPr kumimoji="0" lang="en-US" sz="8000" dirty="0">
                <a:ln w="3175" cmpd="sng">
                  <a:noFill/>
                </a:ln>
                <a:solidFill>
                  <a:srgbClr val="E78712"/>
                </a:solidFill>
                <a:latin typeface="Arial"/>
              </a:rPr>
              <a:t>”</a:t>
            </a:r>
          </a:p>
        </p:txBody>
      </p:sp>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zh-TW" altLang="en-US" smtClean="0"/>
              <a:t>按一下以編輯母片標題樣式</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smtClean="0"/>
              <a:t>按一下以編輯母片文字樣式</a:t>
            </a:r>
          </a:p>
        </p:txBody>
      </p:sp>
      <p:sp>
        <p:nvSpPr>
          <p:cNvPr id="4" name="Text Placeholder 3"/>
          <p:cNvSpPr>
            <a:spLocks noGrp="1"/>
          </p:cNvSpPr>
          <p:nvPr>
            <p:ph type="body" sz="half" idx="2"/>
          </p:nvPr>
        </p:nvSpPr>
        <p:spPr>
          <a:xfrm>
            <a:off x="2589213" y="5181600"/>
            <a:ext cx="8915400" cy="729622"/>
          </a:xfrm>
        </p:spPr>
        <p:txBody>
          <a:bodyPr rtlCol="0">
            <a:normAutofit/>
          </a:bodyPr>
          <a:lstStyle>
            <a:lvl1pPr>
              <a:buNone/>
              <a:defRPr lang="en-US">
                <a:solidFill>
                  <a:schemeClr val="tx1">
                    <a:lumMod val="65000"/>
                    <a:lumOff val="35000"/>
                  </a:schemeClr>
                </a:solidFill>
              </a:defRPr>
            </a:lvl1pPr>
          </a:lstStyle>
          <a:p>
            <a:pPr lvl="0"/>
            <a:r>
              <a:rPr lang="zh-TW" altLang="en-US" smtClean="0"/>
              <a:t>按一下以編輯母片文字樣式</a:t>
            </a:r>
          </a:p>
        </p:txBody>
      </p:sp>
      <p:sp>
        <p:nvSpPr>
          <p:cNvPr id="8" name="Date Placeholder 4"/>
          <p:cNvSpPr>
            <a:spLocks noGrp="1"/>
          </p:cNvSpPr>
          <p:nvPr>
            <p:ph type="dt" sz="half" idx="14"/>
          </p:nvPr>
        </p:nvSpPr>
        <p:spPr/>
        <p:txBody>
          <a:bodyPr/>
          <a:lstStyle>
            <a:lvl1pPr>
              <a:defRPr/>
            </a:lvl1pPr>
          </a:lstStyle>
          <a:p>
            <a:pPr>
              <a:defRPr/>
            </a:pPr>
            <a:fld id="{2B552CA8-488E-4751-B9D8-F2E3DB6ECD1F}" type="datetime1">
              <a:rPr lang="zh-TW" altLang="en-US">
                <a:solidFill>
                  <a:prstClr val="black">
                    <a:tint val="75000"/>
                  </a:prstClr>
                </a:solidFill>
              </a:rPr>
              <a:pPr>
                <a:defRPr/>
              </a:pPr>
              <a:t>2016/1/15</a:t>
            </a:fld>
            <a:endParaRPr lang="zh-TW" altLang="en-US">
              <a:solidFill>
                <a:prstClr val="black">
                  <a:tint val="75000"/>
                </a:prstClr>
              </a:solidFill>
            </a:endParaRPr>
          </a:p>
        </p:txBody>
      </p:sp>
      <p:sp>
        <p:nvSpPr>
          <p:cNvPr id="9" name="Footer Placeholder 5"/>
          <p:cNvSpPr>
            <a:spLocks noGrp="1"/>
          </p:cNvSpPr>
          <p:nvPr>
            <p:ph type="ftr" sz="quarter" idx="15"/>
          </p:nvPr>
        </p:nvSpPr>
        <p:spPr/>
        <p:txBody>
          <a:bodyPr/>
          <a:lstStyle>
            <a:lvl1pPr>
              <a:defRPr/>
            </a:lvl1pPr>
          </a:lstStyle>
          <a:p>
            <a:pPr>
              <a:defRPr/>
            </a:pPr>
            <a:endParaRPr lang="zh-TW" altLang="en-US">
              <a:solidFill>
                <a:prstClr val="black">
                  <a:tint val="75000"/>
                </a:prstClr>
              </a:solidFill>
            </a:endParaRPr>
          </a:p>
        </p:txBody>
      </p:sp>
      <p:sp>
        <p:nvSpPr>
          <p:cNvPr id="10" name="Slide Number Placeholder 6"/>
          <p:cNvSpPr>
            <a:spLocks noGrp="1"/>
          </p:cNvSpPr>
          <p:nvPr>
            <p:ph type="sldNum" sz="quarter" idx="16"/>
          </p:nvPr>
        </p:nvSpPr>
        <p:spPr>
          <a:xfrm>
            <a:off x="531813" y="4983163"/>
            <a:ext cx="779462" cy="365125"/>
          </a:xfrm>
        </p:spPr>
        <p:txBody>
          <a:bodyPr/>
          <a:lstStyle>
            <a:lvl1pPr>
              <a:defRPr/>
            </a:lvl1pPr>
          </a:lstStyle>
          <a:p>
            <a:pPr>
              <a:defRPr/>
            </a:pPr>
            <a:fld id="{57D42907-F97C-42D1-B226-E7923CAA3366}" type="slidenum">
              <a:rPr lang="zh-TW" altLang="en-US"/>
              <a:pPr>
                <a:defRPr/>
              </a:pPr>
              <a:t>‹#›</a:t>
            </a:fld>
            <a:endParaRPr lang="zh-TW" altLang="en-US"/>
          </a:p>
        </p:txBody>
      </p:sp>
    </p:spTree>
    <p:extLst>
      <p:ext uri="{BB962C8B-B14F-4D97-AF65-F5344CB8AC3E}">
        <p14:creationId xmlns:p14="http://schemas.microsoft.com/office/powerpoint/2010/main" xmlns="" val="216778765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是非題">
    <p:spTree>
      <p:nvGrpSpPr>
        <p:cNvPr id="1" name=""/>
        <p:cNvGrpSpPr/>
        <p:nvPr/>
      </p:nvGrpSpPr>
      <p:grpSpPr>
        <a:xfrm>
          <a:off x="0" y="0"/>
          <a:ext cx="0" cy="0"/>
          <a:chOff x="0" y="0"/>
          <a:chExt cx="0" cy="0"/>
        </a:xfrm>
      </p:grpSpPr>
      <p:sp>
        <p:nvSpPr>
          <p:cNvPr id="5" name="Freeform 11"/>
          <p:cNvSpPr>
            <a:spLocks/>
          </p:cNvSpPr>
          <p:nvPr/>
        </p:nvSpPr>
        <p:spPr bwMode="auto">
          <a:xfrm flipV="1">
            <a:off x="-4763" y="491172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a:solidFill>
                <a:prstClr val="black"/>
              </a:solidFill>
              <a:latin typeface="Arial" charset="0"/>
              <a:ea typeface="新細明體" charset="-120"/>
              <a:cs typeface="微軟正黑體"/>
            </a:endParaRPr>
          </a:p>
        </p:txBody>
      </p:sp>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zh-TW" altLang="en-US" smtClean="0"/>
              <a:t>按一下以編輯母片標題樣式</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smtClean="0"/>
              <a:t>按一下以編輯母片文字樣式</a:t>
            </a:r>
          </a:p>
        </p:txBody>
      </p:sp>
      <p:sp>
        <p:nvSpPr>
          <p:cNvPr id="4" name="Text Placeholder 3"/>
          <p:cNvSpPr>
            <a:spLocks noGrp="1"/>
          </p:cNvSpPr>
          <p:nvPr>
            <p:ph type="body" sz="half" idx="2"/>
          </p:nvPr>
        </p:nvSpPr>
        <p:spPr>
          <a:xfrm>
            <a:off x="2589213" y="5181600"/>
            <a:ext cx="8915400" cy="729622"/>
          </a:xfrm>
        </p:spPr>
        <p:txBody>
          <a:bodyPr rtlCol="0">
            <a:normAutofit/>
          </a:bodyPr>
          <a:lstStyle>
            <a:lvl1pPr>
              <a:buNone/>
              <a:defRPr lang="en-US">
                <a:solidFill>
                  <a:schemeClr val="tx1">
                    <a:lumMod val="65000"/>
                    <a:lumOff val="35000"/>
                  </a:schemeClr>
                </a:solidFill>
              </a:defRPr>
            </a:lvl1pPr>
          </a:lstStyle>
          <a:p>
            <a:pPr lvl="0"/>
            <a:r>
              <a:rPr lang="zh-TW" altLang="en-US" smtClean="0"/>
              <a:t>按一下以編輯母片文字樣式</a:t>
            </a:r>
          </a:p>
        </p:txBody>
      </p:sp>
      <p:sp>
        <p:nvSpPr>
          <p:cNvPr id="6" name="Date Placeholder 4"/>
          <p:cNvSpPr>
            <a:spLocks noGrp="1"/>
          </p:cNvSpPr>
          <p:nvPr>
            <p:ph type="dt" sz="half" idx="14"/>
          </p:nvPr>
        </p:nvSpPr>
        <p:spPr/>
        <p:txBody>
          <a:bodyPr/>
          <a:lstStyle>
            <a:lvl1pPr>
              <a:defRPr/>
            </a:lvl1pPr>
          </a:lstStyle>
          <a:p>
            <a:pPr>
              <a:defRPr/>
            </a:pPr>
            <a:fld id="{2BE50784-70FC-44C3-BC93-8F2AC025891F}" type="datetime1">
              <a:rPr lang="zh-TW" altLang="en-US">
                <a:solidFill>
                  <a:prstClr val="black">
                    <a:tint val="75000"/>
                  </a:prstClr>
                </a:solidFill>
              </a:rPr>
              <a:pPr>
                <a:defRPr/>
              </a:pPr>
              <a:t>2016/1/15</a:t>
            </a:fld>
            <a:endParaRPr lang="zh-TW" altLang="en-US">
              <a:solidFill>
                <a:prstClr val="black">
                  <a:tint val="75000"/>
                </a:prstClr>
              </a:solidFill>
            </a:endParaRPr>
          </a:p>
        </p:txBody>
      </p:sp>
      <p:sp>
        <p:nvSpPr>
          <p:cNvPr id="7" name="Footer Placeholder 5"/>
          <p:cNvSpPr>
            <a:spLocks noGrp="1"/>
          </p:cNvSpPr>
          <p:nvPr>
            <p:ph type="ftr" sz="quarter" idx="15"/>
          </p:nvPr>
        </p:nvSpPr>
        <p:spPr/>
        <p:txBody>
          <a:bodyPr/>
          <a:lstStyle>
            <a:lvl1pPr>
              <a:defRPr/>
            </a:lvl1pPr>
          </a:lstStyle>
          <a:p>
            <a:pPr>
              <a:defRPr/>
            </a:pPr>
            <a:endParaRPr lang="zh-TW" altLang="en-US">
              <a:solidFill>
                <a:prstClr val="black">
                  <a:tint val="75000"/>
                </a:prstClr>
              </a:solidFill>
            </a:endParaRPr>
          </a:p>
        </p:txBody>
      </p:sp>
      <p:sp>
        <p:nvSpPr>
          <p:cNvPr id="8" name="Slide Number Placeholder 6"/>
          <p:cNvSpPr>
            <a:spLocks noGrp="1"/>
          </p:cNvSpPr>
          <p:nvPr>
            <p:ph type="sldNum" sz="quarter" idx="16"/>
          </p:nvPr>
        </p:nvSpPr>
        <p:spPr>
          <a:xfrm>
            <a:off x="531813" y="4983163"/>
            <a:ext cx="779462" cy="365125"/>
          </a:xfrm>
        </p:spPr>
        <p:txBody>
          <a:bodyPr/>
          <a:lstStyle>
            <a:lvl1pPr>
              <a:defRPr/>
            </a:lvl1pPr>
          </a:lstStyle>
          <a:p>
            <a:pPr>
              <a:defRPr/>
            </a:pPr>
            <a:fld id="{4E473727-E37C-4F56-B3D9-CE59B730E6FD}" type="slidenum">
              <a:rPr lang="zh-TW" altLang="en-US"/>
              <a:pPr>
                <a:defRPr/>
              </a:pPr>
              <a:t>‹#›</a:t>
            </a:fld>
            <a:endParaRPr lang="zh-TW" altLang="en-US"/>
          </a:p>
        </p:txBody>
      </p:sp>
    </p:spTree>
    <p:extLst>
      <p:ext uri="{BB962C8B-B14F-4D97-AF65-F5344CB8AC3E}">
        <p14:creationId xmlns:p14="http://schemas.microsoft.com/office/powerpoint/2010/main" xmlns="" val="80503440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4" name="Freeform 11"/>
          <p:cNvSpPr>
            <a:spLocks/>
          </p:cNvSpPr>
          <p:nvPr/>
        </p:nvSpPr>
        <p:spPr bwMode="auto">
          <a:xfrm flipV="1">
            <a:off x="-4763" y="7143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a:solidFill>
                <a:prstClr val="black"/>
              </a:solidFill>
              <a:latin typeface="Arial" charset="0"/>
              <a:ea typeface="新細明體" charset="-120"/>
              <a:cs typeface="微軟正黑體"/>
            </a:endParaRPr>
          </a:p>
        </p:txBody>
      </p:sp>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Date Placeholder 3"/>
          <p:cNvSpPr>
            <a:spLocks noGrp="1"/>
          </p:cNvSpPr>
          <p:nvPr>
            <p:ph type="dt" sz="half" idx="10"/>
          </p:nvPr>
        </p:nvSpPr>
        <p:spPr/>
        <p:txBody>
          <a:bodyPr/>
          <a:lstStyle>
            <a:lvl1pPr>
              <a:defRPr/>
            </a:lvl1pPr>
          </a:lstStyle>
          <a:p>
            <a:pPr>
              <a:defRPr/>
            </a:pPr>
            <a:fld id="{45009A61-152D-4031-8B6E-6D6228C2362A}" type="datetime1">
              <a:rPr lang="zh-TW" altLang="en-US">
                <a:solidFill>
                  <a:prstClr val="black">
                    <a:tint val="75000"/>
                  </a:prstClr>
                </a:solidFill>
              </a:rPr>
              <a:pPr>
                <a:defRPr/>
              </a:pPr>
              <a:t>2016/1/15</a:t>
            </a:fld>
            <a:endParaRPr lang="zh-TW" alt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A93F8A63-5CE3-4D11-BFB6-AB7C011D4628}" type="slidenum">
              <a:rPr lang="zh-TW" altLang="en-US"/>
              <a:pPr>
                <a:defRPr/>
              </a:pPr>
              <a:t>‹#›</a:t>
            </a:fld>
            <a:endParaRPr lang="zh-TW" altLang="en-US"/>
          </a:p>
        </p:txBody>
      </p:sp>
    </p:spTree>
    <p:extLst>
      <p:ext uri="{BB962C8B-B14F-4D97-AF65-F5344CB8AC3E}">
        <p14:creationId xmlns:p14="http://schemas.microsoft.com/office/powerpoint/2010/main" xmlns="" val="103729988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4" name="Freeform 11"/>
          <p:cNvSpPr>
            <a:spLocks/>
          </p:cNvSpPr>
          <p:nvPr/>
        </p:nvSpPr>
        <p:spPr bwMode="auto">
          <a:xfrm flipV="1">
            <a:off x="-4763" y="7143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a:solidFill>
                <a:prstClr val="black"/>
              </a:solidFill>
              <a:latin typeface="Arial" charset="0"/>
              <a:ea typeface="新細明體" charset="-120"/>
              <a:cs typeface="微軟正黑體"/>
            </a:endParaRPr>
          </a:p>
        </p:txBody>
      </p:sp>
      <p:sp>
        <p:nvSpPr>
          <p:cNvPr id="2" name="Vertical Title 1"/>
          <p:cNvSpPr>
            <a:spLocks noGrp="1"/>
          </p:cNvSpPr>
          <p:nvPr>
            <p:ph type="title" orient="vert"/>
          </p:nvPr>
        </p:nvSpPr>
        <p:spPr>
          <a:xfrm>
            <a:off x="9294812" y="627405"/>
            <a:ext cx="2207601" cy="5283817"/>
          </a:xfrm>
        </p:spPr>
        <p:txBody>
          <a:bodyPr vert="eaVert" anchor="ctr"/>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Date Placeholder 3"/>
          <p:cNvSpPr>
            <a:spLocks noGrp="1"/>
          </p:cNvSpPr>
          <p:nvPr>
            <p:ph type="dt" sz="half" idx="10"/>
          </p:nvPr>
        </p:nvSpPr>
        <p:spPr/>
        <p:txBody>
          <a:bodyPr/>
          <a:lstStyle>
            <a:lvl1pPr>
              <a:defRPr/>
            </a:lvl1pPr>
          </a:lstStyle>
          <a:p>
            <a:pPr>
              <a:defRPr/>
            </a:pPr>
            <a:fld id="{DCCD060D-CC8F-43DC-B39D-263799582524}" type="datetime1">
              <a:rPr lang="zh-TW" altLang="en-US">
                <a:solidFill>
                  <a:prstClr val="black">
                    <a:tint val="75000"/>
                  </a:prstClr>
                </a:solidFill>
              </a:rPr>
              <a:pPr>
                <a:defRPr/>
              </a:pPr>
              <a:t>2016/1/15</a:t>
            </a:fld>
            <a:endParaRPr lang="zh-TW" alt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5B01B2A9-F8B9-41FF-9AFF-C7B9655AA638}" type="slidenum">
              <a:rPr lang="zh-TW" altLang="en-US"/>
              <a:pPr>
                <a:defRPr/>
              </a:pPr>
              <a:t>‹#›</a:t>
            </a:fld>
            <a:endParaRPr lang="zh-TW" altLang="en-US"/>
          </a:p>
        </p:txBody>
      </p:sp>
    </p:spTree>
    <p:extLst>
      <p:ext uri="{BB962C8B-B14F-4D97-AF65-F5344CB8AC3E}">
        <p14:creationId xmlns:p14="http://schemas.microsoft.com/office/powerpoint/2010/main" xmlns="" val="27449289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7" name="Freeform 11"/>
          <p:cNvSpPr>
            <a:spLocks/>
          </p:cNvSpPr>
          <p:nvPr/>
        </p:nvSpPr>
        <p:spPr bwMode="auto">
          <a:xfrm flipV="1">
            <a:off x="-4763" y="714375"/>
            <a:ext cx="1589088" cy="508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TW" altLang="en-US"/>
          </a:p>
        </p:txBody>
      </p:sp>
      <p:sp>
        <p:nvSpPr>
          <p:cNvPr id="10" name="Title 13"/>
          <p:cNvSpPr>
            <a:spLocks noGrp="1"/>
          </p:cNvSpPr>
          <p:nvPr>
            <p:ph type="title"/>
          </p:nvPr>
        </p:nvSpPr>
        <p:spPr/>
        <p:txBody>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8" name="Date Placeholder 6"/>
          <p:cNvSpPr>
            <a:spLocks noGrp="1"/>
          </p:cNvSpPr>
          <p:nvPr>
            <p:ph type="dt" sz="half" idx="10"/>
          </p:nvPr>
        </p:nvSpPr>
        <p:spPr/>
        <p:txBody>
          <a:bodyPr/>
          <a:lstStyle>
            <a:lvl1pPr>
              <a:defRPr/>
            </a:lvl1pPr>
          </a:lstStyle>
          <a:p>
            <a:pPr>
              <a:defRPr/>
            </a:pPr>
            <a:fld id="{5900E778-9D4D-4618-8198-336F80B3DD2B}" type="datetime1">
              <a:rPr lang="zh-TW" altLang="en-US"/>
              <a:pPr>
                <a:defRPr/>
              </a:pPr>
              <a:t>2016/1/15</a:t>
            </a:fld>
            <a:endParaRPr lang="zh-TW" altLang="en-US"/>
          </a:p>
        </p:txBody>
      </p:sp>
      <p:sp>
        <p:nvSpPr>
          <p:cNvPr id="9" name="Footer Placeholder 7"/>
          <p:cNvSpPr>
            <a:spLocks noGrp="1"/>
          </p:cNvSpPr>
          <p:nvPr>
            <p:ph type="ftr" sz="quarter" idx="11"/>
          </p:nvPr>
        </p:nvSpPr>
        <p:spPr/>
        <p:txBody>
          <a:bodyPr/>
          <a:lstStyle>
            <a:lvl1pPr>
              <a:defRPr/>
            </a:lvl1pPr>
          </a:lstStyle>
          <a:p>
            <a:pPr>
              <a:defRPr/>
            </a:pPr>
            <a:endParaRPr lang="zh-TW" altLang="en-US"/>
          </a:p>
        </p:txBody>
      </p:sp>
      <p:sp>
        <p:nvSpPr>
          <p:cNvPr id="11" name="Slide Number Placeholder 5"/>
          <p:cNvSpPr>
            <a:spLocks noGrp="1"/>
          </p:cNvSpPr>
          <p:nvPr>
            <p:ph type="sldNum" sz="quarter" idx="12"/>
          </p:nvPr>
        </p:nvSpPr>
        <p:spPr/>
        <p:txBody>
          <a:bodyPr/>
          <a:lstStyle>
            <a:lvl1pPr>
              <a:defRPr/>
            </a:lvl1pPr>
          </a:lstStyle>
          <a:p>
            <a:pPr>
              <a:defRPr/>
            </a:pPr>
            <a:fld id="{82B1E4DB-B01F-4E6C-8414-7E909592A1E4}" type="slidenum">
              <a:rPr lang="zh-TW" altLang="en-US"/>
              <a:pPr>
                <a:defRPr/>
              </a:pPr>
              <a:t>‹#›</a:t>
            </a:fld>
            <a:endParaRPr lang="zh-TW" altLang="en-US"/>
          </a:p>
        </p:txBody>
      </p:sp>
    </p:spTree>
    <p:extLst>
      <p:ext uri="{BB962C8B-B14F-4D97-AF65-F5344CB8AC3E}">
        <p14:creationId xmlns:p14="http://schemas.microsoft.com/office/powerpoint/2010/main" xmlns="" val="34002010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3" name="Freeform 11"/>
          <p:cNvSpPr>
            <a:spLocks/>
          </p:cNvSpPr>
          <p:nvPr/>
        </p:nvSpPr>
        <p:spPr bwMode="auto">
          <a:xfrm flipV="1">
            <a:off x="-4763" y="714375"/>
            <a:ext cx="1589088" cy="508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TW" altLang="en-US"/>
          </a:p>
        </p:txBody>
      </p:sp>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4" name="Date Placeholder 2"/>
          <p:cNvSpPr>
            <a:spLocks noGrp="1"/>
          </p:cNvSpPr>
          <p:nvPr>
            <p:ph type="dt" sz="half" idx="10"/>
          </p:nvPr>
        </p:nvSpPr>
        <p:spPr/>
        <p:txBody>
          <a:bodyPr/>
          <a:lstStyle>
            <a:lvl1pPr>
              <a:defRPr/>
            </a:lvl1pPr>
          </a:lstStyle>
          <a:p>
            <a:pPr>
              <a:defRPr/>
            </a:pPr>
            <a:fld id="{C6D378A3-6080-4191-8077-65E77781E81C}" type="datetime1">
              <a:rPr lang="zh-TW" altLang="en-US"/>
              <a:pPr>
                <a:defRPr/>
              </a:pPr>
              <a:t>2016/1/15</a:t>
            </a:fld>
            <a:endParaRPr lang="zh-TW" altLang="en-US"/>
          </a:p>
        </p:txBody>
      </p:sp>
      <p:sp>
        <p:nvSpPr>
          <p:cNvPr id="5" name="Footer Placeholder 3"/>
          <p:cNvSpPr>
            <a:spLocks noGrp="1"/>
          </p:cNvSpPr>
          <p:nvPr>
            <p:ph type="ftr" sz="quarter" idx="11"/>
          </p:nvPr>
        </p:nvSpPr>
        <p:spPr/>
        <p:txBody>
          <a:bodyPr/>
          <a:lstStyle>
            <a:lvl1pPr>
              <a:defRPr/>
            </a:lvl1pPr>
          </a:lstStyle>
          <a:p>
            <a:pPr>
              <a:defRPr/>
            </a:pPr>
            <a:endParaRPr lang="zh-TW" altLang="en-US"/>
          </a:p>
        </p:txBody>
      </p:sp>
      <p:sp>
        <p:nvSpPr>
          <p:cNvPr id="6" name="Slide Number Placeholder 4"/>
          <p:cNvSpPr>
            <a:spLocks noGrp="1"/>
          </p:cNvSpPr>
          <p:nvPr>
            <p:ph type="sldNum" sz="quarter" idx="12"/>
          </p:nvPr>
        </p:nvSpPr>
        <p:spPr/>
        <p:txBody>
          <a:bodyPr/>
          <a:lstStyle>
            <a:lvl1pPr>
              <a:defRPr/>
            </a:lvl1pPr>
          </a:lstStyle>
          <a:p>
            <a:pPr>
              <a:defRPr/>
            </a:pPr>
            <a:fld id="{B576783C-B1F8-4A02-AA7C-1F7236E12563}" type="slidenum">
              <a:rPr lang="zh-TW" altLang="en-US"/>
              <a:pPr>
                <a:defRPr/>
              </a:pPr>
              <a:t>‹#›</a:t>
            </a:fld>
            <a:endParaRPr lang="zh-TW" altLang="en-US"/>
          </a:p>
        </p:txBody>
      </p:sp>
    </p:spTree>
    <p:extLst>
      <p:ext uri="{BB962C8B-B14F-4D97-AF65-F5344CB8AC3E}">
        <p14:creationId xmlns:p14="http://schemas.microsoft.com/office/powerpoint/2010/main" xmlns="" val="27061317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Freeform 11"/>
          <p:cNvSpPr>
            <a:spLocks/>
          </p:cNvSpPr>
          <p:nvPr/>
        </p:nvSpPr>
        <p:spPr bwMode="auto">
          <a:xfrm flipV="1">
            <a:off x="-4763" y="714375"/>
            <a:ext cx="1589088" cy="508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TW" altLang="en-US"/>
          </a:p>
        </p:txBody>
      </p:sp>
      <p:sp>
        <p:nvSpPr>
          <p:cNvPr id="3" name="Date Placeholder 1"/>
          <p:cNvSpPr>
            <a:spLocks noGrp="1"/>
          </p:cNvSpPr>
          <p:nvPr>
            <p:ph type="dt" sz="half" idx="10"/>
          </p:nvPr>
        </p:nvSpPr>
        <p:spPr/>
        <p:txBody>
          <a:bodyPr/>
          <a:lstStyle>
            <a:lvl1pPr>
              <a:defRPr/>
            </a:lvl1pPr>
          </a:lstStyle>
          <a:p>
            <a:pPr>
              <a:defRPr/>
            </a:pPr>
            <a:fld id="{10EFD70D-62D1-4255-BA8A-4D3369AC4AEE}" type="datetime1">
              <a:rPr lang="zh-TW" altLang="en-US"/>
              <a:pPr>
                <a:defRPr/>
              </a:pPr>
              <a:t>2016/1/15</a:t>
            </a:fld>
            <a:endParaRPr lang="zh-TW" altLang="en-US"/>
          </a:p>
        </p:txBody>
      </p:sp>
      <p:sp>
        <p:nvSpPr>
          <p:cNvPr id="4" name="Footer Placeholder 2"/>
          <p:cNvSpPr>
            <a:spLocks noGrp="1"/>
          </p:cNvSpPr>
          <p:nvPr>
            <p:ph type="ftr" sz="quarter" idx="11"/>
          </p:nvPr>
        </p:nvSpPr>
        <p:spPr/>
        <p:txBody>
          <a:bodyPr/>
          <a:lstStyle>
            <a:lvl1pPr>
              <a:defRPr/>
            </a:lvl1pPr>
          </a:lstStyle>
          <a:p>
            <a:pPr>
              <a:defRPr/>
            </a:pPr>
            <a:endParaRPr lang="zh-TW" altLang="en-US"/>
          </a:p>
        </p:txBody>
      </p:sp>
      <p:sp>
        <p:nvSpPr>
          <p:cNvPr id="5" name="Slide Number Placeholder 3"/>
          <p:cNvSpPr>
            <a:spLocks noGrp="1"/>
          </p:cNvSpPr>
          <p:nvPr>
            <p:ph type="sldNum" sz="quarter" idx="12"/>
          </p:nvPr>
        </p:nvSpPr>
        <p:spPr/>
        <p:txBody>
          <a:bodyPr/>
          <a:lstStyle>
            <a:lvl1pPr>
              <a:defRPr/>
            </a:lvl1pPr>
          </a:lstStyle>
          <a:p>
            <a:pPr>
              <a:defRPr/>
            </a:pPr>
            <a:fld id="{CD2B6194-7711-41A4-8527-78D5FCE3292B}" type="slidenum">
              <a:rPr lang="zh-TW" altLang="en-US"/>
              <a:pPr>
                <a:defRPr/>
              </a:pPr>
              <a:t>‹#›</a:t>
            </a:fld>
            <a:endParaRPr lang="zh-TW" altLang="en-US"/>
          </a:p>
        </p:txBody>
      </p:sp>
    </p:spTree>
    <p:extLst>
      <p:ext uri="{BB962C8B-B14F-4D97-AF65-F5344CB8AC3E}">
        <p14:creationId xmlns:p14="http://schemas.microsoft.com/office/powerpoint/2010/main" xmlns="" val="1977527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5" name="Freeform 11"/>
          <p:cNvSpPr>
            <a:spLocks/>
          </p:cNvSpPr>
          <p:nvPr/>
        </p:nvSpPr>
        <p:spPr bwMode="auto">
          <a:xfrm flipV="1">
            <a:off x="-4763" y="714375"/>
            <a:ext cx="1589088" cy="508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TW" altLang="en-US"/>
          </a:p>
        </p:txBody>
      </p:sp>
      <p:sp>
        <p:nvSpPr>
          <p:cNvPr id="2" name="Title 1"/>
          <p:cNvSpPr>
            <a:spLocks noGrp="1"/>
          </p:cNvSpPr>
          <p:nvPr>
            <p:ph type="title"/>
          </p:nvPr>
        </p:nvSpPr>
        <p:spPr>
          <a:xfrm>
            <a:off x="2589212" y="446088"/>
            <a:ext cx="3505199" cy="976312"/>
          </a:xfrm>
        </p:spPr>
        <p:txBody>
          <a:bodyPr anchor="b"/>
          <a:lstStyle>
            <a:lvl1pPr algn="l">
              <a:defRPr sz="2000" b="0"/>
            </a:lvl1pPr>
          </a:lstStyle>
          <a:p>
            <a:r>
              <a:rPr lang="zh-TW" altLang="en-US" smtClean="0"/>
              <a:t>按一下以編輯母片標題樣式</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6" name="Date Placeholder 4"/>
          <p:cNvSpPr>
            <a:spLocks noGrp="1"/>
          </p:cNvSpPr>
          <p:nvPr>
            <p:ph type="dt" sz="half" idx="10"/>
          </p:nvPr>
        </p:nvSpPr>
        <p:spPr/>
        <p:txBody>
          <a:bodyPr/>
          <a:lstStyle>
            <a:lvl1pPr>
              <a:defRPr/>
            </a:lvl1pPr>
          </a:lstStyle>
          <a:p>
            <a:pPr>
              <a:defRPr/>
            </a:pPr>
            <a:fld id="{C43D0BC3-9237-4A3E-AE1F-8A3CECEB95F0}" type="datetime1">
              <a:rPr lang="zh-TW" altLang="en-US"/>
              <a:pPr>
                <a:defRPr/>
              </a:pPr>
              <a:t>2016/1/15</a:t>
            </a:fld>
            <a:endParaRPr lang="zh-TW" altLang="en-US"/>
          </a:p>
        </p:txBody>
      </p:sp>
      <p:sp>
        <p:nvSpPr>
          <p:cNvPr id="7" name="Footer Placeholder 5"/>
          <p:cNvSpPr>
            <a:spLocks noGrp="1"/>
          </p:cNvSpPr>
          <p:nvPr>
            <p:ph type="ftr" sz="quarter" idx="11"/>
          </p:nvPr>
        </p:nvSpPr>
        <p:spPr/>
        <p:txBody>
          <a:bodyPr/>
          <a:lstStyle>
            <a:lvl1pPr>
              <a:defRPr/>
            </a:lvl1pPr>
          </a:lstStyle>
          <a:p>
            <a:pPr>
              <a:defRPr/>
            </a:pPr>
            <a:endParaRPr lang="zh-TW" altLang="en-US"/>
          </a:p>
        </p:txBody>
      </p:sp>
      <p:sp>
        <p:nvSpPr>
          <p:cNvPr id="8" name="Slide Number Placeholder 6"/>
          <p:cNvSpPr>
            <a:spLocks noGrp="1"/>
          </p:cNvSpPr>
          <p:nvPr>
            <p:ph type="sldNum" sz="quarter" idx="12"/>
          </p:nvPr>
        </p:nvSpPr>
        <p:spPr/>
        <p:txBody>
          <a:bodyPr/>
          <a:lstStyle>
            <a:lvl1pPr>
              <a:defRPr/>
            </a:lvl1pPr>
          </a:lstStyle>
          <a:p>
            <a:pPr>
              <a:defRPr/>
            </a:pPr>
            <a:fld id="{35D22052-EEEA-4663-AED9-723B04E17D1E}" type="slidenum">
              <a:rPr lang="zh-TW" altLang="en-US"/>
              <a:pPr>
                <a:defRPr/>
              </a:pPr>
              <a:t>‹#›</a:t>
            </a:fld>
            <a:endParaRPr lang="zh-TW" altLang="en-US"/>
          </a:p>
        </p:txBody>
      </p:sp>
    </p:spTree>
    <p:extLst>
      <p:ext uri="{BB962C8B-B14F-4D97-AF65-F5344CB8AC3E}">
        <p14:creationId xmlns:p14="http://schemas.microsoft.com/office/powerpoint/2010/main" xmlns="" val="14430987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5" name="Freeform 11"/>
          <p:cNvSpPr>
            <a:spLocks/>
          </p:cNvSpPr>
          <p:nvPr/>
        </p:nvSpPr>
        <p:spPr bwMode="auto">
          <a:xfrm flipV="1">
            <a:off x="-4763" y="4911725"/>
            <a:ext cx="1589088" cy="508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TW" altLang="en-US"/>
          </a:p>
        </p:txBody>
      </p:sp>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zh-TW" altLang="en-US" smtClean="0"/>
              <a:t>按一下以編輯母片標題樣式</a:t>
            </a:r>
            <a:endParaRPr lang="en-US" dirty="0"/>
          </a:p>
        </p:txBody>
      </p:sp>
      <p:sp>
        <p:nvSpPr>
          <p:cNvPr id="3" name="Picture Placeholder 2"/>
          <p:cNvSpPr>
            <a:spLocks noGrp="1" noChangeAspect="1"/>
          </p:cNvSpPr>
          <p:nvPr>
            <p:ph type="pic" idx="1"/>
          </p:nvPr>
        </p:nvSpPr>
        <p:spPr>
          <a:xfrm>
            <a:off x="2589212" y="634965"/>
            <a:ext cx="8915400" cy="3854970"/>
          </a:xfrm>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TW" altLang="en-US" noProof="0" smtClean="0"/>
              <a:t>按一下圖示以新增圖片</a:t>
            </a:r>
            <a:endParaRPr lang="en-US" noProof="0"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6" name="Date Placeholder 4"/>
          <p:cNvSpPr>
            <a:spLocks noGrp="1"/>
          </p:cNvSpPr>
          <p:nvPr>
            <p:ph type="dt" sz="half" idx="10"/>
          </p:nvPr>
        </p:nvSpPr>
        <p:spPr/>
        <p:txBody>
          <a:bodyPr/>
          <a:lstStyle>
            <a:lvl1pPr>
              <a:defRPr/>
            </a:lvl1pPr>
          </a:lstStyle>
          <a:p>
            <a:pPr>
              <a:defRPr/>
            </a:pPr>
            <a:fld id="{DD3A78B2-A7F4-41B6-A245-BAD7FA78448B}" type="datetime1">
              <a:rPr lang="zh-TW" altLang="en-US"/>
              <a:pPr>
                <a:defRPr/>
              </a:pPr>
              <a:t>2016/1/15</a:t>
            </a:fld>
            <a:endParaRPr lang="zh-TW" altLang="en-US"/>
          </a:p>
        </p:txBody>
      </p:sp>
      <p:sp>
        <p:nvSpPr>
          <p:cNvPr id="7" name="Footer Placeholder 5"/>
          <p:cNvSpPr>
            <a:spLocks noGrp="1"/>
          </p:cNvSpPr>
          <p:nvPr>
            <p:ph type="ftr" sz="quarter" idx="11"/>
          </p:nvPr>
        </p:nvSpPr>
        <p:spPr/>
        <p:txBody>
          <a:bodyPr/>
          <a:lstStyle>
            <a:lvl1pPr>
              <a:defRPr/>
            </a:lvl1pPr>
          </a:lstStyle>
          <a:p>
            <a:pPr>
              <a:defRPr/>
            </a:pPr>
            <a:endParaRPr lang="zh-TW" altLang="en-US"/>
          </a:p>
        </p:txBody>
      </p:sp>
      <p:sp>
        <p:nvSpPr>
          <p:cNvPr id="8" name="Slide Number Placeholder 6"/>
          <p:cNvSpPr>
            <a:spLocks noGrp="1"/>
          </p:cNvSpPr>
          <p:nvPr>
            <p:ph type="sldNum" sz="quarter" idx="12"/>
          </p:nvPr>
        </p:nvSpPr>
        <p:spPr>
          <a:xfrm>
            <a:off x="531813" y="4983163"/>
            <a:ext cx="779462" cy="365125"/>
          </a:xfrm>
        </p:spPr>
        <p:txBody>
          <a:bodyPr/>
          <a:lstStyle>
            <a:lvl1pPr>
              <a:defRPr/>
            </a:lvl1pPr>
          </a:lstStyle>
          <a:p>
            <a:pPr>
              <a:defRPr/>
            </a:pPr>
            <a:fld id="{19223CB9-B30D-4857-B940-3F0BF3FAB97F}" type="slidenum">
              <a:rPr lang="zh-TW" altLang="en-US"/>
              <a:pPr>
                <a:defRPr/>
              </a:pPr>
              <a:t>‹#›</a:t>
            </a:fld>
            <a:endParaRPr lang="zh-TW" altLang="en-US"/>
          </a:p>
        </p:txBody>
      </p:sp>
    </p:spTree>
    <p:extLst>
      <p:ext uri="{BB962C8B-B14F-4D97-AF65-F5344CB8AC3E}">
        <p14:creationId xmlns:p14="http://schemas.microsoft.com/office/powerpoint/2010/main" xmlns="" val="11142458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image" Target="../media/image1.jpe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theme" Target="../theme/theme3.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8" cstate="print"/>
          <a:srcRect/>
          <a:stretch>
            <a:fillRect/>
          </a:stretch>
        </a:blipFill>
        <a:effectLst/>
      </p:bgPr>
    </p:bg>
    <p:spTree>
      <p:nvGrpSpPr>
        <p:cNvPr id="1" name=""/>
        <p:cNvGrpSpPr/>
        <p:nvPr/>
      </p:nvGrpSpPr>
      <p:grpSpPr>
        <a:xfrm>
          <a:off x="0" y="0"/>
          <a:ext cx="0" cy="0"/>
          <a:chOff x="0" y="0"/>
          <a:chExt cx="0" cy="0"/>
        </a:xfrm>
      </p:grpSpPr>
      <p:grpSp>
        <p:nvGrpSpPr>
          <p:cNvPr id="1026" name="Group 22"/>
          <p:cNvGrpSpPr>
            <a:grpSpLocks/>
          </p:cNvGrpSpPr>
          <p:nvPr/>
        </p:nvGrpSpPr>
        <p:grpSpPr bwMode="auto">
          <a:xfrm>
            <a:off x="0" y="228600"/>
            <a:ext cx="2851150" cy="6638925"/>
            <a:chOff x="2487613" y="285750"/>
            <a:chExt cx="2428875" cy="5654676"/>
          </a:xfrm>
        </p:grpSpPr>
        <p:sp>
          <p:nvSpPr>
            <p:cNvPr id="1046" name="Freeform 11"/>
            <p:cNvSpPr>
              <a:spLocks/>
            </p:cNvSpPr>
            <p:nvPr/>
          </p:nvSpPr>
          <p:spPr bwMode="auto">
            <a:xfrm>
              <a:off x="2487613" y="2284222"/>
              <a:ext cx="85200" cy="534098"/>
            </a:xfrm>
            <a:custGeom>
              <a:avLst/>
              <a:gdLst>
                <a:gd name="T0" fmla="*/ 2147483646 w 22"/>
                <a:gd name="T1" fmla="*/ 2147483646 h 136"/>
                <a:gd name="T2" fmla="*/ 2147483646 w 22"/>
                <a:gd name="T3" fmla="*/ 2147483646 h 136"/>
                <a:gd name="T4" fmla="*/ 0 w 22"/>
                <a:gd name="T5" fmla="*/ 0 h 136"/>
                <a:gd name="T6" fmla="*/ 0 w 22"/>
                <a:gd name="T7" fmla="*/ 2147483646 h 136"/>
                <a:gd name="T8" fmla="*/ 2147483646 w 22"/>
                <a:gd name="T9" fmla="*/ 2147483646 h 136"/>
                <a:gd name="T10" fmla="*/ 2147483646 w 22"/>
                <a:gd name="T11" fmla="*/ 2147483646 h 136"/>
                <a:gd name="T12" fmla="*/ 0 60000 65536"/>
                <a:gd name="T13" fmla="*/ 0 60000 65536"/>
                <a:gd name="T14" fmla="*/ 0 60000 65536"/>
                <a:gd name="T15" fmla="*/ 0 60000 65536"/>
                <a:gd name="T16" fmla="*/ 0 60000 65536"/>
                <a:gd name="T17" fmla="*/ 0 60000 65536"/>
                <a:gd name="T18" fmla="*/ 0 w 22"/>
                <a:gd name="T19" fmla="*/ 0 h 136"/>
                <a:gd name="T20" fmla="*/ 22 w 22"/>
                <a:gd name="T21" fmla="*/ 136 h 136"/>
              </a:gdLst>
              <a:ahLst/>
              <a:cxnLst>
                <a:cxn ang="T12">
                  <a:pos x="T0" y="T1"/>
                </a:cxn>
                <a:cxn ang="T13">
                  <a:pos x="T2" y="T3"/>
                </a:cxn>
                <a:cxn ang="T14">
                  <a:pos x="T4" y="T5"/>
                </a:cxn>
                <a:cxn ang="T15">
                  <a:pos x="T6" y="T7"/>
                </a:cxn>
                <a:cxn ang="T16">
                  <a:pos x="T8" y="T9"/>
                </a:cxn>
                <a:cxn ang="T17">
                  <a:pos x="T10" y="T11"/>
                </a:cxn>
              </a:cxnLst>
              <a:rect l="T18" t="T19" r="T20" b="T21"/>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TW" altLang="en-US"/>
            </a:p>
          </p:txBody>
        </p:sp>
        <p:sp>
          <p:nvSpPr>
            <p:cNvPr id="1047" name="Freeform 12"/>
            <p:cNvSpPr>
              <a:spLocks/>
            </p:cNvSpPr>
            <p:nvPr/>
          </p:nvSpPr>
          <p:spPr bwMode="auto">
            <a:xfrm>
              <a:off x="2597156" y="2779108"/>
              <a:ext cx="550418" cy="1978191"/>
            </a:xfrm>
            <a:custGeom>
              <a:avLst/>
              <a:gdLst>
                <a:gd name="T0" fmla="*/ 2147483646 w 140"/>
                <a:gd name="T1" fmla="*/ 2147483646 h 504"/>
                <a:gd name="T2" fmla="*/ 2147483646 w 140"/>
                <a:gd name="T3" fmla="*/ 2147483646 h 504"/>
                <a:gd name="T4" fmla="*/ 2147483646 w 140"/>
                <a:gd name="T5" fmla="*/ 2147483646 h 504"/>
                <a:gd name="T6" fmla="*/ 2147483646 w 140"/>
                <a:gd name="T7" fmla="*/ 2147483646 h 504"/>
                <a:gd name="T8" fmla="*/ 0 w 140"/>
                <a:gd name="T9" fmla="*/ 0 h 504"/>
                <a:gd name="T10" fmla="*/ 2147483646 w 140"/>
                <a:gd name="T11" fmla="*/ 2147483646 h 504"/>
                <a:gd name="T12" fmla="*/ 2147483646 w 140"/>
                <a:gd name="T13" fmla="*/ 2147483646 h 504"/>
                <a:gd name="T14" fmla="*/ 0 60000 65536"/>
                <a:gd name="T15" fmla="*/ 0 60000 65536"/>
                <a:gd name="T16" fmla="*/ 0 60000 65536"/>
                <a:gd name="T17" fmla="*/ 0 60000 65536"/>
                <a:gd name="T18" fmla="*/ 0 60000 65536"/>
                <a:gd name="T19" fmla="*/ 0 60000 65536"/>
                <a:gd name="T20" fmla="*/ 0 60000 65536"/>
                <a:gd name="T21" fmla="*/ 0 w 140"/>
                <a:gd name="T22" fmla="*/ 0 h 504"/>
                <a:gd name="T23" fmla="*/ 140 w 140"/>
                <a:gd name="T24" fmla="*/ 504 h 50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TW" altLang="en-US"/>
            </a:p>
          </p:txBody>
        </p:sp>
        <p:sp>
          <p:nvSpPr>
            <p:cNvPr id="1048" name="Freeform 13"/>
            <p:cNvSpPr>
              <a:spLocks/>
            </p:cNvSpPr>
            <p:nvPr/>
          </p:nvSpPr>
          <p:spPr bwMode="auto">
            <a:xfrm>
              <a:off x="3174622" y="4730255"/>
              <a:ext cx="519314" cy="1210171"/>
            </a:xfrm>
            <a:custGeom>
              <a:avLst/>
              <a:gdLst>
                <a:gd name="T0" fmla="*/ 2147483646 w 132"/>
                <a:gd name="T1" fmla="*/ 2147483646 h 308"/>
                <a:gd name="T2" fmla="*/ 0 w 132"/>
                <a:gd name="T3" fmla="*/ 0 h 308"/>
                <a:gd name="T4" fmla="*/ 0 w 132"/>
                <a:gd name="T5" fmla="*/ 2147483646 h 308"/>
                <a:gd name="T6" fmla="*/ 2147483646 w 132"/>
                <a:gd name="T7" fmla="*/ 2147483646 h 308"/>
                <a:gd name="T8" fmla="*/ 2147483646 w 132"/>
                <a:gd name="T9" fmla="*/ 2147483646 h 308"/>
                <a:gd name="T10" fmla="*/ 2147483646 w 132"/>
                <a:gd name="T11" fmla="*/ 2147483646 h 308"/>
                <a:gd name="T12" fmla="*/ 2147483646 w 132"/>
                <a:gd name="T13" fmla="*/ 2147483646 h 308"/>
                <a:gd name="T14" fmla="*/ 2147483646 w 132"/>
                <a:gd name="T15" fmla="*/ 2147483646 h 308"/>
                <a:gd name="T16" fmla="*/ 0 60000 65536"/>
                <a:gd name="T17" fmla="*/ 0 60000 65536"/>
                <a:gd name="T18" fmla="*/ 0 60000 65536"/>
                <a:gd name="T19" fmla="*/ 0 60000 65536"/>
                <a:gd name="T20" fmla="*/ 0 60000 65536"/>
                <a:gd name="T21" fmla="*/ 0 60000 65536"/>
                <a:gd name="T22" fmla="*/ 0 60000 65536"/>
                <a:gd name="T23" fmla="*/ 0 60000 65536"/>
                <a:gd name="T24" fmla="*/ 0 w 132"/>
                <a:gd name="T25" fmla="*/ 0 h 308"/>
                <a:gd name="T26" fmla="*/ 132 w 132"/>
                <a:gd name="T27" fmla="*/ 308 h 30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TW" altLang="en-US"/>
            </a:p>
          </p:txBody>
        </p:sp>
        <p:sp>
          <p:nvSpPr>
            <p:cNvPr id="1049" name="Freeform 14"/>
            <p:cNvSpPr>
              <a:spLocks/>
            </p:cNvSpPr>
            <p:nvPr/>
          </p:nvSpPr>
          <p:spPr bwMode="auto">
            <a:xfrm>
              <a:off x="3305804" y="5630785"/>
              <a:ext cx="146057" cy="309641"/>
            </a:xfrm>
            <a:custGeom>
              <a:avLst/>
              <a:gdLst>
                <a:gd name="T0" fmla="*/ 2147483646 w 37"/>
                <a:gd name="T1" fmla="*/ 2147483646 h 79"/>
                <a:gd name="T2" fmla="*/ 2147483646 w 37"/>
                <a:gd name="T3" fmla="*/ 2147483646 h 79"/>
                <a:gd name="T4" fmla="*/ 0 w 37"/>
                <a:gd name="T5" fmla="*/ 0 h 79"/>
                <a:gd name="T6" fmla="*/ 2147483646 w 37"/>
                <a:gd name="T7" fmla="*/ 2147483646 h 79"/>
                <a:gd name="T8" fmla="*/ 0 60000 65536"/>
                <a:gd name="T9" fmla="*/ 0 60000 65536"/>
                <a:gd name="T10" fmla="*/ 0 60000 65536"/>
                <a:gd name="T11" fmla="*/ 0 60000 65536"/>
                <a:gd name="T12" fmla="*/ 0 w 37"/>
                <a:gd name="T13" fmla="*/ 0 h 79"/>
                <a:gd name="T14" fmla="*/ 37 w 37"/>
                <a:gd name="T15" fmla="*/ 79 h 79"/>
              </a:gdLst>
              <a:ahLst/>
              <a:cxnLst>
                <a:cxn ang="T8">
                  <a:pos x="T0" y="T1"/>
                </a:cxn>
                <a:cxn ang="T9">
                  <a:pos x="T2" y="T3"/>
                </a:cxn>
                <a:cxn ang="T10">
                  <a:pos x="T4" y="T5"/>
                </a:cxn>
                <a:cxn ang="T11">
                  <a:pos x="T6" y="T7"/>
                </a:cxn>
              </a:cxnLst>
              <a:rect l="T12" t="T13" r="T14" b="T15"/>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TW" altLang="en-US"/>
            </a:p>
          </p:txBody>
        </p:sp>
        <p:sp>
          <p:nvSpPr>
            <p:cNvPr id="1050" name="Freeform 15"/>
            <p:cNvSpPr>
              <a:spLocks/>
            </p:cNvSpPr>
            <p:nvPr/>
          </p:nvSpPr>
          <p:spPr bwMode="auto">
            <a:xfrm>
              <a:off x="2572813" y="2818321"/>
              <a:ext cx="700533" cy="2834099"/>
            </a:xfrm>
            <a:custGeom>
              <a:avLst/>
              <a:gdLst>
                <a:gd name="T0" fmla="*/ 2147483646 w 178"/>
                <a:gd name="T1" fmla="*/ 2147483646 h 722"/>
                <a:gd name="T2" fmla="*/ 2147483646 w 178"/>
                <a:gd name="T3" fmla="*/ 2147483646 h 722"/>
                <a:gd name="T4" fmla="*/ 2147483646 w 178"/>
                <a:gd name="T5" fmla="*/ 2147483646 h 722"/>
                <a:gd name="T6" fmla="*/ 2147483646 w 178"/>
                <a:gd name="T7" fmla="*/ 2147483646 h 722"/>
                <a:gd name="T8" fmla="*/ 0 w 178"/>
                <a:gd name="T9" fmla="*/ 0 h 722"/>
                <a:gd name="T10" fmla="*/ 2147483646 w 178"/>
                <a:gd name="T11" fmla="*/ 2147483646 h 722"/>
                <a:gd name="T12" fmla="*/ 2147483646 w 178"/>
                <a:gd name="T13" fmla="*/ 2147483646 h 722"/>
                <a:gd name="T14" fmla="*/ 2147483646 w 178"/>
                <a:gd name="T15" fmla="*/ 2147483646 h 722"/>
                <a:gd name="T16" fmla="*/ 2147483646 w 178"/>
                <a:gd name="T17" fmla="*/ 2147483646 h 722"/>
                <a:gd name="T18" fmla="*/ 2147483646 w 178"/>
                <a:gd name="T19" fmla="*/ 2147483646 h 722"/>
                <a:gd name="T20" fmla="*/ 2147483646 w 178"/>
                <a:gd name="T21" fmla="*/ 2147483646 h 7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8"/>
                <a:gd name="T34" fmla="*/ 0 h 722"/>
                <a:gd name="T35" fmla="*/ 178 w 178"/>
                <a:gd name="T36" fmla="*/ 722 h 7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TW" altLang="en-US"/>
            </a:p>
          </p:txBody>
        </p:sp>
        <p:sp>
          <p:nvSpPr>
            <p:cNvPr id="1051" name="Freeform 16"/>
            <p:cNvSpPr>
              <a:spLocks/>
            </p:cNvSpPr>
            <p:nvPr/>
          </p:nvSpPr>
          <p:spPr bwMode="auto">
            <a:xfrm>
              <a:off x="2506546" y="285750"/>
              <a:ext cx="90610" cy="2493358"/>
            </a:xfrm>
            <a:custGeom>
              <a:avLst/>
              <a:gdLst>
                <a:gd name="T0" fmla="*/ 2147483646 w 23"/>
                <a:gd name="T1" fmla="*/ 2147483646 h 635"/>
                <a:gd name="T2" fmla="*/ 2147483646 w 23"/>
                <a:gd name="T3" fmla="*/ 2147483646 h 635"/>
                <a:gd name="T4" fmla="*/ 2147483646 w 23"/>
                <a:gd name="T5" fmla="*/ 2147483646 h 635"/>
                <a:gd name="T6" fmla="*/ 2147483646 w 23"/>
                <a:gd name="T7" fmla="*/ 2147483646 h 635"/>
                <a:gd name="T8" fmla="*/ 2147483646 w 23"/>
                <a:gd name="T9" fmla="*/ 2147483646 h 635"/>
                <a:gd name="T10" fmla="*/ 2147483646 w 23"/>
                <a:gd name="T11" fmla="*/ 2147483646 h 635"/>
                <a:gd name="T12" fmla="*/ 2147483646 w 23"/>
                <a:gd name="T13" fmla="*/ 0 h 635"/>
                <a:gd name="T14" fmla="*/ 2147483646 w 23"/>
                <a:gd name="T15" fmla="*/ 0 h 635"/>
                <a:gd name="T16" fmla="*/ 2147483646 w 23"/>
                <a:gd name="T17" fmla="*/ 2147483646 h 635"/>
                <a:gd name="T18" fmla="*/ 2147483646 w 23"/>
                <a:gd name="T19" fmla="*/ 2147483646 h 6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
                <a:gd name="T31" fmla="*/ 0 h 635"/>
                <a:gd name="T32" fmla="*/ 23 w 23"/>
                <a:gd name="T33" fmla="*/ 635 h 6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TW" altLang="en-US"/>
            </a:p>
          </p:txBody>
        </p:sp>
        <p:sp>
          <p:nvSpPr>
            <p:cNvPr id="1052" name="Freeform 17"/>
            <p:cNvSpPr>
              <a:spLocks/>
            </p:cNvSpPr>
            <p:nvPr/>
          </p:nvSpPr>
          <p:spPr bwMode="auto">
            <a:xfrm>
              <a:off x="2553880" y="2599273"/>
              <a:ext cx="67619" cy="420517"/>
            </a:xfrm>
            <a:custGeom>
              <a:avLst/>
              <a:gdLst>
                <a:gd name="T0" fmla="*/ 0 w 17"/>
                <a:gd name="T1" fmla="*/ 0 h 107"/>
                <a:gd name="T2" fmla="*/ 2147483646 w 17"/>
                <a:gd name="T3" fmla="*/ 2147483646 h 107"/>
                <a:gd name="T4" fmla="*/ 2147483646 w 17"/>
                <a:gd name="T5" fmla="*/ 2147483646 h 107"/>
                <a:gd name="T6" fmla="*/ 2147483646 w 17"/>
                <a:gd name="T7" fmla="*/ 2147483646 h 107"/>
                <a:gd name="T8" fmla="*/ 2147483646 w 17"/>
                <a:gd name="T9" fmla="*/ 2147483646 h 107"/>
                <a:gd name="T10" fmla="*/ 0 w 17"/>
                <a:gd name="T11" fmla="*/ 0 h 107"/>
                <a:gd name="T12" fmla="*/ 0 60000 65536"/>
                <a:gd name="T13" fmla="*/ 0 60000 65536"/>
                <a:gd name="T14" fmla="*/ 0 60000 65536"/>
                <a:gd name="T15" fmla="*/ 0 60000 65536"/>
                <a:gd name="T16" fmla="*/ 0 60000 65536"/>
                <a:gd name="T17" fmla="*/ 0 60000 65536"/>
                <a:gd name="T18" fmla="*/ 0 w 17"/>
                <a:gd name="T19" fmla="*/ 0 h 107"/>
                <a:gd name="T20" fmla="*/ 17 w 17"/>
                <a:gd name="T21" fmla="*/ 107 h 107"/>
              </a:gdLst>
              <a:ahLst/>
              <a:cxnLst>
                <a:cxn ang="T12">
                  <a:pos x="T0" y="T1"/>
                </a:cxn>
                <a:cxn ang="T13">
                  <a:pos x="T2" y="T3"/>
                </a:cxn>
                <a:cxn ang="T14">
                  <a:pos x="T4" y="T5"/>
                </a:cxn>
                <a:cxn ang="T15">
                  <a:pos x="T6" y="T7"/>
                </a:cxn>
                <a:cxn ang="T16">
                  <a:pos x="T8" y="T9"/>
                </a:cxn>
                <a:cxn ang="T17">
                  <a:pos x="T10" y="T11"/>
                </a:cxn>
              </a:cxnLst>
              <a:rect l="T18" t="T19" r="T20" b="T21"/>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TW" altLang="en-US"/>
            </a:p>
          </p:txBody>
        </p:sp>
        <p:sp>
          <p:nvSpPr>
            <p:cNvPr id="1053" name="Freeform 18"/>
            <p:cNvSpPr>
              <a:spLocks/>
            </p:cNvSpPr>
            <p:nvPr/>
          </p:nvSpPr>
          <p:spPr bwMode="auto">
            <a:xfrm>
              <a:off x="3143518" y="4757298"/>
              <a:ext cx="162286" cy="873487"/>
            </a:xfrm>
            <a:custGeom>
              <a:avLst/>
              <a:gdLst>
                <a:gd name="T0" fmla="*/ 0 w 41"/>
                <a:gd name="T1" fmla="*/ 0 h 222"/>
                <a:gd name="T2" fmla="*/ 2147483646 w 41"/>
                <a:gd name="T3" fmla="*/ 2147483646 h 222"/>
                <a:gd name="T4" fmla="*/ 2147483646 w 41"/>
                <a:gd name="T5" fmla="*/ 2147483646 h 222"/>
                <a:gd name="T6" fmla="*/ 2147483646 w 41"/>
                <a:gd name="T7" fmla="*/ 2147483646 h 222"/>
                <a:gd name="T8" fmla="*/ 2147483646 w 41"/>
                <a:gd name="T9" fmla="*/ 2147483646 h 222"/>
                <a:gd name="T10" fmla="*/ 2147483646 w 41"/>
                <a:gd name="T11" fmla="*/ 2147483646 h 222"/>
                <a:gd name="T12" fmla="*/ 2147483646 w 41"/>
                <a:gd name="T13" fmla="*/ 2147483646 h 222"/>
                <a:gd name="T14" fmla="*/ 2147483646 w 41"/>
                <a:gd name="T15" fmla="*/ 2147483646 h 222"/>
                <a:gd name="T16" fmla="*/ 2147483646 w 41"/>
                <a:gd name="T17" fmla="*/ 2147483646 h 222"/>
                <a:gd name="T18" fmla="*/ 0 w 41"/>
                <a:gd name="T19" fmla="*/ 0 h 2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1"/>
                <a:gd name="T31" fmla="*/ 0 h 222"/>
                <a:gd name="T32" fmla="*/ 41 w 41"/>
                <a:gd name="T33" fmla="*/ 222 h 22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TW" altLang="en-US"/>
            </a:p>
          </p:txBody>
        </p:sp>
        <p:sp>
          <p:nvSpPr>
            <p:cNvPr id="1054" name="Freeform 19"/>
            <p:cNvSpPr>
              <a:spLocks/>
            </p:cNvSpPr>
            <p:nvPr/>
          </p:nvSpPr>
          <p:spPr bwMode="auto">
            <a:xfrm>
              <a:off x="3147575" y="1282282"/>
              <a:ext cx="1768913" cy="3447973"/>
            </a:xfrm>
            <a:custGeom>
              <a:avLst/>
              <a:gdLst>
                <a:gd name="T0" fmla="*/ 2147483646 w 450"/>
                <a:gd name="T1" fmla="*/ 2147483646 h 878"/>
                <a:gd name="T2" fmla="*/ 2147483646 w 450"/>
                <a:gd name="T3" fmla="*/ 2147483646 h 878"/>
                <a:gd name="T4" fmla="*/ 2147483646 w 450"/>
                <a:gd name="T5" fmla="*/ 2147483646 h 878"/>
                <a:gd name="T6" fmla="*/ 2147483646 w 450"/>
                <a:gd name="T7" fmla="*/ 2147483646 h 878"/>
                <a:gd name="T8" fmla="*/ 2147483646 w 450"/>
                <a:gd name="T9" fmla="*/ 2147483646 h 878"/>
                <a:gd name="T10" fmla="*/ 2147483646 w 450"/>
                <a:gd name="T11" fmla="*/ 2147483646 h 878"/>
                <a:gd name="T12" fmla="*/ 2147483646 w 450"/>
                <a:gd name="T13" fmla="*/ 2147483646 h 878"/>
                <a:gd name="T14" fmla="*/ 2147483646 w 450"/>
                <a:gd name="T15" fmla="*/ 0 h 878"/>
                <a:gd name="T16" fmla="*/ 2147483646 w 450"/>
                <a:gd name="T17" fmla="*/ 2147483646 h 878"/>
                <a:gd name="T18" fmla="*/ 2147483646 w 450"/>
                <a:gd name="T19" fmla="*/ 2147483646 h 878"/>
                <a:gd name="T20" fmla="*/ 2147483646 w 450"/>
                <a:gd name="T21" fmla="*/ 2147483646 h 878"/>
                <a:gd name="T22" fmla="*/ 2147483646 w 450"/>
                <a:gd name="T23" fmla="*/ 2147483646 h 878"/>
                <a:gd name="T24" fmla="*/ 2147483646 w 450"/>
                <a:gd name="T25" fmla="*/ 2147483646 h 878"/>
                <a:gd name="T26" fmla="*/ 0 w 450"/>
                <a:gd name="T27" fmla="*/ 2147483646 h 878"/>
                <a:gd name="T28" fmla="*/ 0 w 450"/>
                <a:gd name="T29" fmla="*/ 2147483646 h 878"/>
                <a:gd name="T30" fmla="*/ 2147483646 w 450"/>
                <a:gd name="T31" fmla="*/ 2147483646 h 878"/>
                <a:gd name="T32" fmla="*/ 2147483646 w 450"/>
                <a:gd name="T33" fmla="*/ 2147483646 h 87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50"/>
                <a:gd name="T52" fmla="*/ 0 h 878"/>
                <a:gd name="T53" fmla="*/ 450 w 450"/>
                <a:gd name="T54" fmla="*/ 878 h 87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TW" altLang="en-US"/>
            </a:p>
          </p:txBody>
        </p:sp>
        <p:sp>
          <p:nvSpPr>
            <p:cNvPr id="1055" name="Freeform 20"/>
            <p:cNvSpPr>
              <a:spLocks/>
            </p:cNvSpPr>
            <p:nvPr/>
          </p:nvSpPr>
          <p:spPr bwMode="auto">
            <a:xfrm>
              <a:off x="3273346" y="5652419"/>
              <a:ext cx="137943" cy="288007"/>
            </a:xfrm>
            <a:custGeom>
              <a:avLst/>
              <a:gdLst>
                <a:gd name="T0" fmla="*/ 0 w 35"/>
                <a:gd name="T1" fmla="*/ 0 h 73"/>
                <a:gd name="T2" fmla="*/ 2147483646 w 35"/>
                <a:gd name="T3" fmla="*/ 2147483646 h 73"/>
                <a:gd name="T4" fmla="*/ 2147483646 w 35"/>
                <a:gd name="T5" fmla="*/ 2147483646 h 73"/>
                <a:gd name="T6" fmla="*/ 0 w 35"/>
                <a:gd name="T7" fmla="*/ 0 h 73"/>
                <a:gd name="T8" fmla="*/ 0 60000 65536"/>
                <a:gd name="T9" fmla="*/ 0 60000 65536"/>
                <a:gd name="T10" fmla="*/ 0 60000 65536"/>
                <a:gd name="T11" fmla="*/ 0 60000 65536"/>
                <a:gd name="T12" fmla="*/ 0 w 35"/>
                <a:gd name="T13" fmla="*/ 0 h 73"/>
                <a:gd name="T14" fmla="*/ 35 w 35"/>
                <a:gd name="T15" fmla="*/ 73 h 73"/>
              </a:gdLst>
              <a:ahLst/>
              <a:cxnLst>
                <a:cxn ang="T8">
                  <a:pos x="T0" y="T1"/>
                </a:cxn>
                <a:cxn ang="T9">
                  <a:pos x="T2" y="T3"/>
                </a:cxn>
                <a:cxn ang="T10">
                  <a:pos x="T4" y="T5"/>
                </a:cxn>
                <a:cxn ang="T11">
                  <a:pos x="T6" y="T7"/>
                </a:cxn>
              </a:cxnLst>
              <a:rect l="T12" t="T13" r="T14" b="T15"/>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TW" altLang="en-US"/>
            </a:p>
          </p:txBody>
        </p:sp>
        <p:sp>
          <p:nvSpPr>
            <p:cNvPr id="1056" name="Freeform 21"/>
            <p:cNvSpPr>
              <a:spLocks/>
            </p:cNvSpPr>
            <p:nvPr/>
          </p:nvSpPr>
          <p:spPr bwMode="auto">
            <a:xfrm>
              <a:off x="3143518" y="4655887"/>
              <a:ext cx="31104" cy="189300"/>
            </a:xfrm>
            <a:custGeom>
              <a:avLst/>
              <a:gdLst>
                <a:gd name="T0" fmla="*/ 2147483646 w 8"/>
                <a:gd name="T1" fmla="*/ 2147483646 h 48"/>
                <a:gd name="T2" fmla="*/ 2147483646 w 8"/>
                <a:gd name="T3" fmla="*/ 2147483646 h 48"/>
                <a:gd name="T4" fmla="*/ 2147483646 w 8"/>
                <a:gd name="T5" fmla="*/ 2147483646 h 48"/>
                <a:gd name="T6" fmla="*/ 2147483646 w 8"/>
                <a:gd name="T7" fmla="*/ 0 h 48"/>
                <a:gd name="T8" fmla="*/ 0 w 8"/>
                <a:gd name="T9" fmla="*/ 2147483646 h 48"/>
                <a:gd name="T10" fmla="*/ 2147483646 w 8"/>
                <a:gd name="T11" fmla="*/ 2147483646 h 48"/>
                <a:gd name="T12" fmla="*/ 0 60000 65536"/>
                <a:gd name="T13" fmla="*/ 0 60000 65536"/>
                <a:gd name="T14" fmla="*/ 0 60000 65536"/>
                <a:gd name="T15" fmla="*/ 0 60000 65536"/>
                <a:gd name="T16" fmla="*/ 0 60000 65536"/>
                <a:gd name="T17" fmla="*/ 0 60000 65536"/>
                <a:gd name="T18" fmla="*/ 0 w 8"/>
                <a:gd name="T19" fmla="*/ 0 h 48"/>
                <a:gd name="T20" fmla="*/ 8 w 8"/>
                <a:gd name="T21" fmla="*/ 48 h 48"/>
              </a:gdLst>
              <a:ahLst/>
              <a:cxnLst>
                <a:cxn ang="T12">
                  <a:pos x="T0" y="T1"/>
                </a:cxn>
                <a:cxn ang="T13">
                  <a:pos x="T2" y="T3"/>
                </a:cxn>
                <a:cxn ang="T14">
                  <a:pos x="T4" y="T5"/>
                </a:cxn>
                <a:cxn ang="T15">
                  <a:pos x="T6" y="T7"/>
                </a:cxn>
                <a:cxn ang="T16">
                  <a:pos x="T8" y="T9"/>
                </a:cxn>
                <a:cxn ang="T17">
                  <a:pos x="T10" y="T11"/>
                </a:cxn>
              </a:cxnLst>
              <a:rect l="T18" t="T19" r="T20" b="T21"/>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TW" altLang="en-US"/>
            </a:p>
          </p:txBody>
        </p:sp>
        <p:sp>
          <p:nvSpPr>
            <p:cNvPr id="1057" name="Freeform 22"/>
            <p:cNvSpPr>
              <a:spLocks/>
            </p:cNvSpPr>
            <p:nvPr/>
          </p:nvSpPr>
          <p:spPr bwMode="auto">
            <a:xfrm>
              <a:off x="3211137" y="5410385"/>
              <a:ext cx="204209" cy="530041"/>
            </a:xfrm>
            <a:custGeom>
              <a:avLst/>
              <a:gdLst>
                <a:gd name="T0" fmla="*/ 2147483646 w 52"/>
                <a:gd name="T1" fmla="*/ 2147483646 h 135"/>
                <a:gd name="T2" fmla="*/ 0 w 52"/>
                <a:gd name="T3" fmla="*/ 0 h 135"/>
                <a:gd name="T4" fmla="*/ 2147483646 w 52"/>
                <a:gd name="T5" fmla="*/ 2147483646 h 135"/>
                <a:gd name="T6" fmla="*/ 2147483646 w 52"/>
                <a:gd name="T7" fmla="*/ 2147483646 h 135"/>
                <a:gd name="T8" fmla="*/ 2147483646 w 52"/>
                <a:gd name="T9" fmla="*/ 2147483646 h 135"/>
                <a:gd name="T10" fmla="*/ 2147483646 w 52"/>
                <a:gd name="T11" fmla="*/ 2147483646 h 135"/>
                <a:gd name="T12" fmla="*/ 2147483646 w 52"/>
                <a:gd name="T13" fmla="*/ 2147483646 h 135"/>
                <a:gd name="T14" fmla="*/ 2147483646 w 52"/>
                <a:gd name="T15" fmla="*/ 2147483646 h 135"/>
                <a:gd name="T16" fmla="*/ 0 60000 65536"/>
                <a:gd name="T17" fmla="*/ 0 60000 65536"/>
                <a:gd name="T18" fmla="*/ 0 60000 65536"/>
                <a:gd name="T19" fmla="*/ 0 60000 65536"/>
                <a:gd name="T20" fmla="*/ 0 60000 65536"/>
                <a:gd name="T21" fmla="*/ 0 60000 65536"/>
                <a:gd name="T22" fmla="*/ 0 60000 65536"/>
                <a:gd name="T23" fmla="*/ 0 60000 65536"/>
                <a:gd name="T24" fmla="*/ 0 w 52"/>
                <a:gd name="T25" fmla="*/ 0 h 135"/>
                <a:gd name="T26" fmla="*/ 52 w 52"/>
                <a:gd name="T27" fmla="*/ 135 h 13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TW" altLang="en-US"/>
            </a:p>
          </p:txBody>
        </p:sp>
      </p:grpSp>
      <p:grpSp>
        <p:nvGrpSpPr>
          <p:cNvPr id="1027" name="Group 9"/>
          <p:cNvGrpSpPr>
            <a:grpSpLocks/>
          </p:cNvGrpSpPr>
          <p:nvPr/>
        </p:nvGrpSpPr>
        <p:grpSpPr bwMode="auto">
          <a:xfrm>
            <a:off x="26988" y="0"/>
            <a:ext cx="2357437" cy="6853238"/>
            <a:chOff x="6627813" y="195454"/>
            <a:chExt cx="1952625" cy="5678297"/>
          </a:xfrm>
        </p:grpSpPr>
        <p:sp>
          <p:nvSpPr>
            <p:cNvPr id="1034" name="Freeform 27"/>
            <p:cNvSpPr>
              <a:spLocks/>
            </p:cNvSpPr>
            <p:nvPr/>
          </p:nvSpPr>
          <p:spPr bwMode="auto">
            <a:xfrm>
              <a:off x="6627813" y="195454"/>
              <a:ext cx="408933" cy="3646106"/>
            </a:xfrm>
            <a:custGeom>
              <a:avLst/>
              <a:gdLst>
                <a:gd name="T0" fmla="*/ 2147483646 w 103"/>
                <a:gd name="T1" fmla="*/ 2147483646 h 920"/>
                <a:gd name="T2" fmla="*/ 2147483646 w 103"/>
                <a:gd name="T3" fmla="*/ 2147483646 h 920"/>
                <a:gd name="T4" fmla="*/ 2147483646 w 103"/>
                <a:gd name="T5" fmla="*/ 2147483646 h 920"/>
                <a:gd name="T6" fmla="*/ 2147483646 w 103"/>
                <a:gd name="T7" fmla="*/ 2147483646 h 920"/>
                <a:gd name="T8" fmla="*/ 2147483646 w 103"/>
                <a:gd name="T9" fmla="*/ 2147483646 h 920"/>
                <a:gd name="T10" fmla="*/ 2147483646 w 103"/>
                <a:gd name="T11" fmla="*/ 2147483646 h 920"/>
                <a:gd name="T12" fmla="*/ 2147483646 w 103"/>
                <a:gd name="T13" fmla="*/ 2147483646 h 920"/>
                <a:gd name="T14" fmla="*/ 2147483646 w 103"/>
                <a:gd name="T15" fmla="*/ 2147483646 h 920"/>
                <a:gd name="T16" fmla="*/ 2147483646 w 103"/>
                <a:gd name="T17" fmla="*/ 2147483646 h 920"/>
                <a:gd name="T18" fmla="*/ 2147483646 w 103"/>
                <a:gd name="T19" fmla="*/ 2147483646 h 920"/>
                <a:gd name="T20" fmla="*/ 2147483646 w 103"/>
                <a:gd name="T21" fmla="*/ 2147483646 h 920"/>
                <a:gd name="T22" fmla="*/ 2147483646 w 103"/>
                <a:gd name="T23" fmla="*/ 0 h 920"/>
                <a:gd name="T24" fmla="*/ 0 w 103"/>
                <a:gd name="T25" fmla="*/ 0 h 920"/>
                <a:gd name="T26" fmla="*/ 2147483646 w 103"/>
                <a:gd name="T27" fmla="*/ 2147483646 h 920"/>
                <a:gd name="T28" fmla="*/ 2147483646 w 103"/>
                <a:gd name="T29" fmla="*/ 2147483646 h 92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3"/>
                <a:gd name="T46" fmla="*/ 0 h 920"/>
                <a:gd name="T47" fmla="*/ 103 w 103"/>
                <a:gd name="T48" fmla="*/ 920 h 92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TW" altLang="en-US"/>
            </a:p>
          </p:txBody>
        </p:sp>
        <p:sp>
          <p:nvSpPr>
            <p:cNvPr id="1035" name="Freeform 28"/>
            <p:cNvSpPr>
              <a:spLocks/>
            </p:cNvSpPr>
            <p:nvPr/>
          </p:nvSpPr>
          <p:spPr bwMode="auto">
            <a:xfrm>
              <a:off x="7061730" y="3771847"/>
              <a:ext cx="349763" cy="1310073"/>
            </a:xfrm>
            <a:custGeom>
              <a:avLst/>
              <a:gdLst>
                <a:gd name="T0" fmla="*/ 2147483646 w 88"/>
                <a:gd name="T1" fmla="*/ 2147483646 h 330"/>
                <a:gd name="T2" fmla="*/ 2147483646 w 88"/>
                <a:gd name="T3" fmla="*/ 2147483646 h 330"/>
                <a:gd name="T4" fmla="*/ 2147483646 w 88"/>
                <a:gd name="T5" fmla="*/ 2147483646 h 330"/>
                <a:gd name="T6" fmla="*/ 2147483646 w 88"/>
                <a:gd name="T7" fmla="*/ 2147483646 h 330"/>
                <a:gd name="T8" fmla="*/ 2147483646 w 88"/>
                <a:gd name="T9" fmla="*/ 2147483646 h 330"/>
                <a:gd name="T10" fmla="*/ 0 w 88"/>
                <a:gd name="T11" fmla="*/ 0 h 330"/>
                <a:gd name="T12" fmla="*/ 2147483646 w 88"/>
                <a:gd name="T13" fmla="*/ 2147483646 h 330"/>
                <a:gd name="T14" fmla="*/ 2147483646 w 88"/>
                <a:gd name="T15" fmla="*/ 2147483646 h 330"/>
                <a:gd name="T16" fmla="*/ 0 60000 65536"/>
                <a:gd name="T17" fmla="*/ 0 60000 65536"/>
                <a:gd name="T18" fmla="*/ 0 60000 65536"/>
                <a:gd name="T19" fmla="*/ 0 60000 65536"/>
                <a:gd name="T20" fmla="*/ 0 60000 65536"/>
                <a:gd name="T21" fmla="*/ 0 60000 65536"/>
                <a:gd name="T22" fmla="*/ 0 60000 65536"/>
                <a:gd name="T23" fmla="*/ 0 60000 65536"/>
                <a:gd name="T24" fmla="*/ 0 w 88"/>
                <a:gd name="T25" fmla="*/ 0 h 330"/>
                <a:gd name="T26" fmla="*/ 88 w 88"/>
                <a:gd name="T27" fmla="*/ 330 h 33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TW" altLang="en-US"/>
            </a:p>
          </p:txBody>
        </p:sp>
        <p:sp>
          <p:nvSpPr>
            <p:cNvPr id="1036" name="Freeform 29"/>
            <p:cNvSpPr>
              <a:spLocks/>
            </p:cNvSpPr>
            <p:nvPr/>
          </p:nvSpPr>
          <p:spPr bwMode="auto">
            <a:xfrm>
              <a:off x="7439105" y="5052983"/>
              <a:ext cx="357653" cy="820768"/>
            </a:xfrm>
            <a:custGeom>
              <a:avLst/>
              <a:gdLst>
                <a:gd name="T0" fmla="*/ 2147483646 w 90"/>
                <a:gd name="T1" fmla="*/ 2147483646 h 207"/>
                <a:gd name="T2" fmla="*/ 0 w 90"/>
                <a:gd name="T3" fmla="*/ 0 h 207"/>
                <a:gd name="T4" fmla="*/ 2147483646 w 90"/>
                <a:gd name="T5" fmla="*/ 2147483646 h 207"/>
                <a:gd name="T6" fmla="*/ 2147483646 w 90"/>
                <a:gd name="T7" fmla="*/ 2147483646 h 207"/>
                <a:gd name="T8" fmla="*/ 2147483646 w 90"/>
                <a:gd name="T9" fmla="*/ 2147483646 h 207"/>
                <a:gd name="T10" fmla="*/ 2147483646 w 90"/>
                <a:gd name="T11" fmla="*/ 2147483646 h 207"/>
                <a:gd name="T12" fmla="*/ 2147483646 w 90"/>
                <a:gd name="T13" fmla="*/ 2147483646 h 207"/>
                <a:gd name="T14" fmla="*/ 2147483646 w 90"/>
                <a:gd name="T15" fmla="*/ 2147483646 h 207"/>
                <a:gd name="T16" fmla="*/ 0 60000 65536"/>
                <a:gd name="T17" fmla="*/ 0 60000 65536"/>
                <a:gd name="T18" fmla="*/ 0 60000 65536"/>
                <a:gd name="T19" fmla="*/ 0 60000 65536"/>
                <a:gd name="T20" fmla="*/ 0 60000 65536"/>
                <a:gd name="T21" fmla="*/ 0 60000 65536"/>
                <a:gd name="T22" fmla="*/ 0 60000 65536"/>
                <a:gd name="T23" fmla="*/ 0 60000 65536"/>
                <a:gd name="T24" fmla="*/ 0 w 90"/>
                <a:gd name="T25" fmla="*/ 0 h 207"/>
                <a:gd name="T26" fmla="*/ 90 w 90"/>
                <a:gd name="T27" fmla="*/ 207 h 20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TW" altLang="en-US"/>
            </a:p>
          </p:txBody>
        </p:sp>
        <p:sp>
          <p:nvSpPr>
            <p:cNvPr id="1037" name="Freeform 30"/>
            <p:cNvSpPr>
              <a:spLocks/>
            </p:cNvSpPr>
            <p:nvPr/>
          </p:nvSpPr>
          <p:spPr bwMode="auto">
            <a:xfrm>
              <a:off x="7036746" y="3811307"/>
              <a:ext cx="457585" cy="1853305"/>
            </a:xfrm>
            <a:custGeom>
              <a:avLst/>
              <a:gdLst>
                <a:gd name="T0" fmla="*/ 2147483646 w 115"/>
                <a:gd name="T1" fmla="*/ 2147483646 h 467"/>
                <a:gd name="T2" fmla="*/ 2147483646 w 115"/>
                <a:gd name="T3" fmla="*/ 2147483646 h 467"/>
                <a:gd name="T4" fmla="*/ 2147483646 w 115"/>
                <a:gd name="T5" fmla="*/ 2147483646 h 467"/>
                <a:gd name="T6" fmla="*/ 2147483646 w 115"/>
                <a:gd name="T7" fmla="*/ 2147483646 h 467"/>
                <a:gd name="T8" fmla="*/ 0 w 115"/>
                <a:gd name="T9" fmla="*/ 0 h 467"/>
                <a:gd name="T10" fmla="*/ 2147483646 w 115"/>
                <a:gd name="T11" fmla="*/ 2147483646 h 467"/>
                <a:gd name="T12" fmla="*/ 2147483646 w 115"/>
                <a:gd name="T13" fmla="*/ 2147483646 h 467"/>
                <a:gd name="T14" fmla="*/ 2147483646 w 115"/>
                <a:gd name="T15" fmla="*/ 2147483646 h 467"/>
                <a:gd name="T16" fmla="*/ 2147483646 w 115"/>
                <a:gd name="T17" fmla="*/ 2147483646 h 467"/>
                <a:gd name="T18" fmla="*/ 2147483646 w 115"/>
                <a:gd name="T19" fmla="*/ 2147483646 h 467"/>
                <a:gd name="T20" fmla="*/ 2147483646 w 115"/>
                <a:gd name="T21" fmla="*/ 2147483646 h 46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5"/>
                <a:gd name="T34" fmla="*/ 0 h 467"/>
                <a:gd name="T35" fmla="*/ 115 w 115"/>
                <a:gd name="T36" fmla="*/ 467 h 46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TW" altLang="en-US"/>
            </a:p>
          </p:txBody>
        </p:sp>
        <p:sp>
          <p:nvSpPr>
            <p:cNvPr id="1038" name="Freeform 31"/>
            <p:cNvSpPr>
              <a:spLocks/>
            </p:cNvSpPr>
            <p:nvPr/>
          </p:nvSpPr>
          <p:spPr bwMode="auto">
            <a:xfrm>
              <a:off x="6993355" y="1263505"/>
              <a:ext cx="144639" cy="2508342"/>
            </a:xfrm>
            <a:custGeom>
              <a:avLst/>
              <a:gdLst>
                <a:gd name="T0" fmla="*/ 2147483646 w 36"/>
                <a:gd name="T1" fmla="*/ 2147483646 h 633"/>
                <a:gd name="T2" fmla="*/ 2147483646 w 36"/>
                <a:gd name="T3" fmla="*/ 2147483646 h 633"/>
                <a:gd name="T4" fmla="*/ 2147483646 w 36"/>
                <a:gd name="T5" fmla="*/ 2147483646 h 633"/>
                <a:gd name="T6" fmla="*/ 2147483646 w 36"/>
                <a:gd name="T7" fmla="*/ 2147483646 h 633"/>
                <a:gd name="T8" fmla="*/ 2147483646 w 36"/>
                <a:gd name="T9" fmla="*/ 2147483646 h 633"/>
                <a:gd name="T10" fmla="*/ 2147483646 w 36"/>
                <a:gd name="T11" fmla="*/ 0 h 633"/>
                <a:gd name="T12" fmla="*/ 2147483646 w 36"/>
                <a:gd name="T13" fmla="*/ 0 h 633"/>
                <a:gd name="T14" fmla="*/ 2147483646 w 36"/>
                <a:gd name="T15" fmla="*/ 2147483646 h 633"/>
                <a:gd name="T16" fmla="*/ 2147483646 w 36"/>
                <a:gd name="T17" fmla="*/ 2147483646 h 633"/>
                <a:gd name="T18" fmla="*/ 2147483646 w 36"/>
                <a:gd name="T19" fmla="*/ 2147483646 h 633"/>
                <a:gd name="T20" fmla="*/ 2147483646 w 36"/>
                <a:gd name="T21" fmla="*/ 2147483646 h 633"/>
                <a:gd name="T22" fmla="*/ 2147483646 w 36"/>
                <a:gd name="T23" fmla="*/ 2147483646 h 633"/>
                <a:gd name="T24" fmla="*/ 2147483646 w 36"/>
                <a:gd name="T25" fmla="*/ 2147483646 h 63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6"/>
                <a:gd name="T40" fmla="*/ 0 h 633"/>
                <a:gd name="T41" fmla="*/ 36 w 36"/>
                <a:gd name="T42" fmla="*/ 633 h 63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TW" altLang="en-US"/>
            </a:p>
          </p:txBody>
        </p:sp>
        <p:sp>
          <p:nvSpPr>
            <p:cNvPr id="1039" name="Freeform 32"/>
            <p:cNvSpPr>
              <a:spLocks/>
            </p:cNvSpPr>
            <p:nvPr/>
          </p:nvSpPr>
          <p:spPr bwMode="auto">
            <a:xfrm>
              <a:off x="7525889" y="5640936"/>
              <a:ext cx="111767" cy="232815"/>
            </a:xfrm>
            <a:custGeom>
              <a:avLst/>
              <a:gdLst>
                <a:gd name="T0" fmla="*/ 2147483646 w 28"/>
                <a:gd name="T1" fmla="*/ 2147483646 h 59"/>
                <a:gd name="T2" fmla="*/ 2147483646 w 28"/>
                <a:gd name="T3" fmla="*/ 2147483646 h 59"/>
                <a:gd name="T4" fmla="*/ 0 w 28"/>
                <a:gd name="T5" fmla="*/ 0 h 59"/>
                <a:gd name="T6" fmla="*/ 2147483646 w 28"/>
                <a:gd name="T7" fmla="*/ 2147483646 h 59"/>
                <a:gd name="T8" fmla="*/ 0 60000 65536"/>
                <a:gd name="T9" fmla="*/ 0 60000 65536"/>
                <a:gd name="T10" fmla="*/ 0 60000 65536"/>
                <a:gd name="T11" fmla="*/ 0 60000 65536"/>
                <a:gd name="T12" fmla="*/ 0 w 28"/>
                <a:gd name="T13" fmla="*/ 0 h 59"/>
                <a:gd name="T14" fmla="*/ 28 w 28"/>
                <a:gd name="T15" fmla="*/ 59 h 59"/>
              </a:gdLst>
              <a:ahLst/>
              <a:cxnLst>
                <a:cxn ang="T8">
                  <a:pos x="T0" y="T1"/>
                </a:cxn>
                <a:cxn ang="T9">
                  <a:pos x="T2" y="T3"/>
                </a:cxn>
                <a:cxn ang="T10">
                  <a:pos x="T4" y="T5"/>
                </a:cxn>
                <a:cxn ang="T11">
                  <a:pos x="T6" y="T7"/>
                </a:cxn>
              </a:cxnLst>
              <a:rect l="T12" t="T13" r="T14" b="T15"/>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TW" altLang="en-US"/>
            </a:p>
          </p:txBody>
        </p:sp>
        <p:sp>
          <p:nvSpPr>
            <p:cNvPr id="1040" name="Freeform 33"/>
            <p:cNvSpPr>
              <a:spLocks/>
            </p:cNvSpPr>
            <p:nvPr/>
          </p:nvSpPr>
          <p:spPr bwMode="auto">
            <a:xfrm>
              <a:off x="7020967" y="3598223"/>
              <a:ext cx="68375" cy="424852"/>
            </a:xfrm>
            <a:custGeom>
              <a:avLst/>
              <a:gdLst>
                <a:gd name="T0" fmla="*/ 2147483646 w 17"/>
                <a:gd name="T1" fmla="*/ 2147483646 h 107"/>
                <a:gd name="T2" fmla="*/ 2147483646 w 17"/>
                <a:gd name="T3" fmla="*/ 2147483646 h 107"/>
                <a:gd name="T4" fmla="*/ 2147483646 w 17"/>
                <a:gd name="T5" fmla="*/ 2147483646 h 107"/>
                <a:gd name="T6" fmla="*/ 2147483646 w 17"/>
                <a:gd name="T7" fmla="*/ 2147483646 h 107"/>
                <a:gd name="T8" fmla="*/ 0 w 17"/>
                <a:gd name="T9" fmla="*/ 0 h 107"/>
                <a:gd name="T10" fmla="*/ 0 w 17"/>
                <a:gd name="T11" fmla="*/ 2147483646 h 107"/>
                <a:gd name="T12" fmla="*/ 2147483646 w 17"/>
                <a:gd name="T13" fmla="*/ 2147483646 h 107"/>
                <a:gd name="T14" fmla="*/ 0 60000 65536"/>
                <a:gd name="T15" fmla="*/ 0 60000 65536"/>
                <a:gd name="T16" fmla="*/ 0 60000 65536"/>
                <a:gd name="T17" fmla="*/ 0 60000 65536"/>
                <a:gd name="T18" fmla="*/ 0 60000 65536"/>
                <a:gd name="T19" fmla="*/ 0 60000 65536"/>
                <a:gd name="T20" fmla="*/ 0 60000 65536"/>
                <a:gd name="T21" fmla="*/ 0 w 17"/>
                <a:gd name="T22" fmla="*/ 0 h 107"/>
                <a:gd name="T23" fmla="*/ 17 w 17"/>
                <a:gd name="T24" fmla="*/ 107 h 10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TW" altLang="en-US"/>
            </a:p>
          </p:txBody>
        </p:sp>
        <p:sp>
          <p:nvSpPr>
            <p:cNvPr id="1041" name="Freeform 34"/>
            <p:cNvSpPr>
              <a:spLocks/>
            </p:cNvSpPr>
            <p:nvPr/>
          </p:nvSpPr>
          <p:spPr bwMode="auto">
            <a:xfrm>
              <a:off x="7411493" y="2802446"/>
              <a:ext cx="1168945" cy="2250537"/>
            </a:xfrm>
            <a:custGeom>
              <a:avLst/>
              <a:gdLst>
                <a:gd name="T0" fmla="*/ 2147483646 w 294"/>
                <a:gd name="T1" fmla="*/ 2147483646 h 568"/>
                <a:gd name="T2" fmla="*/ 2147483646 w 294"/>
                <a:gd name="T3" fmla="*/ 2147483646 h 568"/>
                <a:gd name="T4" fmla="*/ 2147483646 w 294"/>
                <a:gd name="T5" fmla="*/ 2147483646 h 568"/>
                <a:gd name="T6" fmla="*/ 2147483646 w 294"/>
                <a:gd name="T7" fmla="*/ 2147483646 h 568"/>
                <a:gd name="T8" fmla="*/ 2147483646 w 294"/>
                <a:gd name="T9" fmla="*/ 2147483646 h 568"/>
                <a:gd name="T10" fmla="*/ 2147483646 w 294"/>
                <a:gd name="T11" fmla="*/ 2147483646 h 568"/>
                <a:gd name="T12" fmla="*/ 2147483646 w 294"/>
                <a:gd name="T13" fmla="*/ 0 h 568"/>
                <a:gd name="T14" fmla="*/ 2147483646 w 294"/>
                <a:gd name="T15" fmla="*/ 0 h 568"/>
                <a:gd name="T16" fmla="*/ 2147483646 w 294"/>
                <a:gd name="T17" fmla="*/ 2147483646 h 568"/>
                <a:gd name="T18" fmla="*/ 2147483646 w 294"/>
                <a:gd name="T19" fmla="*/ 2147483646 h 568"/>
                <a:gd name="T20" fmla="*/ 2147483646 w 294"/>
                <a:gd name="T21" fmla="*/ 2147483646 h 568"/>
                <a:gd name="T22" fmla="*/ 2147483646 w 294"/>
                <a:gd name="T23" fmla="*/ 2147483646 h 568"/>
                <a:gd name="T24" fmla="*/ 2147483646 w 294"/>
                <a:gd name="T25" fmla="*/ 2147483646 h 568"/>
                <a:gd name="T26" fmla="*/ 0 w 294"/>
                <a:gd name="T27" fmla="*/ 2147483646 h 568"/>
                <a:gd name="T28" fmla="*/ 2147483646 w 294"/>
                <a:gd name="T29" fmla="*/ 2147483646 h 568"/>
                <a:gd name="T30" fmla="*/ 2147483646 w 294"/>
                <a:gd name="T31" fmla="*/ 2147483646 h 56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94"/>
                <a:gd name="T49" fmla="*/ 0 h 568"/>
                <a:gd name="T50" fmla="*/ 294 w 294"/>
                <a:gd name="T51" fmla="*/ 568 h 56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TW" altLang="en-US"/>
            </a:p>
          </p:txBody>
        </p:sp>
        <p:sp>
          <p:nvSpPr>
            <p:cNvPr id="1042" name="Freeform 35"/>
            <p:cNvSpPr>
              <a:spLocks/>
            </p:cNvSpPr>
            <p:nvPr/>
          </p:nvSpPr>
          <p:spPr bwMode="auto">
            <a:xfrm>
              <a:off x="7494331" y="5664612"/>
              <a:ext cx="99932" cy="209139"/>
            </a:xfrm>
            <a:custGeom>
              <a:avLst/>
              <a:gdLst>
                <a:gd name="T0" fmla="*/ 0 w 25"/>
                <a:gd name="T1" fmla="*/ 0 h 53"/>
                <a:gd name="T2" fmla="*/ 2147483646 w 25"/>
                <a:gd name="T3" fmla="*/ 2147483646 h 53"/>
                <a:gd name="T4" fmla="*/ 2147483646 w 25"/>
                <a:gd name="T5" fmla="*/ 2147483646 h 53"/>
                <a:gd name="T6" fmla="*/ 0 w 25"/>
                <a:gd name="T7" fmla="*/ 0 h 53"/>
                <a:gd name="T8" fmla="*/ 0 60000 65536"/>
                <a:gd name="T9" fmla="*/ 0 60000 65536"/>
                <a:gd name="T10" fmla="*/ 0 60000 65536"/>
                <a:gd name="T11" fmla="*/ 0 60000 65536"/>
                <a:gd name="T12" fmla="*/ 0 w 25"/>
                <a:gd name="T13" fmla="*/ 0 h 53"/>
                <a:gd name="T14" fmla="*/ 25 w 25"/>
                <a:gd name="T15" fmla="*/ 53 h 53"/>
              </a:gdLst>
              <a:ahLst/>
              <a:cxnLst>
                <a:cxn ang="T8">
                  <a:pos x="T0" y="T1"/>
                </a:cxn>
                <a:cxn ang="T9">
                  <a:pos x="T2" y="T3"/>
                </a:cxn>
                <a:cxn ang="T10">
                  <a:pos x="T4" y="T5"/>
                </a:cxn>
                <a:cxn ang="T11">
                  <a:pos x="T6" y="T7"/>
                </a:cxn>
              </a:cxnLst>
              <a:rect l="T12" t="T13" r="T14" b="T15"/>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TW" altLang="en-US"/>
            </a:p>
          </p:txBody>
        </p:sp>
        <p:sp>
          <p:nvSpPr>
            <p:cNvPr id="1043" name="Freeform 36"/>
            <p:cNvSpPr>
              <a:spLocks/>
            </p:cNvSpPr>
            <p:nvPr/>
          </p:nvSpPr>
          <p:spPr bwMode="auto">
            <a:xfrm>
              <a:off x="7411493" y="5081920"/>
              <a:ext cx="114396" cy="559017"/>
            </a:xfrm>
            <a:custGeom>
              <a:avLst/>
              <a:gdLst>
                <a:gd name="T0" fmla="*/ 0 w 29"/>
                <a:gd name="T1" fmla="*/ 0 h 141"/>
                <a:gd name="T2" fmla="*/ 2147483646 w 29"/>
                <a:gd name="T3" fmla="*/ 2147483646 h 141"/>
                <a:gd name="T4" fmla="*/ 2147483646 w 29"/>
                <a:gd name="T5" fmla="*/ 2147483646 h 141"/>
                <a:gd name="T6" fmla="*/ 2147483646 w 29"/>
                <a:gd name="T7" fmla="*/ 2147483646 h 141"/>
                <a:gd name="T8" fmla="*/ 2147483646 w 29"/>
                <a:gd name="T9" fmla="*/ 2147483646 h 141"/>
                <a:gd name="T10" fmla="*/ 2147483646 w 29"/>
                <a:gd name="T11" fmla="*/ 2147483646 h 141"/>
                <a:gd name="T12" fmla="*/ 2147483646 w 29"/>
                <a:gd name="T13" fmla="*/ 2147483646 h 141"/>
                <a:gd name="T14" fmla="*/ 0 w 29"/>
                <a:gd name="T15" fmla="*/ 0 h 141"/>
                <a:gd name="T16" fmla="*/ 0 60000 65536"/>
                <a:gd name="T17" fmla="*/ 0 60000 65536"/>
                <a:gd name="T18" fmla="*/ 0 60000 65536"/>
                <a:gd name="T19" fmla="*/ 0 60000 65536"/>
                <a:gd name="T20" fmla="*/ 0 60000 65536"/>
                <a:gd name="T21" fmla="*/ 0 60000 65536"/>
                <a:gd name="T22" fmla="*/ 0 60000 65536"/>
                <a:gd name="T23" fmla="*/ 0 60000 65536"/>
                <a:gd name="T24" fmla="*/ 0 w 29"/>
                <a:gd name="T25" fmla="*/ 0 h 141"/>
                <a:gd name="T26" fmla="*/ 29 w 29"/>
                <a:gd name="T27" fmla="*/ 141 h 1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TW" altLang="en-US"/>
            </a:p>
          </p:txBody>
        </p:sp>
        <p:sp>
          <p:nvSpPr>
            <p:cNvPr id="1044" name="Freeform 37"/>
            <p:cNvSpPr>
              <a:spLocks/>
            </p:cNvSpPr>
            <p:nvPr/>
          </p:nvSpPr>
          <p:spPr bwMode="auto">
            <a:xfrm>
              <a:off x="7411493" y="4978008"/>
              <a:ext cx="32872" cy="189408"/>
            </a:xfrm>
            <a:custGeom>
              <a:avLst/>
              <a:gdLst>
                <a:gd name="T0" fmla="*/ 0 w 8"/>
                <a:gd name="T1" fmla="*/ 2147483646 h 48"/>
                <a:gd name="T2" fmla="*/ 2147483646 w 8"/>
                <a:gd name="T3" fmla="*/ 2147483646 h 48"/>
                <a:gd name="T4" fmla="*/ 2147483646 w 8"/>
                <a:gd name="T5" fmla="*/ 2147483646 h 48"/>
                <a:gd name="T6" fmla="*/ 2147483646 w 8"/>
                <a:gd name="T7" fmla="*/ 2147483646 h 48"/>
                <a:gd name="T8" fmla="*/ 0 w 8"/>
                <a:gd name="T9" fmla="*/ 0 h 48"/>
                <a:gd name="T10" fmla="*/ 0 w 8"/>
                <a:gd name="T11" fmla="*/ 2147483646 h 48"/>
                <a:gd name="T12" fmla="*/ 0 w 8"/>
                <a:gd name="T13" fmla="*/ 2147483646 h 48"/>
                <a:gd name="T14" fmla="*/ 0 60000 65536"/>
                <a:gd name="T15" fmla="*/ 0 60000 65536"/>
                <a:gd name="T16" fmla="*/ 0 60000 65536"/>
                <a:gd name="T17" fmla="*/ 0 60000 65536"/>
                <a:gd name="T18" fmla="*/ 0 60000 65536"/>
                <a:gd name="T19" fmla="*/ 0 60000 65536"/>
                <a:gd name="T20" fmla="*/ 0 60000 65536"/>
                <a:gd name="T21" fmla="*/ 0 w 8"/>
                <a:gd name="T22" fmla="*/ 0 h 48"/>
                <a:gd name="T23" fmla="*/ 8 w 8"/>
                <a:gd name="T24" fmla="*/ 48 h 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TW" altLang="en-US"/>
            </a:p>
          </p:txBody>
        </p:sp>
        <p:sp>
          <p:nvSpPr>
            <p:cNvPr id="1045" name="Freeform 38"/>
            <p:cNvSpPr>
              <a:spLocks/>
            </p:cNvSpPr>
            <p:nvPr/>
          </p:nvSpPr>
          <p:spPr bwMode="auto">
            <a:xfrm>
              <a:off x="7439105" y="5434429"/>
              <a:ext cx="174882" cy="439322"/>
            </a:xfrm>
            <a:custGeom>
              <a:avLst/>
              <a:gdLst>
                <a:gd name="T0" fmla="*/ 2147483646 w 44"/>
                <a:gd name="T1" fmla="*/ 2147483646 h 111"/>
                <a:gd name="T2" fmla="*/ 0 w 44"/>
                <a:gd name="T3" fmla="*/ 0 h 111"/>
                <a:gd name="T4" fmla="*/ 2147483646 w 44"/>
                <a:gd name="T5" fmla="*/ 2147483646 h 111"/>
                <a:gd name="T6" fmla="*/ 2147483646 w 44"/>
                <a:gd name="T7" fmla="*/ 2147483646 h 111"/>
                <a:gd name="T8" fmla="*/ 2147483646 w 44"/>
                <a:gd name="T9" fmla="*/ 2147483646 h 111"/>
                <a:gd name="T10" fmla="*/ 2147483646 w 44"/>
                <a:gd name="T11" fmla="*/ 2147483646 h 111"/>
                <a:gd name="T12" fmla="*/ 2147483646 w 44"/>
                <a:gd name="T13" fmla="*/ 2147483646 h 111"/>
                <a:gd name="T14" fmla="*/ 2147483646 w 44"/>
                <a:gd name="T15" fmla="*/ 2147483646 h 111"/>
                <a:gd name="T16" fmla="*/ 0 60000 65536"/>
                <a:gd name="T17" fmla="*/ 0 60000 65536"/>
                <a:gd name="T18" fmla="*/ 0 60000 65536"/>
                <a:gd name="T19" fmla="*/ 0 60000 65536"/>
                <a:gd name="T20" fmla="*/ 0 60000 65536"/>
                <a:gd name="T21" fmla="*/ 0 60000 65536"/>
                <a:gd name="T22" fmla="*/ 0 60000 65536"/>
                <a:gd name="T23" fmla="*/ 0 60000 65536"/>
                <a:gd name="T24" fmla="*/ 0 w 44"/>
                <a:gd name="T25" fmla="*/ 0 h 111"/>
                <a:gd name="T26" fmla="*/ 44 w 44"/>
                <a:gd name="T27" fmla="*/ 111 h 11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TW" altLang="en-US"/>
            </a:p>
          </p:txBody>
        </p:sp>
      </p:grpSp>
      <p:sp>
        <p:nvSpPr>
          <p:cNvPr id="7" name="Rectangle 6"/>
          <p:cNvSpPr/>
          <p:nvPr/>
        </p:nvSpPr>
        <p:spPr>
          <a:xfrm>
            <a:off x="0" y="0"/>
            <a:ext cx="182563"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029" name="Title Placeholder 1"/>
          <p:cNvSpPr>
            <a:spLocks noGrp="1"/>
          </p:cNvSpPr>
          <p:nvPr>
            <p:ph type="title"/>
          </p:nvPr>
        </p:nvSpPr>
        <p:spPr bwMode="auto">
          <a:xfrm>
            <a:off x="2592388" y="623888"/>
            <a:ext cx="8912225" cy="1281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按一下以編輯母片標題樣式</a:t>
            </a:r>
            <a:endParaRPr lang="en-US" altLang="zh-TW" smtClean="0"/>
          </a:p>
        </p:txBody>
      </p:sp>
      <p:sp>
        <p:nvSpPr>
          <p:cNvPr id="1030" name="Text Placeholder 2"/>
          <p:cNvSpPr>
            <a:spLocks noGrp="1"/>
          </p:cNvSpPr>
          <p:nvPr>
            <p:ph type="body" idx="1"/>
          </p:nvPr>
        </p:nvSpPr>
        <p:spPr bwMode="auto">
          <a:xfrm>
            <a:off x="2589213" y="2133600"/>
            <a:ext cx="8915400" cy="3886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ltLang="zh-TW" smtClean="0"/>
          </a:p>
        </p:txBody>
      </p:sp>
      <p:sp>
        <p:nvSpPr>
          <p:cNvPr id="4" name="Date Placeholder 3"/>
          <p:cNvSpPr>
            <a:spLocks noGrp="1"/>
          </p:cNvSpPr>
          <p:nvPr>
            <p:ph type="dt" sz="half" idx="2"/>
          </p:nvPr>
        </p:nvSpPr>
        <p:spPr>
          <a:xfrm>
            <a:off x="10361613" y="6130925"/>
            <a:ext cx="1146175" cy="369888"/>
          </a:xfrm>
          <a:prstGeom prst="rect">
            <a:avLst/>
          </a:prstGeom>
        </p:spPr>
        <p:txBody>
          <a:bodyPr vert="horz" lIns="91440" tIns="45720" rIns="91440" bIns="45720" rtlCol="0" anchor="ctr"/>
          <a:lstStyle>
            <a:lvl1pPr algn="r" eaLnBrk="1" fontAlgn="auto" hangingPunct="1">
              <a:spcBef>
                <a:spcPts val="0"/>
              </a:spcBef>
              <a:spcAft>
                <a:spcPts val="0"/>
              </a:spcAft>
              <a:defRPr kumimoji="0" sz="900">
                <a:solidFill>
                  <a:schemeClr val="tx1">
                    <a:tint val="75000"/>
                  </a:schemeClr>
                </a:solidFill>
                <a:latin typeface="+mn-lt"/>
                <a:ea typeface="+mn-ea"/>
                <a:cs typeface="+mn-cs"/>
              </a:defRPr>
            </a:lvl1pPr>
          </a:lstStyle>
          <a:p>
            <a:pPr>
              <a:defRPr/>
            </a:pPr>
            <a:fld id="{F03B7852-E6B9-4E77-820B-6600DAFF53F6}" type="datetime1">
              <a:rPr lang="zh-TW" altLang="en-US"/>
              <a:pPr>
                <a:defRPr/>
              </a:pPr>
              <a:t>2016/1/15</a:t>
            </a:fld>
            <a:endParaRPr lang="zh-TW" altLang="en-US"/>
          </a:p>
        </p:txBody>
      </p:sp>
      <p:sp>
        <p:nvSpPr>
          <p:cNvPr id="5" name="Footer Placeholder 4"/>
          <p:cNvSpPr>
            <a:spLocks noGrp="1"/>
          </p:cNvSpPr>
          <p:nvPr>
            <p:ph type="ftr" sz="quarter" idx="3"/>
          </p:nvPr>
        </p:nvSpPr>
        <p:spPr>
          <a:xfrm>
            <a:off x="2589213" y="6135688"/>
            <a:ext cx="7620000" cy="365125"/>
          </a:xfrm>
          <a:prstGeom prst="rect">
            <a:avLst/>
          </a:prstGeom>
        </p:spPr>
        <p:txBody>
          <a:bodyPr vert="horz" lIns="91440" tIns="45720" rIns="91440" bIns="45720" rtlCol="0" anchor="ctr"/>
          <a:lstStyle>
            <a:lvl1pPr algn="l" eaLnBrk="1" fontAlgn="auto" hangingPunct="1">
              <a:spcBef>
                <a:spcPts val="0"/>
              </a:spcBef>
              <a:spcAft>
                <a:spcPts val="0"/>
              </a:spcAft>
              <a:defRPr kumimoji="0" sz="900">
                <a:solidFill>
                  <a:schemeClr val="tx1">
                    <a:tint val="75000"/>
                  </a:schemeClr>
                </a:solidFill>
                <a:latin typeface="+mn-lt"/>
                <a:ea typeface="+mn-ea"/>
                <a:cs typeface="+mn-cs"/>
              </a:defRPr>
            </a:lvl1pPr>
          </a:lstStyle>
          <a:p>
            <a:pPr>
              <a:defRPr/>
            </a:pPr>
            <a:endParaRPr lang="zh-TW" altLang="en-US"/>
          </a:p>
        </p:txBody>
      </p:sp>
      <p:sp>
        <p:nvSpPr>
          <p:cNvPr id="6" name="Slide Number Placeholder 5"/>
          <p:cNvSpPr>
            <a:spLocks noGrp="1"/>
          </p:cNvSpPr>
          <p:nvPr>
            <p:ph type="sldNum" sz="quarter" idx="4"/>
          </p:nvPr>
        </p:nvSpPr>
        <p:spPr>
          <a:xfrm>
            <a:off x="531813" y="787400"/>
            <a:ext cx="779462" cy="365125"/>
          </a:xfrm>
          <a:prstGeom prst="rect">
            <a:avLst/>
          </a:prstGeom>
        </p:spPr>
        <p:txBody>
          <a:bodyPr vert="horz" lIns="91440" tIns="45720" rIns="91440" bIns="45720" rtlCol="0" anchor="ctr"/>
          <a:lstStyle>
            <a:lvl1pPr algn="r" eaLnBrk="1" fontAlgn="auto" hangingPunct="1">
              <a:spcBef>
                <a:spcPts val="0"/>
              </a:spcBef>
              <a:spcAft>
                <a:spcPts val="0"/>
              </a:spcAft>
              <a:defRPr kumimoji="0" sz="2000">
                <a:solidFill>
                  <a:srgbClr val="FEFFFF"/>
                </a:solidFill>
                <a:latin typeface="+mn-lt"/>
                <a:ea typeface="+mn-ea"/>
                <a:cs typeface="+mn-cs"/>
              </a:defRPr>
            </a:lvl1pPr>
          </a:lstStyle>
          <a:p>
            <a:pPr>
              <a:defRPr/>
            </a:pPr>
            <a:fld id="{B1B1E3DA-93C3-42CA-9B7C-D2B3D2725215}"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sldLayoutIdLst>
    <p:sldLayoutId id="2147485549" r:id="rId1"/>
    <p:sldLayoutId id="2147485550" r:id="rId2"/>
    <p:sldLayoutId id="2147485551" r:id="rId3"/>
    <p:sldLayoutId id="2147485552" r:id="rId4"/>
    <p:sldLayoutId id="2147485553" r:id="rId5"/>
    <p:sldLayoutId id="2147485554" r:id="rId6"/>
    <p:sldLayoutId id="2147485555" r:id="rId7"/>
    <p:sldLayoutId id="2147485556" r:id="rId8"/>
    <p:sldLayoutId id="2147485557" r:id="rId9"/>
    <p:sldLayoutId id="2147485558" r:id="rId10"/>
    <p:sldLayoutId id="2147485559" r:id="rId11"/>
    <p:sldLayoutId id="2147485560" r:id="rId12"/>
    <p:sldLayoutId id="2147485561" r:id="rId13"/>
    <p:sldLayoutId id="2147485562" r:id="rId14"/>
    <p:sldLayoutId id="2147485563" r:id="rId15"/>
    <p:sldLayoutId id="2147485564" r:id="rId16"/>
  </p:sldLayoutIdLst>
  <p:hf hdr="0" ftr="0" dt="0"/>
  <p:txStyles>
    <p:titleStyle>
      <a:lvl1pPr algn="l" defTabSz="457200" rtl="0" eaLnBrk="0" fontAlgn="base" hangingPunct="0">
        <a:spcBef>
          <a:spcPct val="0"/>
        </a:spcBef>
        <a:spcAft>
          <a:spcPct val="0"/>
        </a:spcAft>
        <a:defRPr sz="3600" kern="1200">
          <a:solidFill>
            <a:srgbClr val="262626"/>
          </a:solidFill>
          <a:latin typeface="+mj-lt"/>
          <a:ea typeface="+mj-ea"/>
          <a:cs typeface="微軟正黑體"/>
        </a:defRPr>
      </a:lvl1pPr>
      <a:lvl2pPr algn="l" defTabSz="457200" rtl="0" eaLnBrk="0" fontAlgn="base" hangingPunct="0">
        <a:spcBef>
          <a:spcPct val="0"/>
        </a:spcBef>
        <a:spcAft>
          <a:spcPct val="0"/>
        </a:spcAft>
        <a:defRPr sz="3600">
          <a:solidFill>
            <a:srgbClr val="262626"/>
          </a:solidFill>
          <a:latin typeface="Century Gothic" pitchFamily="34" charset="0"/>
          <a:ea typeface="微軟正黑體"/>
          <a:cs typeface="微軟正黑體"/>
        </a:defRPr>
      </a:lvl2pPr>
      <a:lvl3pPr algn="l" defTabSz="457200" rtl="0" eaLnBrk="0" fontAlgn="base" hangingPunct="0">
        <a:spcBef>
          <a:spcPct val="0"/>
        </a:spcBef>
        <a:spcAft>
          <a:spcPct val="0"/>
        </a:spcAft>
        <a:defRPr sz="3600">
          <a:solidFill>
            <a:srgbClr val="262626"/>
          </a:solidFill>
          <a:latin typeface="Century Gothic" pitchFamily="34" charset="0"/>
          <a:ea typeface="微軟正黑體"/>
          <a:cs typeface="微軟正黑體"/>
        </a:defRPr>
      </a:lvl3pPr>
      <a:lvl4pPr algn="l" defTabSz="457200" rtl="0" eaLnBrk="0" fontAlgn="base" hangingPunct="0">
        <a:spcBef>
          <a:spcPct val="0"/>
        </a:spcBef>
        <a:spcAft>
          <a:spcPct val="0"/>
        </a:spcAft>
        <a:defRPr sz="3600">
          <a:solidFill>
            <a:srgbClr val="262626"/>
          </a:solidFill>
          <a:latin typeface="Century Gothic" pitchFamily="34" charset="0"/>
          <a:ea typeface="微軟正黑體"/>
          <a:cs typeface="微軟正黑體"/>
        </a:defRPr>
      </a:lvl4pPr>
      <a:lvl5pPr algn="l" defTabSz="457200" rtl="0" eaLnBrk="0" fontAlgn="base" hangingPunct="0">
        <a:spcBef>
          <a:spcPct val="0"/>
        </a:spcBef>
        <a:spcAft>
          <a:spcPct val="0"/>
        </a:spcAft>
        <a:defRPr sz="3600">
          <a:solidFill>
            <a:srgbClr val="262626"/>
          </a:solidFill>
          <a:latin typeface="Century Gothic" pitchFamily="34" charset="0"/>
          <a:ea typeface="微軟正黑體"/>
          <a:cs typeface="微軟正黑體"/>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ct val="0"/>
        </a:spcAft>
        <a:buClr>
          <a:schemeClr val="accent1"/>
        </a:buClr>
        <a:buFont typeface="Wingdings 3" panose="05040102010807070707" pitchFamily="18" charset="2"/>
        <a:buChar char=""/>
        <a:defRPr kern="1200">
          <a:solidFill>
            <a:srgbClr val="404040"/>
          </a:solidFill>
          <a:latin typeface="+mn-lt"/>
          <a:ea typeface="+mn-ea"/>
          <a:cs typeface="微軟正黑體"/>
        </a:defRPr>
      </a:lvl1pPr>
      <a:lvl2pPr marL="742950" indent="-285750" algn="l" defTabSz="457200" rtl="0" eaLnBrk="0" fontAlgn="base" hangingPunct="0">
        <a:spcBef>
          <a:spcPts val="1000"/>
        </a:spcBef>
        <a:spcAft>
          <a:spcPct val="0"/>
        </a:spcAft>
        <a:buClr>
          <a:schemeClr val="accent1"/>
        </a:buClr>
        <a:buFont typeface="Wingdings 3" panose="05040102010807070707" pitchFamily="18" charset="2"/>
        <a:buChar char=""/>
        <a:defRPr sz="1600" kern="1200">
          <a:solidFill>
            <a:srgbClr val="404040"/>
          </a:solidFill>
          <a:latin typeface="+mn-lt"/>
          <a:ea typeface="+mn-ea"/>
          <a:cs typeface="微軟正黑體"/>
        </a:defRPr>
      </a:lvl2pPr>
      <a:lvl3pPr marL="1143000" indent="-228600" algn="l" defTabSz="457200" rtl="0" eaLnBrk="0" fontAlgn="base" hangingPunct="0">
        <a:spcBef>
          <a:spcPts val="1000"/>
        </a:spcBef>
        <a:spcAft>
          <a:spcPct val="0"/>
        </a:spcAft>
        <a:buClr>
          <a:schemeClr val="accent1"/>
        </a:buClr>
        <a:buFont typeface="Wingdings 3" panose="05040102010807070707" pitchFamily="18" charset="2"/>
        <a:buChar char=""/>
        <a:defRPr sz="1400" kern="1200">
          <a:solidFill>
            <a:srgbClr val="404040"/>
          </a:solidFill>
          <a:latin typeface="+mn-lt"/>
          <a:ea typeface="+mn-ea"/>
          <a:cs typeface="微軟正黑體"/>
        </a:defRPr>
      </a:lvl3pPr>
      <a:lvl4pPr marL="1600200" indent="-228600" algn="l" defTabSz="457200" rtl="0" eaLnBrk="0" fontAlgn="base" hangingPunct="0">
        <a:spcBef>
          <a:spcPts val="1000"/>
        </a:spcBef>
        <a:spcAft>
          <a:spcPct val="0"/>
        </a:spcAft>
        <a:buClr>
          <a:schemeClr val="accent1"/>
        </a:buClr>
        <a:buFont typeface="Wingdings 3" panose="05040102010807070707" pitchFamily="18" charset="2"/>
        <a:buChar char=""/>
        <a:defRPr sz="1200" kern="1200">
          <a:solidFill>
            <a:srgbClr val="404040"/>
          </a:solidFill>
          <a:latin typeface="+mn-lt"/>
          <a:ea typeface="+mn-ea"/>
          <a:cs typeface="微軟正黑體"/>
        </a:defRPr>
      </a:lvl4pPr>
      <a:lvl5pPr marL="2057400" indent="-228600" algn="l" defTabSz="457200" rtl="0" eaLnBrk="0" fontAlgn="base" hangingPunct="0">
        <a:spcBef>
          <a:spcPts val="1000"/>
        </a:spcBef>
        <a:spcAft>
          <a:spcPct val="0"/>
        </a:spcAft>
        <a:buClr>
          <a:schemeClr val="accent1"/>
        </a:buClr>
        <a:buFont typeface="Wingdings 3" panose="05040102010807070707" pitchFamily="18" charset="2"/>
        <a:buChar char=""/>
        <a:defRPr sz="1200" kern="1200">
          <a:solidFill>
            <a:srgbClr val="404040"/>
          </a:solidFill>
          <a:latin typeface="+mn-lt"/>
          <a:ea typeface="+mn-ea"/>
          <a:cs typeface="微軟正黑體"/>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8" cstate="print"/>
          <a:srcRect/>
          <a:stretch>
            <a:fillRect/>
          </a:stretch>
        </a:blipFill>
        <a:effectLst/>
      </p:bgPr>
    </p:bg>
    <p:spTree>
      <p:nvGrpSpPr>
        <p:cNvPr id="1" name=""/>
        <p:cNvGrpSpPr/>
        <p:nvPr/>
      </p:nvGrpSpPr>
      <p:grpSpPr>
        <a:xfrm>
          <a:off x="0" y="0"/>
          <a:ext cx="0" cy="0"/>
          <a:chOff x="0" y="0"/>
          <a:chExt cx="0" cy="0"/>
        </a:xfrm>
      </p:grpSpPr>
      <p:grpSp>
        <p:nvGrpSpPr>
          <p:cNvPr id="5122" name="Group 22"/>
          <p:cNvGrpSpPr>
            <a:grpSpLocks/>
          </p:cNvGrpSpPr>
          <p:nvPr/>
        </p:nvGrpSpPr>
        <p:grpSpPr bwMode="auto">
          <a:xfrm>
            <a:off x="0" y="228600"/>
            <a:ext cx="2851150" cy="6638925"/>
            <a:chOff x="2487613" y="285750"/>
            <a:chExt cx="2428875" cy="5654676"/>
          </a:xfrm>
        </p:grpSpPr>
        <p:sp>
          <p:nvSpPr>
            <p:cNvPr id="1046" name="Freeform 11"/>
            <p:cNvSpPr>
              <a:spLocks/>
            </p:cNvSpPr>
            <p:nvPr/>
          </p:nvSpPr>
          <p:spPr bwMode="auto">
            <a:xfrm>
              <a:off x="2487613" y="2284222"/>
              <a:ext cx="85200" cy="534098"/>
            </a:xfrm>
            <a:custGeom>
              <a:avLst/>
              <a:gdLst>
                <a:gd name="T0" fmla="*/ 0 w 22"/>
                <a:gd name="T1" fmla="*/ 0 h 136"/>
                <a:gd name="T2" fmla="*/ 22 w 22"/>
                <a:gd name="T3" fmla="*/ 136 h 136"/>
              </a:gdLst>
              <a:ahLst/>
              <a:cxnLst>
                <a:cxn ang="0">
                  <a:pos x="22" y="136"/>
                </a:cxn>
                <a:cxn ang="0">
                  <a:pos x="17" y="80"/>
                </a:cxn>
                <a:cxn ang="0">
                  <a:pos x="0" y="0"/>
                </a:cxn>
                <a:cxn ang="0">
                  <a:pos x="0" y="35"/>
                </a:cxn>
                <a:cxn ang="0">
                  <a:pos x="20" y="124"/>
                </a:cxn>
                <a:cxn ang="0">
                  <a:pos x="22" y="136"/>
                </a:cxn>
              </a:cxnLst>
              <a:rect l="T0" t="T1" r="T2" b="T3"/>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47" name="Freeform 12"/>
            <p:cNvSpPr>
              <a:spLocks/>
            </p:cNvSpPr>
            <p:nvPr/>
          </p:nvSpPr>
          <p:spPr bwMode="auto">
            <a:xfrm>
              <a:off x="2597156" y="2779108"/>
              <a:ext cx="550418" cy="1978191"/>
            </a:xfrm>
            <a:custGeom>
              <a:avLst/>
              <a:gdLst>
                <a:gd name="T0" fmla="*/ 0 w 140"/>
                <a:gd name="T1" fmla="*/ 0 h 504"/>
                <a:gd name="T2" fmla="*/ 140 w 140"/>
                <a:gd name="T3" fmla="*/ 504 h 504"/>
              </a:gdLst>
              <a:ahLst/>
              <a:cxnLst>
                <a:cxn ang="0">
                  <a:pos x="86" y="350"/>
                </a:cxn>
                <a:cxn ang="0">
                  <a:pos x="139" y="504"/>
                </a:cxn>
                <a:cxn ang="0">
                  <a:pos x="140" y="478"/>
                </a:cxn>
                <a:cxn ang="0">
                  <a:pos x="95" y="347"/>
                </a:cxn>
                <a:cxn ang="0">
                  <a:pos x="0" y="0"/>
                </a:cxn>
                <a:cxn ang="0">
                  <a:pos x="6" y="61"/>
                </a:cxn>
                <a:cxn ang="0">
                  <a:pos x="86" y="350"/>
                </a:cxn>
              </a:cxnLst>
              <a:rect l="T0" t="T1" r="T2" b="T3"/>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48" name="Freeform 13"/>
            <p:cNvSpPr>
              <a:spLocks/>
            </p:cNvSpPr>
            <p:nvPr/>
          </p:nvSpPr>
          <p:spPr bwMode="auto">
            <a:xfrm>
              <a:off x="3174622" y="4730255"/>
              <a:ext cx="519314" cy="1210171"/>
            </a:xfrm>
            <a:custGeom>
              <a:avLst/>
              <a:gdLst>
                <a:gd name="T0" fmla="*/ 0 w 132"/>
                <a:gd name="T1" fmla="*/ 0 h 308"/>
                <a:gd name="T2" fmla="*/ 132 w 132"/>
                <a:gd name="T3" fmla="*/ 308 h 308"/>
              </a:gdLst>
              <a:ahLst/>
              <a:cxnLst>
                <a:cxn ang="0">
                  <a:pos x="8" y="22"/>
                </a:cxn>
                <a:cxn ang="0">
                  <a:pos x="0" y="0"/>
                </a:cxn>
                <a:cxn ang="0">
                  <a:pos x="0" y="29"/>
                </a:cxn>
                <a:cxn ang="0">
                  <a:pos x="68" y="194"/>
                </a:cxn>
                <a:cxn ang="0">
                  <a:pos x="123" y="308"/>
                </a:cxn>
                <a:cxn ang="0">
                  <a:pos x="132" y="308"/>
                </a:cxn>
                <a:cxn ang="0">
                  <a:pos x="77" y="190"/>
                </a:cxn>
                <a:cxn ang="0">
                  <a:pos x="8" y="22"/>
                </a:cxn>
              </a:cxnLst>
              <a:rect l="T0" t="T1" r="T2" b="T3"/>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49" name="Freeform 14"/>
            <p:cNvSpPr>
              <a:spLocks/>
            </p:cNvSpPr>
            <p:nvPr/>
          </p:nvSpPr>
          <p:spPr bwMode="auto">
            <a:xfrm>
              <a:off x="3305804" y="5630785"/>
              <a:ext cx="146057" cy="309641"/>
            </a:xfrm>
            <a:custGeom>
              <a:avLst/>
              <a:gdLst>
                <a:gd name="T0" fmla="*/ 0 w 37"/>
                <a:gd name="T1" fmla="*/ 0 h 79"/>
                <a:gd name="T2" fmla="*/ 37 w 37"/>
                <a:gd name="T3" fmla="*/ 79 h 79"/>
              </a:gdLst>
              <a:ahLst/>
              <a:cxnLst>
                <a:cxn ang="0">
                  <a:pos x="28" y="79"/>
                </a:cxn>
                <a:cxn ang="0">
                  <a:pos x="37" y="79"/>
                </a:cxn>
                <a:cxn ang="0">
                  <a:pos x="0" y="0"/>
                </a:cxn>
                <a:cxn ang="0">
                  <a:pos x="28" y="79"/>
                </a:cxn>
              </a:cxnLst>
              <a:rect l="T0" t="T1" r="T2" b="T3"/>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50" name="Freeform 15"/>
            <p:cNvSpPr>
              <a:spLocks/>
            </p:cNvSpPr>
            <p:nvPr/>
          </p:nvSpPr>
          <p:spPr bwMode="auto">
            <a:xfrm>
              <a:off x="2572813" y="2818321"/>
              <a:ext cx="700533" cy="2834099"/>
            </a:xfrm>
            <a:custGeom>
              <a:avLst/>
              <a:gdLst>
                <a:gd name="T0" fmla="*/ 0 w 178"/>
                <a:gd name="T1" fmla="*/ 0 h 722"/>
                <a:gd name="T2" fmla="*/ 178 w 178"/>
                <a:gd name="T3" fmla="*/ 722 h 722"/>
              </a:gdLst>
              <a:ahLst/>
              <a:cxnLst>
                <a:cxn ang="0">
                  <a:pos x="162" y="660"/>
                </a:cxn>
                <a:cxn ang="0">
                  <a:pos x="116" y="534"/>
                </a:cxn>
                <a:cxn ang="0">
                  <a:pos x="40" y="236"/>
                </a:cxn>
                <a:cxn ang="0">
                  <a:pos x="12" y="51"/>
                </a:cxn>
                <a:cxn ang="0">
                  <a:pos x="0" y="0"/>
                </a:cxn>
                <a:cxn ang="0">
                  <a:pos x="33" y="237"/>
                </a:cxn>
                <a:cxn ang="0">
                  <a:pos x="107" y="537"/>
                </a:cxn>
                <a:cxn ang="0">
                  <a:pos x="160" y="681"/>
                </a:cxn>
                <a:cxn ang="0">
                  <a:pos x="178" y="722"/>
                </a:cxn>
                <a:cxn ang="0">
                  <a:pos x="174" y="708"/>
                </a:cxn>
                <a:cxn ang="0">
                  <a:pos x="162" y="660"/>
                </a:cxn>
              </a:cxnLst>
              <a:rect l="T0" t="T1" r="T2" b="T3"/>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51" name="Freeform 16"/>
            <p:cNvSpPr>
              <a:spLocks/>
            </p:cNvSpPr>
            <p:nvPr/>
          </p:nvSpPr>
          <p:spPr bwMode="auto">
            <a:xfrm>
              <a:off x="2506546" y="285750"/>
              <a:ext cx="90610" cy="2493358"/>
            </a:xfrm>
            <a:custGeom>
              <a:avLst/>
              <a:gdLst>
                <a:gd name="T0" fmla="*/ 0 w 23"/>
                <a:gd name="T1" fmla="*/ 0 h 635"/>
                <a:gd name="T2" fmla="*/ 23 w 23"/>
                <a:gd name="T3" fmla="*/ 635 h 635"/>
              </a:gdLst>
              <a:ahLst/>
              <a:cxnLst>
                <a:cxn ang="0">
                  <a:pos x="11" y="577"/>
                </a:cxn>
                <a:cxn ang="0">
                  <a:pos x="12" y="589"/>
                </a:cxn>
                <a:cxn ang="0">
                  <a:pos x="22" y="632"/>
                </a:cxn>
                <a:cxn ang="0">
                  <a:pos x="23" y="635"/>
                </a:cxn>
                <a:cxn ang="0">
                  <a:pos x="17" y="576"/>
                </a:cxn>
                <a:cxn ang="0">
                  <a:pos x="5" y="269"/>
                </a:cxn>
                <a:cxn ang="0">
                  <a:pos x="15" y="0"/>
                </a:cxn>
                <a:cxn ang="0">
                  <a:pos x="12" y="0"/>
                </a:cxn>
                <a:cxn ang="0">
                  <a:pos x="1" y="269"/>
                </a:cxn>
                <a:cxn ang="0">
                  <a:pos x="11" y="577"/>
                </a:cxn>
              </a:cxnLst>
              <a:rect l="T0" t="T1" r="T2" b="T3"/>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52" name="Freeform 17"/>
            <p:cNvSpPr>
              <a:spLocks/>
            </p:cNvSpPr>
            <p:nvPr/>
          </p:nvSpPr>
          <p:spPr bwMode="auto">
            <a:xfrm>
              <a:off x="2553880" y="2599273"/>
              <a:ext cx="67619" cy="420517"/>
            </a:xfrm>
            <a:custGeom>
              <a:avLst/>
              <a:gdLst>
                <a:gd name="T0" fmla="*/ 0 w 17"/>
                <a:gd name="T1" fmla="*/ 0 h 107"/>
                <a:gd name="T2" fmla="*/ 17 w 17"/>
                <a:gd name="T3" fmla="*/ 107 h 107"/>
              </a:gdLst>
              <a:ahLst/>
              <a:cxnLst>
                <a:cxn ang="0">
                  <a:pos x="0" y="0"/>
                </a:cxn>
                <a:cxn ang="0">
                  <a:pos x="5" y="56"/>
                </a:cxn>
                <a:cxn ang="0">
                  <a:pos x="17" y="107"/>
                </a:cxn>
                <a:cxn ang="0">
                  <a:pos x="11" y="46"/>
                </a:cxn>
                <a:cxn ang="0">
                  <a:pos x="10" y="43"/>
                </a:cxn>
                <a:cxn ang="0">
                  <a:pos x="0" y="0"/>
                </a:cxn>
              </a:cxnLst>
              <a:rect l="T0" t="T1" r="T2" b="T3"/>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53" name="Freeform 18"/>
            <p:cNvSpPr>
              <a:spLocks/>
            </p:cNvSpPr>
            <p:nvPr/>
          </p:nvSpPr>
          <p:spPr bwMode="auto">
            <a:xfrm>
              <a:off x="3143518" y="4757298"/>
              <a:ext cx="162286" cy="873487"/>
            </a:xfrm>
            <a:custGeom>
              <a:avLst/>
              <a:gdLst>
                <a:gd name="T0" fmla="*/ 0 w 41"/>
                <a:gd name="T1" fmla="*/ 0 h 222"/>
                <a:gd name="T2" fmla="*/ 41 w 41"/>
                <a:gd name="T3" fmla="*/ 222 h 222"/>
              </a:gdLst>
              <a:ahLst/>
              <a:cxnLst>
                <a:cxn ang="0">
                  <a:pos x="0" y="0"/>
                </a:cxn>
                <a:cxn ang="0">
                  <a:pos x="5" y="93"/>
                </a:cxn>
                <a:cxn ang="0">
                  <a:pos x="17" y="166"/>
                </a:cxn>
                <a:cxn ang="0">
                  <a:pos x="24" y="184"/>
                </a:cxn>
                <a:cxn ang="0">
                  <a:pos x="41" y="222"/>
                </a:cxn>
                <a:cxn ang="0">
                  <a:pos x="38" y="212"/>
                </a:cxn>
                <a:cxn ang="0">
                  <a:pos x="13" y="92"/>
                </a:cxn>
                <a:cxn ang="0">
                  <a:pos x="8" y="22"/>
                </a:cxn>
                <a:cxn ang="0">
                  <a:pos x="7" y="18"/>
                </a:cxn>
                <a:cxn ang="0">
                  <a:pos x="0" y="0"/>
                </a:cxn>
              </a:cxnLst>
              <a:rect l="T0" t="T1" r="T2" b="T3"/>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54" name="Freeform 19"/>
            <p:cNvSpPr>
              <a:spLocks/>
            </p:cNvSpPr>
            <p:nvPr/>
          </p:nvSpPr>
          <p:spPr bwMode="auto">
            <a:xfrm>
              <a:off x="3147575" y="1282282"/>
              <a:ext cx="1768913" cy="3447973"/>
            </a:xfrm>
            <a:custGeom>
              <a:avLst/>
              <a:gdLst>
                <a:gd name="T0" fmla="*/ 0 w 450"/>
                <a:gd name="T1" fmla="*/ 0 h 878"/>
                <a:gd name="T2" fmla="*/ 450 w 450"/>
                <a:gd name="T3" fmla="*/ 878 h 878"/>
              </a:gdLst>
              <a:ahLst/>
              <a:cxnLst>
                <a:cxn ang="0">
                  <a:pos x="7" y="854"/>
                </a:cxn>
                <a:cxn ang="0">
                  <a:pos x="50" y="613"/>
                </a:cxn>
                <a:cxn ang="0">
                  <a:pos x="149" y="388"/>
                </a:cxn>
                <a:cxn ang="0">
                  <a:pos x="285" y="183"/>
                </a:cxn>
                <a:cxn ang="0">
                  <a:pos x="364" y="89"/>
                </a:cxn>
                <a:cxn ang="0">
                  <a:pos x="406" y="44"/>
                </a:cxn>
                <a:cxn ang="0">
                  <a:pos x="450" y="1"/>
                </a:cxn>
                <a:cxn ang="0">
                  <a:pos x="450" y="0"/>
                </a:cxn>
                <a:cxn ang="0">
                  <a:pos x="405" y="43"/>
                </a:cxn>
                <a:cxn ang="0">
                  <a:pos x="363" y="88"/>
                </a:cxn>
                <a:cxn ang="0">
                  <a:pos x="283" y="181"/>
                </a:cxn>
                <a:cxn ang="0">
                  <a:pos x="145" y="386"/>
                </a:cxn>
                <a:cxn ang="0">
                  <a:pos x="45" y="611"/>
                </a:cxn>
                <a:cxn ang="0">
                  <a:pos x="0" y="854"/>
                </a:cxn>
                <a:cxn ang="0">
                  <a:pos x="0" y="859"/>
                </a:cxn>
                <a:cxn ang="0">
                  <a:pos x="7" y="878"/>
                </a:cxn>
                <a:cxn ang="0">
                  <a:pos x="7" y="854"/>
                </a:cxn>
              </a:cxnLst>
              <a:rect l="T0" t="T1" r="T2" b="T3"/>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55" name="Freeform 20"/>
            <p:cNvSpPr>
              <a:spLocks/>
            </p:cNvSpPr>
            <p:nvPr/>
          </p:nvSpPr>
          <p:spPr bwMode="auto">
            <a:xfrm>
              <a:off x="3273346" y="5652419"/>
              <a:ext cx="137943" cy="288007"/>
            </a:xfrm>
            <a:custGeom>
              <a:avLst/>
              <a:gdLst>
                <a:gd name="T0" fmla="*/ 0 w 35"/>
                <a:gd name="T1" fmla="*/ 0 h 73"/>
                <a:gd name="T2" fmla="*/ 35 w 35"/>
                <a:gd name="T3" fmla="*/ 73 h 73"/>
              </a:gdLst>
              <a:ahLst/>
              <a:cxnLst>
                <a:cxn ang="0">
                  <a:pos x="0" y="0"/>
                </a:cxn>
                <a:cxn ang="0">
                  <a:pos x="26" y="73"/>
                </a:cxn>
                <a:cxn ang="0">
                  <a:pos x="35" y="73"/>
                </a:cxn>
                <a:cxn ang="0">
                  <a:pos x="0" y="0"/>
                </a:cxn>
              </a:cxnLst>
              <a:rect l="T0" t="T1" r="T2" b="T3"/>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56" name="Freeform 21"/>
            <p:cNvSpPr>
              <a:spLocks/>
            </p:cNvSpPr>
            <p:nvPr/>
          </p:nvSpPr>
          <p:spPr bwMode="auto">
            <a:xfrm>
              <a:off x="3143518" y="4655887"/>
              <a:ext cx="31104" cy="189300"/>
            </a:xfrm>
            <a:custGeom>
              <a:avLst/>
              <a:gdLst>
                <a:gd name="T0" fmla="*/ 0 w 8"/>
                <a:gd name="T1" fmla="*/ 0 h 48"/>
                <a:gd name="T2" fmla="*/ 8 w 8"/>
                <a:gd name="T3" fmla="*/ 48 h 48"/>
              </a:gdLst>
              <a:ahLst/>
              <a:cxnLst>
                <a:cxn ang="0">
                  <a:pos x="7" y="44"/>
                </a:cxn>
                <a:cxn ang="0">
                  <a:pos x="8" y="48"/>
                </a:cxn>
                <a:cxn ang="0">
                  <a:pos x="8" y="19"/>
                </a:cxn>
                <a:cxn ang="0">
                  <a:pos x="1" y="0"/>
                </a:cxn>
                <a:cxn ang="0">
                  <a:pos x="0" y="26"/>
                </a:cxn>
                <a:cxn ang="0">
                  <a:pos x="7" y="44"/>
                </a:cxn>
              </a:cxnLst>
              <a:rect l="T0" t="T1" r="T2" b="T3"/>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57" name="Freeform 22"/>
            <p:cNvSpPr>
              <a:spLocks/>
            </p:cNvSpPr>
            <p:nvPr/>
          </p:nvSpPr>
          <p:spPr bwMode="auto">
            <a:xfrm>
              <a:off x="3211137" y="5410385"/>
              <a:ext cx="204209" cy="530041"/>
            </a:xfrm>
            <a:custGeom>
              <a:avLst/>
              <a:gdLst>
                <a:gd name="T0" fmla="*/ 0 w 52"/>
                <a:gd name="T1" fmla="*/ 0 h 135"/>
                <a:gd name="T2" fmla="*/ 52 w 52"/>
                <a:gd name="T3" fmla="*/ 135 h 135"/>
              </a:gdLst>
              <a:ahLst/>
              <a:cxnLst>
                <a:cxn ang="0">
                  <a:pos x="7" y="18"/>
                </a:cxn>
                <a:cxn ang="0">
                  <a:pos x="0" y="0"/>
                </a:cxn>
                <a:cxn ang="0">
                  <a:pos x="12" y="48"/>
                </a:cxn>
                <a:cxn ang="0">
                  <a:pos x="16" y="62"/>
                </a:cxn>
                <a:cxn ang="0">
                  <a:pos x="51" y="135"/>
                </a:cxn>
                <a:cxn ang="0">
                  <a:pos x="52" y="135"/>
                </a:cxn>
                <a:cxn ang="0">
                  <a:pos x="24" y="56"/>
                </a:cxn>
                <a:cxn ang="0">
                  <a:pos x="7" y="18"/>
                </a:cxn>
              </a:cxnLst>
              <a:rect l="T0" t="T1" r="T2" b="T3"/>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grpSp>
      <p:grpSp>
        <p:nvGrpSpPr>
          <p:cNvPr id="5123" name="Group 9"/>
          <p:cNvGrpSpPr>
            <a:grpSpLocks/>
          </p:cNvGrpSpPr>
          <p:nvPr/>
        </p:nvGrpSpPr>
        <p:grpSpPr bwMode="auto">
          <a:xfrm>
            <a:off x="26988" y="0"/>
            <a:ext cx="2357437" cy="6853238"/>
            <a:chOff x="6627813" y="195454"/>
            <a:chExt cx="1952625" cy="5678297"/>
          </a:xfrm>
        </p:grpSpPr>
        <p:sp>
          <p:nvSpPr>
            <p:cNvPr id="1034" name="Freeform 27"/>
            <p:cNvSpPr>
              <a:spLocks/>
            </p:cNvSpPr>
            <p:nvPr/>
          </p:nvSpPr>
          <p:spPr bwMode="auto">
            <a:xfrm>
              <a:off x="6627813" y="195454"/>
              <a:ext cx="408933" cy="3646106"/>
            </a:xfrm>
            <a:custGeom>
              <a:avLst/>
              <a:gdLst>
                <a:gd name="T0" fmla="*/ 0 w 103"/>
                <a:gd name="T1" fmla="*/ 0 h 920"/>
                <a:gd name="T2" fmla="*/ 103 w 103"/>
                <a:gd name="T3" fmla="*/ 920 h 920"/>
              </a:gdLst>
              <a:ahLst/>
              <a:cxnLst>
                <a:cxn ang="0">
                  <a:pos x="7" y="210"/>
                </a:cxn>
                <a:cxn ang="0">
                  <a:pos x="26" y="445"/>
                </a:cxn>
                <a:cxn ang="0">
                  <a:pos x="57" y="679"/>
                </a:cxn>
                <a:cxn ang="0">
                  <a:pos x="101" y="911"/>
                </a:cxn>
                <a:cxn ang="0">
                  <a:pos x="103" y="920"/>
                </a:cxn>
                <a:cxn ang="0">
                  <a:pos x="99" y="874"/>
                </a:cxn>
                <a:cxn ang="0">
                  <a:pos x="99" y="866"/>
                </a:cxn>
                <a:cxn ang="0">
                  <a:pos x="63" y="678"/>
                </a:cxn>
                <a:cxn ang="0">
                  <a:pos x="30" y="444"/>
                </a:cxn>
                <a:cxn ang="0">
                  <a:pos x="9" y="209"/>
                </a:cxn>
                <a:cxn ang="0">
                  <a:pos x="3" y="92"/>
                </a:cxn>
                <a:cxn ang="0">
                  <a:pos x="1" y="0"/>
                </a:cxn>
                <a:cxn ang="0">
                  <a:pos x="0" y="0"/>
                </a:cxn>
                <a:cxn ang="0">
                  <a:pos x="1" y="92"/>
                </a:cxn>
                <a:cxn ang="0">
                  <a:pos x="7" y="210"/>
                </a:cxn>
              </a:cxnLst>
              <a:rect l="T0" t="T1" r="T2" b="T3"/>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35" name="Freeform 28"/>
            <p:cNvSpPr>
              <a:spLocks/>
            </p:cNvSpPr>
            <p:nvPr/>
          </p:nvSpPr>
          <p:spPr bwMode="auto">
            <a:xfrm>
              <a:off x="7061730" y="3771847"/>
              <a:ext cx="349763" cy="1310073"/>
            </a:xfrm>
            <a:custGeom>
              <a:avLst/>
              <a:gdLst>
                <a:gd name="T0" fmla="*/ 0 w 88"/>
                <a:gd name="T1" fmla="*/ 0 h 330"/>
                <a:gd name="T2" fmla="*/ 88 w 88"/>
                <a:gd name="T3" fmla="*/ 330 h 330"/>
              </a:gdLst>
              <a:ahLst/>
              <a:cxnLst>
                <a:cxn ang="0">
                  <a:pos x="53" y="229"/>
                </a:cxn>
                <a:cxn ang="0">
                  <a:pos x="88" y="330"/>
                </a:cxn>
                <a:cxn ang="0">
                  <a:pos x="88" y="308"/>
                </a:cxn>
                <a:cxn ang="0">
                  <a:pos x="88" y="304"/>
                </a:cxn>
                <a:cxn ang="0">
                  <a:pos x="62" y="226"/>
                </a:cxn>
                <a:cxn ang="0">
                  <a:pos x="0" y="0"/>
                </a:cxn>
                <a:cxn ang="0">
                  <a:pos x="7" y="63"/>
                </a:cxn>
                <a:cxn ang="0">
                  <a:pos x="53" y="229"/>
                </a:cxn>
              </a:cxnLst>
              <a:rect l="T0" t="T1" r="T2" b="T3"/>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36" name="Freeform 29"/>
            <p:cNvSpPr>
              <a:spLocks/>
            </p:cNvSpPr>
            <p:nvPr/>
          </p:nvSpPr>
          <p:spPr bwMode="auto">
            <a:xfrm>
              <a:off x="7439105" y="5052983"/>
              <a:ext cx="357653" cy="820768"/>
            </a:xfrm>
            <a:custGeom>
              <a:avLst/>
              <a:gdLst>
                <a:gd name="T0" fmla="*/ 0 w 90"/>
                <a:gd name="T1" fmla="*/ 0 h 207"/>
                <a:gd name="T2" fmla="*/ 90 w 90"/>
                <a:gd name="T3" fmla="*/ 207 h 207"/>
              </a:gdLst>
              <a:ahLst/>
              <a:cxnLst>
                <a:cxn ang="0">
                  <a:pos x="6" y="15"/>
                </a:cxn>
                <a:cxn ang="0">
                  <a:pos x="0" y="0"/>
                </a:cxn>
                <a:cxn ang="0">
                  <a:pos x="1" y="29"/>
                </a:cxn>
                <a:cxn ang="0">
                  <a:pos x="42" y="127"/>
                </a:cxn>
                <a:cxn ang="0">
                  <a:pos x="80" y="207"/>
                </a:cxn>
                <a:cxn ang="0">
                  <a:pos x="90" y="207"/>
                </a:cxn>
                <a:cxn ang="0">
                  <a:pos x="50" y="123"/>
                </a:cxn>
                <a:cxn ang="0">
                  <a:pos x="6" y="15"/>
                </a:cxn>
              </a:cxnLst>
              <a:rect l="T0" t="T1" r="T2" b="T3"/>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37" name="Freeform 30"/>
            <p:cNvSpPr>
              <a:spLocks/>
            </p:cNvSpPr>
            <p:nvPr/>
          </p:nvSpPr>
          <p:spPr bwMode="auto">
            <a:xfrm>
              <a:off x="7036746" y="3811307"/>
              <a:ext cx="457585" cy="1853305"/>
            </a:xfrm>
            <a:custGeom>
              <a:avLst/>
              <a:gdLst>
                <a:gd name="T0" fmla="*/ 0 w 115"/>
                <a:gd name="T1" fmla="*/ 0 h 467"/>
                <a:gd name="T2" fmla="*/ 115 w 115"/>
                <a:gd name="T3" fmla="*/ 467 h 467"/>
              </a:gdLst>
              <a:ahLst/>
              <a:cxnLst>
                <a:cxn ang="0">
                  <a:pos x="101" y="409"/>
                </a:cxn>
                <a:cxn ang="0">
                  <a:pos x="78" y="344"/>
                </a:cxn>
                <a:cxn ang="0">
                  <a:pos x="29" y="151"/>
                </a:cxn>
                <a:cxn ang="0">
                  <a:pos x="13" y="53"/>
                </a:cxn>
                <a:cxn ang="0">
                  <a:pos x="0" y="0"/>
                </a:cxn>
                <a:cxn ang="0">
                  <a:pos x="21" y="152"/>
                </a:cxn>
                <a:cxn ang="0">
                  <a:pos x="69" y="347"/>
                </a:cxn>
                <a:cxn ang="0">
                  <a:pos x="103" y="441"/>
                </a:cxn>
                <a:cxn ang="0">
                  <a:pos x="115" y="467"/>
                </a:cxn>
                <a:cxn ang="0">
                  <a:pos x="112" y="458"/>
                </a:cxn>
                <a:cxn ang="0">
                  <a:pos x="101" y="409"/>
                </a:cxn>
              </a:cxnLst>
              <a:rect l="T0" t="T1" r="T2" b="T3"/>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38" name="Freeform 31"/>
            <p:cNvSpPr>
              <a:spLocks/>
            </p:cNvSpPr>
            <p:nvPr/>
          </p:nvSpPr>
          <p:spPr bwMode="auto">
            <a:xfrm>
              <a:off x="6993355" y="1263505"/>
              <a:ext cx="144639" cy="2508342"/>
            </a:xfrm>
            <a:custGeom>
              <a:avLst/>
              <a:gdLst>
                <a:gd name="T0" fmla="*/ 0 w 36"/>
                <a:gd name="T1" fmla="*/ 0 h 633"/>
                <a:gd name="T2" fmla="*/ 36 w 36"/>
                <a:gd name="T3" fmla="*/ 633 h 633"/>
              </a:gdLst>
              <a:ahLst/>
              <a:cxnLst>
                <a:cxn ang="0">
                  <a:pos x="17" y="633"/>
                </a:cxn>
                <a:cxn ang="0">
                  <a:pos x="13" y="597"/>
                </a:cxn>
                <a:cxn ang="0">
                  <a:pos x="5" y="398"/>
                </a:cxn>
                <a:cxn ang="0">
                  <a:pos x="13" y="198"/>
                </a:cxn>
                <a:cxn ang="0">
                  <a:pos x="22" y="99"/>
                </a:cxn>
                <a:cxn ang="0">
                  <a:pos x="36" y="0"/>
                </a:cxn>
                <a:cxn ang="0">
                  <a:pos x="35" y="0"/>
                </a:cxn>
                <a:cxn ang="0">
                  <a:pos x="20" y="99"/>
                </a:cxn>
                <a:cxn ang="0">
                  <a:pos x="10" y="198"/>
                </a:cxn>
                <a:cxn ang="0">
                  <a:pos x="1" y="398"/>
                </a:cxn>
                <a:cxn ang="0">
                  <a:pos x="7" y="589"/>
                </a:cxn>
                <a:cxn ang="0">
                  <a:pos x="16" y="632"/>
                </a:cxn>
                <a:cxn ang="0">
                  <a:pos x="17" y="633"/>
                </a:cxn>
              </a:cxnLst>
              <a:rect l="T0" t="T1" r="T2" b="T3"/>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39" name="Freeform 32"/>
            <p:cNvSpPr>
              <a:spLocks/>
            </p:cNvSpPr>
            <p:nvPr/>
          </p:nvSpPr>
          <p:spPr bwMode="auto">
            <a:xfrm>
              <a:off x="7525889" y="5640936"/>
              <a:ext cx="111767" cy="232815"/>
            </a:xfrm>
            <a:custGeom>
              <a:avLst/>
              <a:gdLst>
                <a:gd name="T0" fmla="*/ 0 w 28"/>
                <a:gd name="T1" fmla="*/ 0 h 59"/>
                <a:gd name="T2" fmla="*/ 28 w 28"/>
                <a:gd name="T3" fmla="*/ 59 h 59"/>
              </a:gdLst>
              <a:ahLst/>
              <a:cxnLst>
                <a:cxn ang="0">
                  <a:pos x="22" y="59"/>
                </a:cxn>
                <a:cxn ang="0">
                  <a:pos x="28" y="59"/>
                </a:cxn>
                <a:cxn ang="0">
                  <a:pos x="0" y="0"/>
                </a:cxn>
                <a:cxn ang="0">
                  <a:pos x="22" y="59"/>
                </a:cxn>
              </a:cxnLst>
              <a:rect l="T0" t="T1" r="T2" b="T3"/>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40" name="Freeform 33"/>
            <p:cNvSpPr>
              <a:spLocks/>
            </p:cNvSpPr>
            <p:nvPr/>
          </p:nvSpPr>
          <p:spPr bwMode="auto">
            <a:xfrm>
              <a:off x="7020967" y="3598223"/>
              <a:ext cx="68375" cy="424852"/>
            </a:xfrm>
            <a:custGeom>
              <a:avLst/>
              <a:gdLst>
                <a:gd name="T0" fmla="*/ 0 w 17"/>
                <a:gd name="T1" fmla="*/ 0 h 107"/>
                <a:gd name="T2" fmla="*/ 17 w 17"/>
                <a:gd name="T3" fmla="*/ 107 h 107"/>
              </a:gdLst>
              <a:ahLst/>
              <a:cxnLst>
                <a:cxn ang="0">
                  <a:pos x="4" y="54"/>
                </a:cxn>
                <a:cxn ang="0">
                  <a:pos x="17" y="107"/>
                </a:cxn>
                <a:cxn ang="0">
                  <a:pos x="10" y="44"/>
                </a:cxn>
                <a:cxn ang="0">
                  <a:pos x="9" y="43"/>
                </a:cxn>
                <a:cxn ang="0">
                  <a:pos x="0" y="0"/>
                </a:cxn>
                <a:cxn ang="0">
                  <a:pos x="0" y="8"/>
                </a:cxn>
                <a:cxn ang="0">
                  <a:pos x="4" y="54"/>
                </a:cxn>
              </a:cxnLst>
              <a:rect l="T0" t="T1" r="T2" b="T3"/>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41" name="Freeform 34"/>
            <p:cNvSpPr>
              <a:spLocks/>
            </p:cNvSpPr>
            <p:nvPr/>
          </p:nvSpPr>
          <p:spPr bwMode="auto">
            <a:xfrm>
              <a:off x="7411493" y="2802446"/>
              <a:ext cx="1168945" cy="2250537"/>
            </a:xfrm>
            <a:custGeom>
              <a:avLst/>
              <a:gdLst>
                <a:gd name="T0" fmla="*/ 0 w 294"/>
                <a:gd name="T1" fmla="*/ 0 h 568"/>
                <a:gd name="T2" fmla="*/ 294 w 294"/>
                <a:gd name="T3" fmla="*/ 568 h 568"/>
              </a:gdLst>
              <a:ahLst/>
              <a:cxnLst>
                <a:cxn ang="0">
                  <a:pos x="8" y="553"/>
                </a:cxn>
                <a:cxn ang="0">
                  <a:pos x="35" y="397"/>
                </a:cxn>
                <a:cxn ang="0">
                  <a:pos x="99" y="252"/>
                </a:cxn>
                <a:cxn ang="0">
                  <a:pos x="187" y="119"/>
                </a:cxn>
                <a:cxn ang="0">
                  <a:pos x="238" y="58"/>
                </a:cxn>
                <a:cxn ang="0">
                  <a:pos x="265" y="28"/>
                </a:cxn>
                <a:cxn ang="0">
                  <a:pos x="294" y="0"/>
                </a:cxn>
                <a:cxn ang="0">
                  <a:pos x="293" y="0"/>
                </a:cxn>
                <a:cxn ang="0">
                  <a:pos x="264" y="27"/>
                </a:cxn>
                <a:cxn ang="0">
                  <a:pos x="237" y="56"/>
                </a:cxn>
                <a:cxn ang="0">
                  <a:pos x="185" y="117"/>
                </a:cxn>
                <a:cxn ang="0">
                  <a:pos x="95" y="249"/>
                </a:cxn>
                <a:cxn ang="0">
                  <a:pos x="30" y="396"/>
                </a:cxn>
                <a:cxn ang="0">
                  <a:pos x="0" y="549"/>
                </a:cxn>
                <a:cxn ang="0">
                  <a:pos x="7" y="568"/>
                </a:cxn>
                <a:cxn ang="0">
                  <a:pos x="8" y="553"/>
                </a:cxn>
              </a:cxnLst>
              <a:rect l="T0" t="T1" r="T2" b="T3"/>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42" name="Freeform 35"/>
            <p:cNvSpPr>
              <a:spLocks/>
            </p:cNvSpPr>
            <p:nvPr/>
          </p:nvSpPr>
          <p:spPr bwMode="auto">
            <a:xfrm>
              <a:off x="7494331" y="5664612"/>
              <a:ext cx="99932" cy="209139"/>
            </a:xfrm>
            <a:custGeom>
              <a:avLst/>
              <a:gdLst>
                <a:gd name="T0" fmla="*/ 0 w 25"/>
                <a:gd name="T1" fmla="*/ 0 h 53"/>
                <a:gd name="T2" fmla="*/ 25 w 25"/>
                <a:gd name="T3" fmla="*/ 53 h 53"/>
              </a:gdLst>
              <a:ahLst/>
              <a:cxnLst>
                <a:cxn ang="0">
                  <a:pos x="0" y="0"/>
                </a:cxn>
                <a:cxn ang="0">
                  <a:pos x="19" y="53"/>
                </a:cxn>
                <a:cxn ang="0">
                  <a:pos x="25" y="53"/>
                </a:cxn>
                <a:cxn ang="0">
                  <a:pos x="0" y="0"/>
                </a:cxn>
              </a:cxnLst>
              <a:rect l="T0" t="T1" r="T2" b="T3"/>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43" name="Freeform 36"/>
            <p:cNvSpPr>
              <a:spLocks/>
            </p:cNvSpPr>
            <p:nvPr/>
          </p:nvSpPr>
          <p:spPr bwMode="auto">
            <a:xfrm>
              <a:off x="7411493" y="5081920"/>
              <a:ext cx="114396" cy="559017"/>
            </a:xfrm>
            <a:custGeom>
              <a:avLst/>
              <a:gdLst>
                <a:gd name="T0" fmla="*/ 0 w 29"/>
                <a:gd name="T1" fmla="*/ 0 h 141"/>
                <a:gd name="T2" fmla="*/ 29 w 29"/>
                <a:gd name="T3" fmla="*/ 141 h 141"/>
              </a:gdLst>
              <a:ahLst/>
              <a:cxnLst>
                <a:cxn ang="0">
                  <a:pos x="0" y="0"/>
                </a:cxn>
                <a:cxn ang="0">
                  <a:pos x="7" y="89"/>
                </a:cxn>
                <a:cxn ang="0">
                  <a:pos x="18" y="117"/>
                </a:cxn>
                <a:cxn ang="0">
                  <a:pos x="29" y="141"/>
                </a:cxn>
                <a:cxn ang="0">
                  <a:pos x="27" y="135"/>
                </a:cxn>
                <a:cxn ang="0">
                  <a:pos x="8" y="22"/>
                </a:cxn>
                <a:cxn ang="0">
                  <a:pos x="4" y="11"/>
                </a:cxn>
                <a:cxn ang="0">
                  <a:pos x="0" y="0"/>
                </a:cxn>
              </a:cxnLst>
              <a:rect l="T0" t="T1" r="T2" b="T3"/>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44" name="Freeform 37"/>
            <p:cNvSpPr>
              <a:spLocks/>
            </p:cNvSpPr>
            <p:nvPr/>
          </p:nvSpPr>
          <p:spPr bwMode="auto">
            <a:xfrm>
              <a:off x="7411493" y="4978008"/>
              <a:ext cx="32872" cy="189408"/>
            </a:xfrm>
            <a:custGeom>
              <a:avLst/>
              <a:gdLst>
                <a:gd name="T0" fmla="*/ 0 w 8"/>
                <a:gd name="T1" fmla="*/ 0 h 48"/>
                <a:gd name="T2" fmla="*/ 8 w 8"/>
                <a:gd name="T3" fmla="*/ 48 h 48"/>
              </a:gdLst>
              <a:ahLst/>
              <a:cxnLst>
                <a:cxn ang="0">
                  <a:pos x="0" y="26"/>
                </a:cxn>
                <a:cxn ang="0">
                  <a:pos x="4" y="37"/>
                </a:cxn>
                <a:cxn ang="0">
                  <a:pos x="8" y="48"/>
                </a:cxn>
                <a:cxn ang="0">
                  <a:pos x="7" y="19"/>
                </a:cxn>
                <a:cxn ang="0">
                  <a:pos x="0" y="0"/>
                </a:cxn>
                <a:cxn ang="0">
                  <a:pos x="0" y="4"/>
                </a:cxn>
                <a:cxn ang="0">
                  <a:pos x="0" y="26"/>
                </a:cxn>
              </a:cxnLst>
              <a:rect l="T0" t="T1" r="T2" b="T3"/>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45" name="Freeform 38"/>
            <p:cNvSpPr>
              <a:spLocks/>
            </p:cNvSpPr>
            <p:nvPr/>
          </p:nvSpPr>
          <p:spPr bwMode="auto">
            <a:xfrm>
              <a:off x="7439105" y="5434429"/>
              <a:ext cx="174882" cy="439322"/>
            </a:xfrm>
            <a:custGeom>
              <a:avLst/>
              <a:gdLst>
                <a:gd name="T0" fmla="*/ 0 w 44"/>
                <a:gd name="T1" fmla="*/ 0 h 111"/>
                <a:gd name="T2" fmla="*/ 44 w 44"/>
                <a:gd name="T3" fmla="*/ 111 h 111"/>
              </a:gdLst>
              <a:ahLst/>
              <a:cxnLst>
                <a:cxn ang="0">
                  <a:pos x="11" y="28"/>
                </a:cxn>
                <a:cxn ang="0">
                  <a:pos x="0" y="0"/>
                </a:cxn>
                <a:cxn ang="0">
                  <a:pos x="11" y="49"/>
                </a:cxn>
                <a:cxn ang="0">
                  <a:pos x="14" y="58"/>
                </a:cxn>
                <a:cxn ang="0">
                  <a:pos x="39" y="111"/>
                </a:cxn>
                <a:cxn ang="0">
                  <a:pos x="44" y="111"/>
                </a:cxn>
                <a:cxn ang="0">
                  <a:pos x="22" y="52"/>
                </a:cxn>
                <a:cxn ang="0">
                  <a:pos x="11" y="28"/>
                </a:cxn>
              </a:cxnLst>
              <a:rect l="T0" t="T1" r="T2" b="T3"/>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grpSp>
      <p:sp>
        <p:nvSpPr>
          <p:cNvPr id="7" name="Rectangle 6"/>
          <p:cNvSpPr/>
          <p:nvPr/>
        </p:nvSpPr>
        <p:spPr>
          <a:xfrm>
            <a:off x="0" y="0"/>
            <a:ext cx="182563"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5125" name="Title Placeholder 1"/>
          <p:cNvSpPr>
            <a:spLocks noGrp="1"/>
          </p:cNvSpPr>
          <p:nvPr>
            <p:ph type="title"/>
          </p:nvPr>
        </p:nvSpPr>
        <p:spPr bwMode="auto">
          <a:xfrm>
            <a:off x="2592388" y="623888"/>
            <a:ext cx="8912225" cy="1281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按一下以編輯母片標題樣式</a:t>
            </a:r>
            <a:endParaRPr lang="en-US" altLang="zh-TW" smtClean="0"/>
          </a:p>
        </p:txBody>
      </p:sp>
      <p:sp>
        <p:nvSpPr>
          <p:cNvPr id="5126" name="Text Placeholder 2"/>
          <p:cNvSpPr>
            <a:spLocks noGrp="1"/>
          </p:cNvSpPr>
          <p:nvPr>
            <p:ph type="body" idx="1"/>
          </p:nvPr>
        </p:nvSpPr>
        <p:spPr bwMode="auto">
          <a:xfrm>
            <a:off x="2589213" y="2133600"/>
            <a:ext cx="8915400" cy="3886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ltLang="zh-TW" smtClean="0"/>
          </a:p>
        </p:txBody>
      </p:sp>
      <p:sp>
        <p:nvSpPr>
          <p:cNvPr id="4" name="Date Placeholder 3"/>
          <p:cNvSpPr>
            <a:spLocks noGrp="1"/>
          </p:cNvSpPr>
          <p:nvPr>
            <p:ph type="dt" sz="half" idx="2"/>
          </p:nvPr>
        </p:nvSpPr>
        <p:spPr>
          <a:xfrm>
            <a:off x="10361613" y="6130925"/>
            <a:ext cx="1146175" cy="369888"/>
          </a:xfrm>
          <a:prstGeom prst="rect">
            <a:avLst/>
          </a:prstGeom>
        </p:spPr>
        <p:txBody>
          <a:bodyPr vert="horz" lIns="91440" tIns="45720" rIns="91440" bIns="45720" rtlCol="0" anchor="ctr"/>
          <a:lstStyle>
            <a:lvl1pPr algn="r" eaLnBrk="1" fontAlgn="auto" hangingPunct="1">
              <a:spcBef>
                <a:spcPts val="0"/>
              </a:spcBef>
              <a:spcAft>
                <a:spcPts val="0"/>
              </a:spcAft>
              <a:defRPr kumimoji="0" sz="675">
                <a:solidFill>
                  <a:prstClr val="black">
                    <a:tint val="75000"/>
                  </a:prstClr>
                </a:solidFill>
                <a:latin typeface="+mn-lt"/>
                <a:ea typeface="+mn-ea"/>
                <a:cs typeface="+mn-cs"/>
              </a:defRPr>
            </a:lvl1pPr>
          </a:lstStyle>
          <a:p>
            <a:pPr>
              <a:defRPr/>
            </a:pPr>
            <a:fld id="{353CDE13-1994-4DA4-87F9-FBC1EA915FF6}" type="datetime1">
              <a:rPr lang="zh-TW" altLang="en-US"/>
              <a:pPr>
                <a:defRPr/>
              </a:pPr>
              <a:t>2016/1/15</a:t>
            </a:fld>
            <a:endParaRPr lang="zh-TW" altLang="en-US"/>
          </a:p>
        </p:txBody>
      </p:sp>
      <p:sp>
        <p:nvSpPr>
          <p:cNvPr id="5" name="Footer Placeholder 4"/>
          <p:cNvSpPr>
            <a:spLocks noGrp="1"/>
          </p:cNvSpPr>
          <p:nvPr>
            <p:ph type="ftr" sz="quarter" idx="3"/>
          </p:nvPr>
        </p:nvSpPr>
        <p:spPr>
          <a:xfrm>
            <a:off x="2589213" y="6135688"/>
            <a:ext cx="7620000" cy="365125"/>
          </a:xfrm>
          <a:prstGeom prst="rect">
            <a:avLst/>
          </a:prstGeom>
        </p:spPr>
        <p:txBody>
          <a:bodyPr vert="horz" lIns="91440" tIns="45720" rIns="91440" bIns="45720" rtlCol="0" anchor="ctr"/>
          <a:lstStyle>
            <a:lvl1pPr algn="l" eaLnBrk="1" fontAlgn="auto" hangingPunct="1">
              <a:spcBef>
                <a:spcPts val="0"/>
              </a:spcBef>
              <a:spcAft>
                <a:spcPts val="0"/>
              </a:spcAft>
              <a:defRPr kumimoji="0" sz="675">
                <a:solidFill>
                  <a:prstClr val="black">
                    <a:tint val="75000"/>
                  </a:prstClr>
                </a:solidFill>
                <a:latin typeface="+mn-lt"/>
                <a:ea typeface="+mn-ea"/>
                <a:cs typeface="+mn-cs"/>
              </a:defRPr>
            </a:lvl1pPr>
          </a:lstStyle>
          <a:p>
            <a:pPr>
              <a:defRPr/>
            </a:pPr>
            <a:endParaRPr lang="zh-TW" altLang="en-US"/>
          </a:p>
        </p:txBody>
      </p:sp>
      <p:sp>
        <p:nvSpPr>
          <p:cNvPr id="6" name="Slide Number Placeholder 5"/>
          <p:cNvSpPr>
            <a:spLocks noGrp="1"/>
          </p:cNvSpPr>
          <p:nvPr>
            <p:ph type="sldNum" sz="quarter" idx="4"/>
          </p:nvPr>
        </p:nvSpPr>
        <p:spPr>
          <a:xfrm>
            <a:off x="531813" y="787400"/>
            <a:ext cx="779462" cy="365125"/>
          </a:xfrm>
          <a:prstGeom prst="rect">
            <a:avLst/>
          </a:prstGeom>
        </p:spPr>
        <p:txBody>
          <a:bodyPr vert="horz" lIns="91440" tIns="45720" rIns="91440" bIns="45720" rtlCol="0" anchor="ctr"/>
          <a:lstStyle>
            <a:lvl1pPr algn="r" eaLnBrk="1" fontAlgn="auto" hangingPunct="1">
              <a:spcBef>
                <a:spcPts val="0"/>
              </a:spcBef>
              <a:spcAft>
                <a:spcPts val="0"/>
              </a:spcAft>
              <a:defRPr kumimoji="0" sz="1500">
                <a:solidFill>
                  <a:srgbClr val="FEFFFF"/>
                </a:solidFill>
                <a:latin typeface="+mn-lt"/>
                <a:ea typeface="+mn-ea"/>
                <a:cs typeface="+mn-cs"/>
              </a:defRPr>
            </a:lvl1pPr>
          </a:lstStyle>
          <a:p>
            <a:pPr>
              <a:defRPr/>
            </a:pPr>
            <a:fld id="{EC5BEEFF-DF58-4F6C-AC37-C9EA39B954CF}"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sldLayoutIdLst>
    <p:sldLayoutId id="2147485605" r:id="rId1"/>
    <p:sldLayoutId id="2147485606" r:id="rId2"/>
    <p:sldLayoutId id="2147485607" r:id="rId3"/>
    <p:sldLayoutId id="2147485608" r:id="rId4"/>
    <p:sldLayoutId id="2147485609" r:id="rId5"/>
    <p:sldLayoutId id="2147485610" r:id="rId6"/>
    <p:sldLayoutId id="2147485611" r:id="rId7"/>
    <p:sldLayoutId id="2147485612" r:id="rId8"/>
    <p:sldLayoutId id="2147485613" r:id="rId9"/>
    <p:sldLayoutId id="2147485614" r:id="rId10"/>
    <p:sldLayoutId id="2147485615" r:id="rId11"/>
    <p:sldLayoutId id="2147485616" r:id="rId12"/>
    <p:sldLayoutId id="2147485617" r:id="rId13"/>
    <p:sldLayoutId id="2147485618" r:id="rId14"/>
    <p:sldLayoutId id="2147485619" r:id="rId15"/>
    <p:sldLayoutId id="2147485620" r:id="rId16"/>
  </p:sldLayoutIdLst>
  <p:hf hdr="0" ftr="0" dt="0"/>
  <p:txStyles>
    <p:titleStyle>
      <a:lvl1pPr algn="l" defTabSz="342900" rtl="0" eaLnBrk="0" fontAlgn="base" hangingPunct="0">
        <a:spcBef>
          <a:spcPct val="0"/>
        </a:spcBef>
        <a:spcAft>
          <a:spcPct val="0"/>
        </a:spcAft>
        <a:defRPr sz="2700" kern="1200">
          <a:solidFill>
            <a:srgbClr val="262626"/>
          </a:solidFill>
          <a:latin typeface="+mj-lt"/>
          <a:ea typeface="+mj-ea"/>
          <a:cs typeface="微軟正黑體"/>
        </a:defRPr>
      </a:lvl1pPr>
      <a:lvl2pPr algn="l" defTabSz="342900" rtl="0" eaLnBrk="0" fontAlgn="base" hangingPunct="0">
        <a:spcBef>
          <a:spcPct val="0"/>
        </a:spcBef>
        <a:spcAft>
          <a:spcPct val="0"/>
        </a:spcAft>
        <a:defRPr sz="2700">
          <a:solidFill>
            <a:srgbClr val="262626"/>
          </a:solidFill>
          <a:latin typeface="Century Gothic" pitchFamily="34" charset="0"/>
          <a:ea typeface="微軟正黑體"/>
          <a:cs typeface="微軟正黑體"/>
        </a:defRPr>
      </a:lvl2pPr>
      <a:lvl3pPr algn="l" defTabSz="342900" rtl="0" eaLnBrk="0" fontAlgn="base" hangingPunct="0">
        <a:spcBef>
          <a:spcPct val="0"/>
        </a:spcBef>
        <a:spcAft>
          <a:spcPct val="0"/>
        </a:spcAft>
        <a:defRPr sz="2700">
          <a:solidFill>
            <a:srgbClr val="262626"/>
          </a:solidFill>
          <a:latin typeface="Century Gothic" pitchFamily="34" charset="0"/>
          <a:ea typeface="微軟正黑體"/>
          <a:cs typeface="微軟正黑體"/>
        </a:defRPr>
      </a:lvl3pPr>
      <a:lvl4pPr algn="l" defTabSz="342900" rtl="0" eaLnBrk="0" fontAlgn="base" hangingPunct="0">
        <a:spcBef>
          <a:spcPct val="0"/>
        </a:spcBef>
        <a:spcAft>
          <a:spcPct val="0"/>
        </a:spcAft>
        <a:defRPr sz="2700">
          <a:solidFill>
            <a:srgbClr val="262626"/>
          </a:solidFill>
          <a:latin typeface="Century Gothic" pitchFamily="34" charset="0"/>
          <a:ea typeface="微軟正黑體"/>
          <a:cs typeface="微軟正黑體"/>
        </a:defRPr>
      </a:lvl4pPr>
      <a:lvl5pPr algn="l" defTabSz="342900" rtl="0" eaLnBrk="0" fontAlgn="base" hangingPunct="0">
        <a:spcBef>
          <a:spcPct val="0"/>
        </a:spcBef>
        <a:spcAft>
          <a:spcPct val="0"/>
        </a:spcAft>
        <a:defRPr sz="2700">
          <a:solidFill>
            <a:srgbClr val="262626"/>
          </a:solidFill>
          <a:latin typeface="Century Gothic" pitchFamily="34" charset="0"/>
          <a:ea typeface="微軟正黑體"/>
          <a:cs typeface="微軟正黑體"/>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0" fontAlgn="base" hangingPunct="0">
        <a:spcBef>
          <a:spcPts val="750"/>
        </a:spcBef>
        <a:spcAft>
          <a:spcPct val="0"/>
        </a:spcAft>
        <a:buClr>
          <a:schemeClr val="accent1"/>
        </a:buClr>
        <a:buFont typeface="Wingdings 3" panose="05040102010807070707" pitchFamily="18" charset="2"/>
        <a:buChar char=""/>
        <a:defRPr kern="1200">
          <a:solidFill>
            <a:srgbClr val="404040"/>
          </a:solidFill>
          <a:latin typeface="+mn-lt"/>
          <a:ea typeface="+mn-ea"/>
          <a:cs typeface="微軟正黑體"/>
        </a:defRPr>
      </a:lvl1pPr>
      <a:lvl2pPr marL="557213" indent="-214313" algn="l" defTabSz="342900" rtl="0" eaLnBrk="0" fontAlgn="base" hangingPunct="0">
        <a:spcBef>
          <a:spcPts val="750"/>
        </a:spcBef>
        <a:spcAft>
          <a:spcPct val="0"/>
        </a:spcAft>
        <a:buClr>
          <a:schemeClr val="accent1"/>
        </a:buClr>
        <a:buFont typeface="Wingdings 3" panose="05040102010807070707" pitchFamily="18" charset="2"/>
        <a:buChar char=""/>
        <a:defRPr sz="1200" kern="1200">
          <a:solidFill>
            <a:srgbClr val="404040"/>
          </a:solidFill>
          <a:latin typeface="+mn-lt"/>
          <a:ea typeface="+mn-ea"/>
          <a:cs typeface="微軟正黑體"/>
        </a:defRPr>
      </a:lvl2pPr>
      <a:lvl3pPr marL="857250" indent="-171450" algn="l" defTabSz="342900" rtl="0" eaLnBrk="0" fontAlgn="base" hangingPunct="0">
        <a:spcBef>
          <a:spcPts val="750"/>
        </a:spcBef>
        <a:spcAft>
          <a:spcPct val="0"/>
        </a:spcAft>
        <a:buClr>
          <a:schemeClr val="accent1"/>
        </a:buClr>
        <a:buFont typeface="Wingdings 3" panose="05040102010807070707" pitchFamily="18" charset="2"/>
        <a:buChar char=""/>
        <a:defRPr sz="1000" kern="1200">
          <a:solidFill>
            <a:srgbClr val="404040"/>
          </a:solidFill>
          <a:latin typeface="+mn-lt"/>
          <a:ea typeface="+mn-ea"/>
          <a:cs typeface="微軟正黑體"/>
        </a:defRPr>
      </a:lvl3pPr>
      <a:lvl4pPr marL="1200150" indent="-171450" algn="l" defTabSz="342900" rtl="0" eaLnBrk="0" fontAlgn="base" hangingPunct="0">
        <a:spcBef>
          <a:spcPts val="750"/>
        </a:spcBef>
        <a:spcAft>
          <a:spcPct val="0"/>
        </a:spcAft>
        <a:buClr>
          <a:schemeClr val="accent1"/>
        </a:buClr>
        <a:buFont typeface="Wingdings 3" panose="05040102010807070707" pitchFamily="18" charset="2"/>
        <a:buChar char=""/>
        <a:defRPr sz="900" kern="1200">
          <a:solidFill>
            <a:srgbClr val="404040"/>
          </a:solidFill>
          <a:latin typeface="+mn-lt"/>
          <a:ea typeface="+mn-ea"/>
          <a:cs typeface="微軟正黑體"/>
        </a:defRPr>
      </a:lvl4pPr>
      <a:lvl5pPr marL="1543050" indent="-171450" algn="l" defTabSz="342900" rtl="0" eaLnBrk="0" fontAlgn="base" hangingPunct="0">
        <a:spcBef>
          <a:spcPts val="750"/>
        </a:spcBef>
        <a:spcAft>
          <a:spcPct val="0"/>
        </a:spcAft>
        <a:buClr>
          <a:schemeClr val="accent1"/>
        </a:buClr>
        <a:buFont typeface="Wingdings 3" panose="05040102010807070707" pitchFamily="18" charset="2"/>
        <a:buChar char=""/>
        <a:defRPr sz="900" kern="1200">
          <a:solidFill>
            <a:srgbClr val="404040"/>
          </a:solidFill>
          <a:latin typeface="+mn-lt"/>
          <a:ea typeface="+mn-ea"/>
          <a:cs typeface="微軟正黑體"/>
        </a:defRPr>
      </a:lvl5pPr>
      <a:lvl6pPr marL="18859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tx2">
                <a:lumMod val="20000"/>
                <a:lumOff val="80000"/>
              </a:schemeClr>
            </a:gs>
            <a:gs pos="100000">
              <a:schemeClr val="bg2">
                <a:shade val="98000"/>
                <a:satMod val="120000"/>
                <a:lumMod val="98000"/>
              </a:schemeClr>
            </a:gs>
          </a:gsLst>
          <a:path path="circle">
            <a:fillToRect l="50000" t="50000" r="100000" b="100000"/>
          </a:path>
          <a:tileRect/>
        </a:gradFill>
        <a:effectLst/>
      </p:bgPr>
    </p:bg>
    <p:spTree>
      <p:nvGrpSpPr>
        <p:cNvPr id="1" name=""/>
        <p:cNvGrpSpPr/>
        <p:nvPr/>
      </p:nvGrpSpPr>
      <p:grpSpPr>
        <a:xfrm>
          <a:off x="0" y="0"/>
          <a:ext cx="0" cy="0"/>
          <a:chOff x="0" y="0"/>
          <a:chExt cx="0" cy="0"/>
        </a:xfrm>
      </p:grpSpPr>
      <p:grpSp>
        <p:nvGrpSpPr>
          <p:cNvPr id="1026" name="Group 22"/>
          <p:cNvGrpSpPr>
            <a:grpSpLocks/>
          </p:cNvGrpSpPr>
          <p:nvPr/>
        </p:nvGrpSpPr>
        <p:grpSpPr bwMode="auto">
          <a:xfrm>
            <a:off x="0" y="228600"/>
            <a:ext cx="2851150" cy="6638925"/>
            <a:chOff x="2487613" y="285750"/>
            <a:chExt cx="2428875" cy="5654676"/>
          </a:xfrm>
        </p:grpSpPr>
        <p:sp>
          <p:nvSpPr>
            <p:cNvPr id="1046" name="Freeform 11"/>
            <p:cNvSpPr>
              <a:spLocks/>
            </p:cNvSpPr>
            <p:nvPr/>
          </p:nvSpPr>
          <p:spPr bwMode="auto">
            <a:xfrm>
              <a:off x="2487613" y="2284222"/>
              <a:ext cx="85200" cy="534098"/>
            </a:xfrm>
            <a:custGeom>
              <a:avLst/>
              <a:gdLst>
                <a:gd name="T0" fmla="*/ 0 w 22"/>
                <a:gd name="T1" fmla="*/ 0 h 136"/>
                <a:gd name="T2" fmla="*/ 22 w 22"/>
                <a:gd name="T3" fmla="*/ 136 h 136"/>
              </a:gdLst>
              <a:ahLst/>
              <a:cxnLst>
                <a:cxn ang="0">
                  <a:pos x="22" y="136"/>
                </a:cxn>
                <a:cxn ang="0">
                  <a:pos x="17" y="80"/>
                </a:cxn>
                <a:cxn ang="0">
                  <a:pos x="0" y="0"/>
                </a:cxn>
                <a:cxn ang="0">
                  <a:pos x="0" y="35"/>
                </a:cxn>
                <a:cxn ang="0">
                  <a:pos x="20" y="124"/>
                </a:cxn>
                <a:cxn ang="0">
                  <a:pos x="22" y="136"/>
                </a:cxn>
              </a:cxnLst>
              <a:rect l="T0" t="T1" r="T2" b="T3"/>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w="9525">
              <a:noFill/>
              <a:round/>
              <a:headEnd/>
              <a:tailEnd/>
            </a:ln>
          </p:spPr>
          <p:txBody>
            <a:bodyPr/>
            <a:lstStyle/>
            <a:p>
              <a:pPr eaLnBrk="1" hangingPunct="1">
                <a:defRPr/>
              </a:pPr>
              <a:endParaRPr lang="zh-TW" altLang="en-US">
                <a:solidFill>
                  <a:prstClr val="black"/>
                </a:solidFill>
                <a:latin typeface="Arial" charset="0"/>
                <a:ea typeface="新細明體" charset="-120"/>
                <a:cs typeface="微軟正黑體"/>
              </a:endParaRPr>
            </a:p>
          </p:txBody>
        </p:sp>
        <p:sp>
          <p:nvSpPr>
            <p:cNvPr id="1047" name="Freeform 12"/>
            <p:cNvSpPr>
              <a:spLocks/>
            </p:cNvSpPr>
            <p:nvPr/>
          </p:nvSpPr>
          <p:spPr bwMode="auto">
            <a:xfrm>
              <a:off x="2597156" y="2779108"/>
              <a:ext cx="550418" cy="1978191"/>
            </a:xfrm>
            <a:custGeom>
              <a:avLst/>
              <a:gdLst>
                <a:gd name="T0" fmla="*/ 0 w 140"/>
                <a:gd name="T1" fmla="*/ 0 h 504"/>
                <a:gd name="T2" fmla="*/ 140 w 140"/>
                <a:gd name="T3" fmla="*/ 504 h 504"/>
              </a:gdLst>
              <a:ahLst/>
              <a:cxnLst>
                <a:cxn ang="0">
                  <a:pos x="86" y="350"/>
                </a:cxn>
                <a:cxn ang="0">
                  <a:pos x="139" y="504"/>
                </a:cxn>
                <a:cxn ang="0">
                  <a:pos x="140" y="478"/>
                </a:cxn>
                <a:cxn ang="0">
                  <a:pos x="95" y="347"/>
                </a:cxn>
                <a:cxn ang="0">
                  <a:pos x="0" y="0"/>
                </a:cxn>
                <a:cxn ang="0">
                  <a:pos x="6" y="61"/>
                </a:cxn>
                <a:cxn ang="0">
                  <a:pos x="86" y="350"/>
                </a:cxn>
              </a:cxnLst>
              <a:rect l="T0" t="T1" r="T2" b="T3"/>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w="9525">
              <a:noFill/>
              <a:round/>
              <a:headEnd/>
              <a:tailEnd/>
            </a:ln>
          </p:spPr>
          <p:txBody>
            <a:bodyPr/>
            <a:lstStyle/>
            <a:p>
              <a:pPr eaLnBrk="1" hangingPunct="1">
                <a:defRPr/>
              </a:pPr>
              <a:endParaRPr lang="zh-TW" altLang="en-US">
                <a:solidFill>
                  <a:prstClr val="black"/>
                </a:solidFill>
                <a:latin typeface="Arial" charset="0"/>
                <a:ea typeface="新細明體" charset="-120"/>
                <a:cs typeface="微軟正黑體"/>
              </a:endParaRPr>
            </a:p>
          </p:txBody>
        </p:sp>
        <p:sp>
          <p:nvSpPr>
            <p:cNvPr id="1048" name="Freeform 13"/>
            <p:cNvSpPr>
              <a:spLocks/>
            </p:cNvSpPr>
            <p:nvPr/>
          </p:nvSpPr>
          <p:spPr bwMode="auto">
            <a:xfrm>
              <a:off x="3174622" y="4730255"/>
              <a:ext cx="519314" cy="1210171"/>
            </a:xfrm>
            <a:custGeom>
              <a:avLst/>
              <a:gdLst>
                <a:gd name="T0" fmla="*/ 0 w 132"/>
                <a:gd name="T1" fmla="*/ 0 h 308"/>
                <a:gd name="T2" fmla="*/ 132 w 132"/>
                <a:gd name="T3" fmla="*/ 308 h 308"/>
              </a:gdLst>
              <a:ahLst/>
              <a:cxnLst>
                <a:cxn ang="0">
                  <a:pos x="8" y="22"/>
                </a:cxn>
                <a:cxn ang="0">
                  <a:pos x="0" y="0"/>
                </a:cxn>
                <a:cxn ang="0">
                  <a:pos x="0" y="29"/>
                </a:cxn>
                <a:cxn ang="0">
                  <a:pos x="68" y="194"/>
                </a:cxn>
                <a:cxn ang="0">
                  <a:pos x="123" y="308"/>
                </a:cxn>
                <a:cxn ang="0">
                  <a:pos x="132" y="308"/>
                </a:cxn>
                <a:cxn ang="0">
                  <a:pos x="77" y="190"/>
                </a:cxn>
                <a:cxn ang="0">
                  <a:pos x="8" y="22"/>
                </a:cxn>
              </a:cxnLst>
              <a:rect l="T0" t="T1" r="T2" b="T3"/>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w="9525">
              <a:noFill/>
              <a:round/>
              <a:headEnd/>
              <a:tailEnd/>
            </a:ln>
          </p:spPr>
          <p:txBody>
            <a:bodyPr/>
            <a:lstStyle/>
            <a:p>
              <a:pPr eaLnBrk="1" hangingPunct="1">
                <a:defRPr/>
              </a:pPr>
              <a:endParaRPr lang="zh-TW" altLang="en-US">
                <a:solidFill>
                  <a:prstClr val="black"/>
                </a:solidFill>
                <a:latin typeface="Arial" charset="0"/>
                <a:ea typeface="新細明體" charset="-120"/>
                <a:cs typeface="微軟正黑體"/>
              </a:endParaRPr>
            </a:p>
          </p:txBody>
        </p:sp>
        <p:sp>
          <p:nvSpPr>
            <p:cNvPr id="1049" name="Freeform 14"/>
            <p:cNvSpPr>
              <a:spLocks/>
            </p:cNvSpPr>
            <p:nvPr/>
          </p:nvSpPr>
          <p:spPr bwMode="auto">
            <a:xfrm>
              <a:off x="3305804" y="5630785"/>
              <a:ext cx="146057" cy="309641"/>
            </a:xfrm>
            <a:custGeom>
              <a:avLst/>
              <a:gdLst>
                <a:gd name="T0" fmla="*/ 0 w 37"/>
                <a:gd name="T1" fmla="*/ 0 h 79"/>
                <a:gd name="T2" fmla="*/ 37 w 37"/>
                <a:gd name="T3" fmla="*/ 79 h 79"/>
              </a:gdLst>
              <a:ahLst/>
              <a:cxnLst>
                <a:cxn ang="0">
                  <a:pos x="28" y="79"/>
                </a:cxn>
                <a:cxn ang="0">
                  <a:pos x="37" y="79"/>
                </a:cxn>
                <a:cxn ang="0">
                  <a:pos x="0" y="0"/>
                </a:cxn>
                <a:cxn ang="0">
                  <a:pos x="28" y="79"/>
                </a:cxn>
              </a:cxnLst>
              <a:rect l="T0" t="T1" r="T2" b="T3"/>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w="9525">
              <a:noFill/>
              <a:round/>
              <a:headEnd/>
              <a:tailEnd/>
            </a:ln>
          </p:spPr>
          <p:txBody>
            <a:bodyPr/>
            <a:lstStyle/>
            <a:p>
              <a:pPr eaLnBrk="1" hangingPunct="1">
                <a:defRPr/>
              </a:pPr>
              <a:endParaRPr lang="zh-TW" altLang="en-US">
                <a:solidFill>
                  <a:prstClr val="black"/>
                </a:solidFill>
                <a:latin typeface="Arial" charset="0"/>
                <a:ea typeface="新細明體" charset="-120"/>
                <a:cs typeface="微軟正黑體"/>
              </a:endParaRPr>
            </a:p>
          </p:txBody>
        </p:sp>
        <p:sp>
          <p:nvSpPr>
            <p:cNvPr id="1050" name="Freeform 15"/>
            <p:cNvSpPr>
              <a:spLocks/>
            </p:cNvSpPr>
            <p:nvPr/>
          </p:nvSpPr>
          <p:spPr bwMode="auto">
            <a:xfrm>
              <a:off x="2572813" y="2818321"/>
              <a:ext cx="700533" cy="2834099"/>
            </a:xfrm>
            <a:custGeom>
              <a:avLst/>
              <a:gdLst>
                <a:gd name="T0" fmla="*/ 0 w 178"/>
                <a:gd name="T1" fmla="*/ 0 h 722"/>
                <a:gd name="T2" fmla="*/ 178 w 178"/>
                <a:gd name="T3" fmla="*/ 722 h 722"/>
              </a:gdLst>
              <a:ahLst/>
              <a:cxnLst>
                <a:cxn ang="0">
                  <a:pos x="162" y="660"/>
                </a:cxn>
                <a:cxn ang="0">
                  <a:pos x="116" y="534"/>
                </a:cxn>
                <a:cxn ang="0">
                  <a:pos x="40" y="236"/>
                </a:cxn>
                <a:cxn ang="0">
                  <a:pos x="12" y="51"/>
                </a:cxn>
                <a:cxn ang="0">
                  <a:pos x="0" y="0"/>
                </a:cxn>
                <a:cxn ang="0">
                  <a:pos x="33" y="237"/>
                </a:cxn>
                <a:cxn ang="0">
                  <a:pos x="107" y="537"/>
                </a:cxn>
                <a:cxn ang="0">
                  <a:pos x="160" y="681"/>
                </a:cxn>
                <a:cxn ang="0">
                  <a:pos x="178" y="722"/>
                </a:cxn>
                <a:cxn ang="0">
                  <a:pos x="174" y="708"/>
                </a:cxn>
                <a:cxn ang="0">
                  <a:pos x="162" y="660"/>
                </a:cxn>
              </a:cxnLst>
              <a:rect l="T0" t="T1" r="T2" b="T3"/>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w="9525">
              <a:noFill/>
              <a:round/>
              <a:headEnd/>
              <a:tailEnd/>
            </a:ln>
          </p:spPr>
          <p:txBody>
            <a:bodyPr/>
            <a:lstStyle/>
            <a:p>
              <a:pPr eaLnBrk="1" hangingPunct="1">
                <a:defRPr/>
              </a:pPr>
              <a:endParaRPr lang="zh-TW" altLang="en-US">
                <a:solidFill>
                  <a:prstClr val="black"/>
                </a:solidFill>
                <a:latin typeface="Arial" charset="0"/>
                <a:ea typeface="新細明體" charset="-120"/>
                <a:cs typeface="微軟正黑體"/>
              </a:endParaRPr>
            </a:p>
          </p:txBody>
        </p:sp>
        <p:sp>
          <p:nvSpPr>
            <p:cNvPr id="1051" name="Freeform 16"/>
            <p:cNvSpPr>
              <a:spLocks/>
            </p:cNvSpPr>
            <p:nvPr/>
          </p:nvSpPr>
          <p:spPr bwMode="auto">
            <a:xfrm>
              <a:off x="2506546" y="285750"/>
              <a:ext cx="90610" cy="2493358"/>
            </a:xfrm>
            <a:custGeom>
              <a:avLst/>
              <a:gdLst>
                <a:gd name="T0" fmla="*/ 0 w 23"/>
                <a:gd name="T1" fmla="*/ 0 h 635"/>
                <a:gd name="T2" fmla="*/ 23 w 23"/>
                <a:gd name="T3" fmla="*/ 635 h 635"/>
              </a:gdLst>
              <a:ahLst/>
              <a:cxnLst>
                <a:cxn ang="0">
                  <a:pos x="11" y="577"/>
                </a:cxn>
                <a:cxn ang="0">
                  <a:pos x="12" y="589"/>
                </a:cxn>
                <a:cxn ang="0">
                  <a:pos x="22" y="632"/>
                </a:cxn>
                <a:cxn ang="0">
                  <a:pos x="23" y="635"/>
                </a:cxn>
                <a:cxn ang="0">
                  <a:pos x="17" y="576"/>
                </a:cxn>
                <a:cxn ang="0">
                  <a:pos x="5" y="269"/>
                </a:cxn>
                <a:cxn ang="0">
                  <a:pos x="15" y="0"/>
                </a:cxn>
                <a:cxn ang="0">
                  <a:pos x="12" y="0"/>
                </a:cxn>
                <a:cxn ang="0">
                  <a:pos x="1" y="269"/>
                </a:cxn>
                <a:cxn ang="0">
                  <a:pos x="11" y="577"/>
                </a:cxn>
              </a:cxnLst>
              <a:rect l="T0" t="T1" r="T2" b="T3"/>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w="9525">
              <a:noFill/>
              <a:round/>
              <a:headEnd/>
              <a:tailEnd/>
            </a:ln>
          </p:spPr>
          <p:txBody>
            <a:bodyPr/>
            <a:lstStyle/>
            <a:p>
              <a:pPr eaLnBrk="1" hangingPunct="1">
                <a:defRPr/>
              </a:pPr>
              <a:endParaRPr lang="zh-TW" altLang="en-US">
                <a:solidFill>
                  <a:prstClr val="black"/>
                </a:solidFill>
                <a:latin typeface="Arial" charset="0"/>
                <a:ea typeface="新細明體" charset="-120"/>
                <a:cs typeface="微軟正黑體"/>
              </a:endParaRPr>
            </a:p>
          </p:txBody>
        </p:sp>
        <p:sp>
          <p:nvSpPr>
            <p:cNvPr id="1052" name="Freeform 17"/>
            <p:cNvSpPr>
              <a:spLocks/>
            </p:cNvSpPr>
            <p:nvPr/>
          </p:nvSpPr>
          <p:spPr bwMode="auto">
            <a:xfrm>
              <a:off x="2553880" y="2599273"/>
              <a:ext cx="67619" cy="420517"/>
            </a:xfrm>
            <a:custGeom>
              <a:avLst/>
              <a:gdLst>
                <a:gd name="T0" fmla="*/ 0 w 17"/>
                <a:gd name="T1" fmla="*/ 0 h 107"/>
                <a:gd name="T2" fmla="*/ 17 w 17"/>
                <a:gd name="T3" fmla="*/ 107 h 107"/>
              </a:gdLst>
              <a:ahLst/>
              <a:cxnLst>
                <a:cxn ang="0">
                  <a:pos x="0" y="0"/>
                </a:cxn>
                <a:cxn ang="0">
                  <a:pos x="5" y="56"/>
                </a:cxn>
                <a:cxn ang="0">
                  <a:pos x="17" y="107"/>
                </a:cxn>
                <a:cxn ang="0">
                  <a:pos x="11" y="46"/>
                </a:cxn>
                <a:cxn ang="0">
                  <a:pos x="10" y="43"/>
                </a:cxn>
                <a:cxn ang="0">
                  <a:pos x="0" y="0"/>
                </a:cxn>
              </a:cxnLst>
              <a:rect l="T0" t="T1" r="T2" b="T3"/>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w="9525">
              <a:noFill/>
              <a:round/>
              <a:headEnd/>
              <a:tailEnd/>
            </a:ln>
          </p:spPr>
          <p:txBody>
            <a:bodyPr/>
            <a:lstStyle/>
            <a:p>
              <a:pPr eaLnBrk="1" hangingPunct="1">
                <a:defRPr/>
              </a:pPr>
              <a:endParaRPr lang="zh-TW" altLang="en-US">
                <a:solidFill>
                  <a:prstClr val="black"/>
                </a:solidFill>
                <a:latin typeface="Arial" charset="0"/>
                <a:ea typeface="新細明體" charset="-120"/>
                <a:cs typeface="微軟正黑體"/>
              </a:endParaRPr>
            </a:p>
          </p:txBody>
        </p:sp>
        <p:sp>
          <p:nvSpPr>
            <p:cNvPr id="1053" name="Freeform 18"/>
            <p:cNvSpPr>
              <a:spLocks/>
            </p:cNvSpPr>
            <p:nvPr/>
          </p:nvSpPr>
          <p:spPr bwMode="auto">
            <a:xfrm>
              <a:off x="3143518" y="4757298"/>
              <a:ext cx="162286" cy="873487"/>
            </a:xfrm>
            <a:custGeom>
              <a:avLst/>
              <a:gdLst>
                <a:gd name="T0" fmla="*/ 0 w 41"/>
                <a:gd name="T1" fmla="*/ 0 h 222"/>
                <a:gd name="T2" fmla="*/ 41 w 41"/>
                <a:gd name="T3" fmla="*/ 222 h 222"/>
              </a:gdLst>
              <a:ahLst/>
              <a:cxnLst>
                <a:cxn ang="0">
                  <a:pos x="0" y="0"/>
                </a:cxn>
                <a:cxn ang="0">
                  <a:pos x="5" y="93"/>
                </a:cxn>
                <a:cxn ang="0">
                  <a:pos x="17" y="166"/>
                </a:cxn>
                <a:cxn ang="0">
                  <a:pos x="24" y="184"/>
                </a:cxn>
                <a:cxn ang="0">
                  <a:pos x="41" y="222"/>
                </a:cxn>
                <a:cxn ang="0">
                  <a:pos x="38" y="212"/>
                </a:cxn>
                <a:cxn ang="0">
                  <a:pos x="13" y="92"/>
                </a:cxn>
                <a:cxn ang="0">
                  <a:pos x="8" y="22"/>
                </a:cxn>
                <a:cxn ang="0">
                  <a:pos x="7" y="18"/>
                </a:cxn>
                <a:cxn ang="0">
                  <a:pos x="0" y="0"/>
                </a:cxn>
              </a:cxnLst>
              <a:rect l="T0" t="T1" r="T2" b="T3"/>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w="9525">
              <a:noFill/>
              <a:round/>
              <a:headEnd/>
              <a:tailEnd/>
            </a:ln>
          </p:spPr>
          <p:txBody>
            <a:bodyPr/>
            <a:lstStyle/>
            <a:p>
              <a:pPr eaLnBrk="1" hangingPunct="1">
                <a:defRPr/>
              </a:pPr>
              <a:endParaRPr lang="zh-TW" altLang="en-US">
                <a:solidFill>
                  <a:prstClr val="black"/>
                </a:solidFill>
                <a:latin typeface="Arial" charset="0"/>
                <a:ea typeface="新細明體" charset="-120"/>
                <a:cs typeface="微軟正黑體"/>
              </a:endParaRPr>
            </a:p>
          </p:txBody>
        </p:sp>
        <p:sp>
          <p:nvSpPr>
            <p:cNvPr id="1054" name="Freeform 19"/>
            <p:cNvSpPr>
              <a:spLocks/>
            </p:cNvSpPr>
            <p:nvPr/>
          </p:nvSpPr>
          <p:spPr bwMode="auto">
            <a:xfrm>
              <a:off x="3147575" y="1282282"/>
              <a:ext cx="1768913" cy="3447973"/>
            </a:xfrm>
            <a:custGeom>
              <a:avLst/>
              <a:gdLst>
                <a:gd name="T0" fmla="*/ 0 w 450"/>
                <a:gd name="T1" fmla="*/ 0 h 878"/>
                <a:gd name="T2" fmla="*/ 450 w 450"/>
                <a:gd name="T3" fmla="*/ 878 h 878"/>
              </a:gdLst>
              <a:ahLst/>
              <a:cxnLst>
                <a:cxn ang="0">
                  <a:pos x="7" y="854"/>
                </a:cxn>
                <a:cxn ang="0">
                  <a:pos x="50" y="613"/>
                </a:cxn>
                <a:cxn ang="0">
                  <a:pos x="149" y="388"/>
                </a:cxn>
                <a:cxn ang="0">
                  <a:pos x="285" y="183"/>
                </a:cxn>
                <a:cxn ang="0">
                  <a:pos x="364" y="89"/>
                </a:cxn>
                <a:cxn ang="0">
                  <a:pos x="406" y="44"/>
                </a:cxn>
                <a:cxn ang="0">
                  <a:pos x="450" y="1"/>
                </a:cxn>
                <a:cxn ang="0">
                  <a:pos x="450" y="0"/>
                </a:cxn>
                <a:cxn ang="0">
                  <a:pos x="405" y="43"/>
                </a:cxn>
                <a:cxn ang="0">
                  <a:pos x="363" y="88"/>
                </a:cxn>
                <a:cxn ang="0">
                  <a:pos x="283" y="181"/>
                </a:cxn>
                <a:cxn ang="0">
                  <a:pos x="145" y="386"/>
                </a:cxn>
                <a:cxn ang="0">
                  <a:pos x="45" y="611"/>
                </a:cxn>
                <a:cxn ang="0">
                  <a:pos x="0" y="854"/>
                </a:cxn>
                <a:cxn ang="0">
                  <a:pos x="0" y="859"/>
                </a:cxn>
                <a:cxn ang="0">
                  <a:pos x="7" y="878"/>
                </a:cxn>
                <a:cxn ang="0">
                  <a:pos x="7" y="854"/>
                </a:cxn>
              </a:cxnLst>
              <a:rect l="T0" t="T1" r="T2" b="T3"/>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w="9525">
              <a:noFill/>
              <a:round/>
              <a:headEnd/>
              <a:tailEnd/>
            </a:ln>
          </p:spPr>
          <p:txBody>
            <a:bodyPr/>
            <a:lstStyle/>
            <a:p>
              <a:pPr eaLnBrk="1" hangingPunct="1">
                <a:defRPr/>
              </a:pPr>
              <a:endParaRPr lang="zh-TW" altLang="en-US">
                <a:solidFill>
                  <a:prstClr val="black"/>
                </a:solidFill>
                <a:latin typeface="Arial" charset="0"/>
                <a:ea typeface="新細明體" charset="-120"/>
                <a:cs typeface="微軟正黑體"/>
              </a:endParaRPr>
            </a:p>
          </p:txBody>
        </p:sp>
        <p:sp>
          <p:nvSpPr>
            <p:cNvPr id="1055" name="Freeform 20"/>
            <p:cNvSpPr>
              <a:spLocks/>
            </p:cNvSpPr>
            <p:nvPr/>
          </p:nvSpPr>
          <p:spPr bwMode="auto">
            <a:xfrm>
              <a:off x="3273346" y="5652419"/>
              <a:ext cx="137943" cy="288007"/>
            </a:xfrm>
            <a:custGeom>
              <a:avLst/>
              <a:gdLst>
                <a:gd name="T0" fmla="*/ 0 w 35"/>
                <a:gd name="T1" fmla="*/ 0 h 73"/>
                <a:gd name="T2" fmla="*/ 35 w 35"/>
                <a:gd name="T3" fmla="*/ 73 h 73"/>
              </a:gdLst>
              <a:ahLst/>
              <a:cxnLst>
                <a:cxn ang="0">
                  <a:pos x="0" y="0"/>
                </a:cxn>
                <a:cxn ang="0">
                  <a:pos x="26" y="73"/>
                </a:cxn>
                <a:cxn ang="0">
                  <a:pos x="35" y="73"/>
                </a:cxn>
                <a:cxn ang="0">
                  <a:pos x="0" y="0"/>
                </a:cxn>
              </a:cxnLst>
              <a:rect l="T0" t="T1" r="T2" b="T3"/>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w="9525">
              <a:noFill/>
              <a:round/>
              <a:headEnd/>
              <a:tailEnd/>
            </a:ln>
          </p:spPr>
          <p:txBody>
            <a:bodyPr/>
            <a:lstStyle/>
            <a:p>
              <a:pPr eaLnBrk="1" hangingPunct="1">
                <a:defRPr/>
              </a:pPr>
              <a:endParaRPr lang="zh-TW" altLang="en-US">
                <a:solidFill>
                  <a:prstClr val="black"/>
                </a:solidFill>
                <a:latin typeface="Arial" charset="0"/>
                <a:ea typeface="新細明體" charset="-120"/>
                <a:cs typeface="微軟正黑體"/>
              </a:endParaRPr>
            </a:p>
          </p:txBody>
        </p:sp>
        <p:sp>
          <p:nvSpPr>
            <p:cNvPr id="1056" name="Freeform 21"/>
            <p:cNvSpPr>
              <a:spLocks/>
            </p:cNvSpPr>
            <p:nvPr/>
          </p:nvSpPr>
          <p:spPr bwMode="auto">
            <a:xfrm>
              <a:off x="3143518" y="4655887"/>
              <a:ext cx="31104" cy="189300"/>
            </a:xfrm>
            <a:custGeom>
              <a:avLst/>
              <a:gdLst>
                <a:gd name="T0" fmla="*/ 0 w 8"/>
                <a:gd name="T1" fmla="*/ 0 h 48"/>
                <a:gd name="T2" fmla="*/ 8 w 8"/>
                <a:gd name="T3" fmla="*/ 48 h 48"/>
              </a:gdLst>
              <a:ahLst/>
              <a:cxnLst>
                <a:cxn ang="0">
                  <a:pos x="7" y="44"/>
                </a:cxn>
                <a:cxn ang="0">
                  <a:pos x="8" y="48"/>
                </a:cxn>
                <a:cxn ang="0">
                  <a:pos x="8" y="19"/>
                </a:cxn>
                <a:cxn ang="0">
                  <a:pos x="1" y="0"/>
                </a:cxn>
                <a:cxn ang="0">
                  <a:pos x="0" y="26"/>
                </a:cxn>
                <a:cxn ang="0">
                  <a:pos x="7" y="44"/>
                </a:cxn>
              </a:cxnLst>
              <a:rect l="T0" t="T1" r="T2" b="T3"/>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w="9525">
              <a:noFill/>
              <a:round/>
              <a:headEnd/>
              <a:tailEnd/>
            </a:ln>
          </p:spPr>
          <p:txBody>
            <a:bodyPr/>
            <a:lstStyle/>
            <a:p>
              <a:pPr eaLnBrk="1" hangingPunct="1">
                <a:defRPr/>
              </a:pPr>
              <a:endParaRPr lang="zh-TW" altLang="en-US">
                <a:solidFill>
                  <a:prstClr val="black"/>
                </a:solidFill>
                <a:latin typeface="Arial" charset="0"/>
                <a:ea typeface="新細明體" charset="-120"/>
                <a:cs typeface="微軟正黑體"/>
              </a:endParaRPr>
            </a:p>
          </p:txBody>
        </p:sp>
        <p:sp>
          <p:nvSpPr>
            <p:cNvPr id="1057" name="Freeform 22"/>
            <p:cNvSpPr>
              <a:spLocks/>
            </p:cNvSpPr>
            <p:nvPr/>
          </p:nvSpPr>
          <p:spPr bwMode="auto">
            <a:xfrm>
              <a:off x="3211137" y="5410385"/>
              <a:ext cx="204209" cy="530041"/>
            </a:xfrm>
            <a:custGeom>
              <a:avLst/>
              <a:gdLst>
                <a:gd name="T0" fmla="*/ 0 w 52"/>
                <a:gd name="T1" fmla="*/ 0 h 135"/>
                <a:gd name="T2" fmla="*/ 52 w 52"/>
                <a:gd name="T3" fmla="*/ 135 h 135"/>
              </a:gdLst>
              <a:ahLst/>
              <a:cxnLst>
                <a:cxn ang="0">
                  <a:pos x="7" y="18"/>
                </a:cxn>
                <a:cxn ang="0">
                  <a:pos x="0" y="0"/>
                </a:cxn>
                <a:cxn ang="0">
                  <a:pos x="12" y="48"/>
                </a:cxn>
                <a:cxn ang="0">
                  <a:pos x="16" y="62"/>
                </a:cxn>
                <a:cxn ang="0">
                  <a:pos x="51" y="135"/>
                </a:cxn>
                <a:cxn ang="0">
                  <a:pos x="52" y="135"/>
                </a:cxn>
                <a:cxn ang="0">
                  <a:pos x="24" y="56"/>
                </a:cxn>
                <a:cxn ang="0">
                  <a:pos x="7" y="18"/>
                </a:cxn>
              </a:cxnLst>
              <a:rect l="T0" t="T1" r="T2" b="T3"/>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w="9525">
              <a:noFill/>
              <a:round/>
              <a:headEnd/>
              <a:tailEnd/>
            </a:ln>
          </p:spPr>
          <p:txBody>
            <a:bodyPr/>
            <a:lstStyle/>
            <a:p>
              <a:pPr eaLnBrk="1" hangingPunct="1">
                <a:defRPr/>
              </a:pPr>
              <a:endParaRPr lang="zh-TW" altLang="en-US">
                <a:solidFill>
                  <a:prstClr val="black"/>
                </a:solidFill>
                <a:latin typeface="Arial" charset="0"/>
                <a:ea typeface="新細明體" charset="-120"/>
                <a:cs typeface="微軟正黑體"/>
              </a:endParaRPr>
            </a:p>
          </p:txBody>
        </p:sp>
      </p:grpSp>
      <p:grpSp>
        <p:nvGrpSpPr>
          <p:cNvPr id="1027" name="Group 9"/>
          <p:cNvGrpSpPr>
            <a:grpSpLocks/>
          </p:cNvGrpSpPr>
          <p:nvPr/>
        </p:nvGrpSpPr>
        <p:grpSpPr bwMode="auto">
          <a:xfrm>
            <a:off x="26988" y="0"/>
            <a:ext cx="2357437" cy="6853238"/>
            <a:chOff x="6627813" y="195454"/>
            <a:chExt cx="1952625" cy="5678297"/>
          </a:xfrm>
        </p:grpSpPr>
        <p:sp>
          <p:nvSpPr>
            <p:cNvPr id="1034" name="Freeform 27"/>
            <p:cNvSpPr>
              <a:spLocks/>
            </p:cNvSpPr>
            <p:nvPr/>
          </p:nvSpPr>
          <p:spPr bwMode="auto">
            <a:xfrm>
              <a:off x="6627813" y="195454"/>
              <a:ext cx="408933" cy="3646106"/>
            </a:xfrm>
            <a:custGeom>
              <a:avLst/>
              <a:gdLst>
                <a:gd name="T0" fmla="*/ 0 w 103"/>
                <a:gd name="T1" fmla="*/ 0 h 920"/>
                <a:gd name="T2" fmla="*/ 103 w 103"/>
                <a:gd name="T3" fmla="*/ 920 h 920"/>
              </a:gdLst>
              <a:ahLst/>
              <a:cxnLst>
                <a:cxn ang="0">
                  <a:pos x="7" y="210"/>
                </a:cxn>
                <a:cxn ang="0">
                  <a:pos x="26" y="445"/>
                </a:cxn>
                <a:cxn ang="0">
                  <a:pos x="57" y="679"/>
                </a:cxn>
                <a:cxn ang="0">
                  <a:pos x="101" y="911"/>
                </a:cxn>
                <a:cxn ang="0">
                  <a:pos x="103" y="920"/>
                </a:cxn>
                <a:cxn ang="0">
                  <a:pos x="99" y="874"/>
                </a:cxn>
                <a:cxn ang="0">
                  <a:pos x="99" y="866"/>
                </a:cxn>
                <a:cxn ang="0">
                  <a:pos x="63" y="678"/>
                </a:cxn>
                <a:cxn ang="0">
                  <a:pos x="30" y="444"/>
                </a:cxn>
                <a:cxn ang="0">
                  <a:pos x="9" y="209"/>
                </a:cxn>
                <a:cxn ang="0">
                  <a:pos x="3" y="92"/>
                </a:cxn>
                <a:cxn ang="0">
                  <a:pos x="1" y="0"/>
                </a:cxn>
                <a:cxn ang="0">
                  <a:pos x="0" y="0"/>
                </a:cxn>
                <a:cxn ang="0">
                  <a:pos x="1" y="92"/>
                </a:cxn>
                <a:cxn ang="0">
                  <a:pos x="7" y="210"/>
                </a:cxn>
              </a:cxnLst>
              <a:rect l="T0" t="T1" r="T2" b="T3"/>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w="9525">
              <a:noFill/>
              <a:round/>
              <a:headEnd/>
              <a:tailEnd/>
            </a:ln>
          </p:spPr>
          <p:txBody>
            <a:bodyPr/>
            <a:lstStyle/>
            <a:p>
              <a:pPr eaLnBrk="1" hangingPunct="1">
                <a:defRPr/>
              </a:pPr>
              <a:endParaRPr lang="zh-TW" altLang="en-US">
                <a:solidFill>
                  <a:prstClr val="black"/>
                </a:solidFill>
                <a:latin typeface="Arial" charset="0"/>
                <a:ea typeface="新細明體" charset="-120"/>
                <a:cs typeface="微軟正黑體"/>
              </a:endParaRPr>
            </a:p>
          </p:txBody>
        </p:sp>
        <p:sp>
          <p:nvSpPr>
            <p:cNvPr id="1035" name="Freeform 28"/>
            <p:cNvSpPr>
              <a:spLocks/>
            </p:cNvSpPr>
            <p:nvPr/>
          </p:nvSpPr>
          <p:spPr bwMode="auto">
            <a:xfrm>
              <a:off x="7061730" y="3771847"/>
              <a:ext cx="349763" cy="1310073"/>
            </a:xfrm>
            <a:custGeom>
              <a:avLst/>
              <a:gdLst>
                <a:gd name="T0" fmla="*/ 0 w 88"/>
                <a:gd name="T1" fmla="*/ 0 h 330"/>
                <a:gd name="T2" fmla="*/ 88 w 88"/>
                <a:gd name="T3" fmla="*/ 330 h 330"/>
              </a:gdLst>
              <a:ahLst/>
              <a:cxnLst>
                <a:cxn ang="0">
                  <a:pos x="53" y="229"/>
                </a:cxn>
                <a:cxn ang="0">
                  <a:pos x="88" y="330"/>
                </a:cxn>
                <a:cxn ang="0">
                  <a:pos x="88" y="308"/>
                </a:cxn>
                <a:cxn ang="0">
                  <a:pos x="88" y="304"/>
                </a:cxn>
                <a:cxn ang="0">
                  <a:pos x="62" y="226"/>
                </a:cxn>
                <a:cxn ang="0">
                  <a:pos x="0" y="0"/>
                </a:cxn>
                <a:cxn ang="0">
                  <a:pos x="7" y="63"/>
                </a:cxn>
                <a:cxn ang="0">
                  <a:pos x="53" y="229"/>
                </a:cxn>
              </a:cxnLst>
              <a:rect l="T0" t="T1" r="T2" b="T3"/>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w="9525">
              <a:noFill/>
              <a:round/>
              <a:headEnd/>
              <a:tailEnd/>
            </a:ln>
          </p:spPr>
          <p:txBody>
            <a:bodyPr/>
            <a:lstStyle/>
            <a:p>
              <a:pPr eaLnBrk="1" hangingPunct="1">
                <a:defRPr/>
              </a:pPr>
              <a:endParaRPr lang="zh-TW" altLang="en-US">
                <a:solidFill>
                  <a:prstClr val="black"/>
                </a:solidFill>
                <a:latin typeface="Arial" charset="0"/>
                <a:ea typeface="新細明體" charset="-120"/>
                <a:cs typeface="微軟正黑體"/>
              </a:endParaRPr>
            </a:p>
          </p:txBody>
        </p:sp>
        <p:sp>
          <p:nvSpPr>
            <p:cNvPr id="1036" name="Freeform 29"/>
            <p:cNvSpPr>
              <a:spLocks/>
            </p:cNvSpPr>
            <p:nvPr/>
          </p:nvSpPr>
          <p:spPr bwMode="auto">
            <a:xfrm>
              <a:off x="7439105" y="5052983"/>
              <a:ext cx="357653" cy="820768"/>
            </a:xfrm>
            <a:custGeom>
              <a:avLst/>
              <a:gdLst>
                <a:gd name="T0" fmla="*/ 0 w 90"/>
                <a:gd name="T1" fmla="*/ 0 h 207"/>
                <a:gd name="T2" fmla="*/ 90 w 90"/>
                <a:gd name="T3" fmla="*/ 207 h 207"/>
              </a:gdLst>
              <a:ahLst/>
              <a:cxnLst>
                <a:cxn ang="0">
                  <a:pos x="6" y="15"/>
                </a:cxn>
                <a:cxn ang="0">
                  <a:pos x="0" y="0"/>
                </a:cxn>
                <a:cxn ang="0">
                  <a:pos x="1" y="29"/>
                </a:cxn>
                <a:cxn ang="0">
                  <a:pos x="42" y="127"/>
                </a:cxn>
                <a:cxn ang="0">
                  <a:pos x="80" y="207"/>
                </a:cxn>
                <a:cxn ang="0">
                  <a:pos x="90" y="207"/>
                </a:cxn>
                <a:cxn ang="0">
                  <a:pos x="50" y="123"/>
                </a:cxn>
                <a:cxn ang="0">
                  <a:pos x="6" y="15"/>
                </a:cxn>
              </a:cxnLst>
              <a:rect l="T0" t="T1" r="T2" b="T3"/>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w="9525">
              <a:noFill/>
              <a:round/>
              <a:headEnd/>
              <a:tailEnd/>
            </a:ln>
          </p:spPr>
          <p:txBody>
            <a:bodyPr/>
            <a:lstStyle/>
            <a:p>
              <a:pPr eaLnBrk="1" hangingPunct="1">
                <a:defRPr/>
              </a:pPr>
              <a:endParaRPr lang="zh-TW" altLang="en-US">
                <a:solidFill>
                  <a:prstClr val="black"/>
                </a:solidFill>
                <a:latin typeface="Arial" charset="0"/>
                <a:ea typeface="新細明體" charset="-120"/>
                <a:cs typeface="微軟正黑體"/>
              </a:endParaRPr>
            </a:p>
          </p:txBody>
        </p:sp>
        <p:sp>
          <p:nvSpPr>
            <p:cNvPr id="1037" name="Freeform 30"/>
            <p:cNvSpPr>
              <a:spLocks/>
            </p:cNvSpPr>
            <p:nvPr/>
          </p:nvSpPr>
          <p:spPr bwMode="auto">
            <a:xfrm>
              <a:off x="7036746" y="3811307"/>
              <a:ext cx="457585" cy="1853305"/>
            </a:xfrm>
            <a:custGeom>
              <a:avLst/>
              <a:gdLst>
                <a:gd name="T0" fmla="*/ 0 w 115"/>
                <a:gd name="T1" fmla="*/ 0 h 467"/>
                <a:gd name="T2" fmla="*/ 115 w 115"/>
                <a:gd name="T3" fmla="*/ 467 h 467"/>
              </a:gdLst>
              <a:ahLst/>
              <a:cxnLst>
                <a:cxn ang="0">
                  <a:pos x="101" y="409"/>
                </a:cxn>
                <a:cxn ang="0">
                  <a:pos x="78" y="344"/>
                </a:cxn>
                <a:cxn ang="0">
                  <a:pos x="29" y="151"/>
                </a:cxn>
                <a:cxn ang="0">
                  <a:pos x="13" y="53"/>
                </a:cxn>
                <a:cxn ang="0">
                  <a:pos x="0" y="0"/>
                </a:cxn>
                <a:cxn ang="0">
                  <a:pos x="21" y="152"/>
                </a:cxn>
                <a:cxn ang="0">
                  <a:pos x="69" y="347"/>
                </a:cxn>
                <a:cxn ang="0">
                  <a:pos x="103" y="441"/>
                </a:cxn>
                <a:cxn ang="0">
                  <a:pos x="115" y="467"/>
                </a:cxn>
                <a:cxn ang="0">
                  <a:pos x="112" y="458"/>
                </a:cxn>
                <a:cxn ang="0">
                  <a:pos x="101" y="409"/>
                </a:cxn>
              </a:cxnLst>
              <a:rect l="T0" t="T1" r="T2" b="T3"/>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w="9525">
              <a:noFill/>
              <a:round/>
              <a:headEnd/>
              <a:tailEnd/>
            </a:ln>
          </p:spPr>
          <p:txBody>
            <a:bodyPr/>
            <a:lstStyle/>
            <a:p>
              <a:pPr eaLnBrk="1" hangingPunct="1">
                <a:defRPr/>
              </a:pPr>
              <a:endParaRPr lang="zh-TW" altLang="en-US">
                <a:solidFill>
                  <a:prstClr val="black"/>
                </a:solidFill>
                <a:latin typeface="Arial" charset="0"/>
                <a:ea typeface="新細明體" charset="-120"/>
                <a:cs typeface="微軟正黑體"/>
              </a:endParaRPr>
            </a:p>
          </p:txBody>
        </p:sp>
        <p:sp>
          <p:nvSpPr>
            <p:cNvPr id="1038" name="Freeform 31"/>
            <p:cNvSpPr>
              <a:spLocks/>
            </p:cNvSpPr>
            <p:nvPr/>
          </p:nvSpPr>
          <p:spPr bwMode="auto">
            <a:xfrm>
              <a:off x="6993355" y="1263505"/>
              <a:ext cx="144639" cy="2508342"/>
            </a:xfrm>
            <a:custGeom>
              <a:avLst/>
              <a:gdLst>
                <a:gd name="T0" fmla="*/ 0 w 36"/>
                <a:gd name="T1" fmla="*/ 0 h 633"/>
                <a:gd name="T2" fmla="*/ 36 w 36"/>
                <a:gd name="T3" fmla="*/ 633 h 633"/>
              </a:gdLst>
              <a:ahLst/>
              <a:cxnLst>
                <a:cxn ang="0">
                  <a:pos x="17" y="633"/>
                </a:cxn>
                <a:cxn ang="0">
                  <a:pos x="13" y="597"/>
                </a:cxn>
                <a:cxn ang="0">
                  <a:pos x="5" y="398"/>
                </a:cxn>
                <a:cxn ang="0">
                  <a:pos x="13" y="198"/>
                </a:cxn>
                <a:cxn ang="0">
                  <a:pos x="22" y="99"/>
                </a:cxn>
                <a:cxn ang="0">
                  <a:pos x="36" y="0"/>
                </a:cxn>
                <a:cxn ang="0">
                  <a:pos x="35" y="0"/>
                </a:cxn>
                <a:cxn ang="0">
                  <a:pos x="20" y="99"/>
                </a:cxn>
                <a:cxn ang="0">
                  <a:pos x="10" y="198"/>
                </a:cxn>
                <a:cxn ang="0">
                  <a:pos x="1" y="398"/>
                </a:cxn>
                <a:cxn ang="0">
                  <a:pos x="7" y="589"/>
                </a:cxn>
                <a:cxn ang="0">
                  <a:pos x="16" y="632"/>
                </a:cxn>
                <a:cxn ang="0">
                  <a:pos x="17" y="633"/>
                </a:cxn>
              </a:cxnLst>
              <a:rect l="T0" t="T1" r="T2" b="T3"/>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w="9525">
              <a:noFill/>
              <a:round/>
              <a:headEnd/>
              <a:tailEnd/>
            </a:ln>
          </p:spPr>
          <p:txBody>
            <a:bodyPr/>
            <a:lstStyle/>
            <a:p>
              <a:pPr eaLnBrk="1" hangingPunct="1">
                <a:defRPr/>
              </a:pPr>
              <a:endParaRPr lang="zh-TW" altLang="en-US">
                <a:solidFill>
                  <a:prstClr val="black"/>
                </a:solidFill>
                <a:latin typeface="Arial" charset="0"/>
                <a:ea typeface="新細明體" charset="-120"/>
                <a:cs typeface="微軟正黑體"/>
              </a:endParaRPr>
            </a:p>
          </p:txBody>
        </p:sp>
        <p:sp>
          <p:nvSpPr>
            <p:cNvPr id="1039" name="Freeform 32"/>
            <p:cNvSpPr>
              <a:spLocks/>
            </p:cNvSpPr>
            <p:nvPr/>
          </p:nvSpPr>
          <p:spPr bwMode="auto">
            <a:xfrm>
              <a:off x="7525889" y="5640936"/>
              <a:ext cx="111767" cy="232815"/>
            </a:xfrm>
            <a:custGeom>
              <a:avLst/>
              <a:gdLst>
                <a:gd name="T0" fmla="*/ 0 w 28"/>
                <a:gd name="T1" fmla="*/ 0 h 59"/>
                <a:gd name="T2" fmla="*/ 28 w 28"/>
                <a:gd name="T3" fmla="*/ 59 h 59"/>
              </a:gdLst>
              <a:ahLst/>
              <a:cxnLst>
                <a:cxn ang="0">
                  <a:pos x="22" y="59"/>
                </a:cxn>
                <a:cxn ang="0">
                  <a:pos x="28" y="59"/>
                </a:cxn>
                <a:cxn ang="0">
                  <a:pos x="0" y="0"/>
                </a:cxn>
                <a:cxn ang="0">
                  <a:pos x="22" y="59"/>
                </a:cxn>
              </a:cxnLst>
              <a:rect l="T0" t="T1" r="T2" b="T3"/>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w="9525">
              <a:noFill/>
              <a:round/>
              <a:headEnd/>
              <a:tailEnd/>
            </a:ln>
          </p:spPr>
          <p:txBody>
            <a:bodyPr/>
            <a:lstStyle/>
            <a:p>
              <a:pPr eaLnBrk="1" hangingPunct="1">
                <a:defRPr/>
              </a:pPr>
              <a:endParaRPr lang="zh-TW" altLang="en-US">
                <a:solidFill>
                  <a:prstClr val="black"/>
                </a:solidFill>
                <a:latin typeface="Arial" charset="0"/>
                <a:ea typeface="新細明體" charset="-120"/>
                <a:cs typeface="微軟正黑體"/>
              </a:endParaRPr>
            </a:p>
          </p:txBody>
        </p:sp>
        <p:sp>
          <p:nvSpPr>
            <p:cNvPr id="1040" name="Freeform 33"/>
            <p:cNvSpPr>
              <a:spLocks/>
            </p:cNvSpPr>
            <p:nvPr/>
          </p:nvSpPr>
          <p:spPr bwMode="auto">
            <a:xfrm>
              <a:off x="7020967" y="3598223"/>
              <a:ext cx="68375" cy="424852"/>
            </a:xfrm>
            <a:custGeom>
              <a:avLst/>
              <a:gdLst>
                <a:gd name="T0" fmla="*/ 0 w 17"/>
                <a:gd name="T1" fmla="*/ 0 h 107"/>
                <a:gd name="T2" fmla="*/ 17 w 17"/>
                <a:gd name="T3" fmla="*/ 107 h 107"/>
              </a:gdLst>
              <a:ahLst/>
              <a:cxnLst>
                <a:cxn ang="0">
                  <a:pos x="4" y="54"/>
                </a:cxn>
                <a:cxn ang="0">
                  <a:pos x="17" y="107"/>
                </a:cxn>
                <a:cxn ang="0">
                  <a:pos x="10" y="44"/>
                </a:cxn>
                <a:cxn ang="0">
                  <a:pos x="9" y="43"/>
                </a:cxn>
                <a:cxn ang="0">
                  <a:pos x="0" y="0"/>
                </a:cxn>
                <a:cxn ang="0">
                  <a:pos x="0" y="8"/>
                </a:cxn>
                <a:cxn ang="0">
                  <a:pos x="4" y="54"/>
                </a:cxn>
              </a:cxnLst>
              <a:rect l="T0" t="T1" r="T2" b="T3"/>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w="9525">
              <a:noFill/>
              <a:round/>
              <a:headEnd/>
              <a:tailEnd/>
            </a:ln>
          </p:spPr>
          <p:txBody>
            <a:bodyPr/>
            <a:lstStyle/>
            <a:p>
              <a:pPr eaLnBrk="1" hangingPunct="1">
                <a:defRPr/>
              </a:pPr>
              <a:endParaRPr lang="zh-TW" altLang="en-US">
                <a:solidFill>
                  <a:prstClr val="black"/>
                </a:solidFill>
                <a:latin typeface="Arial" charset="0"/>
                <a:ea typeface="新細明體" charset="-120"/>
                <a:cs typeface="微軟正黑體"/>
              </a:endParaRPr>
            </a:p>
          </p:txBody>
        </p:sp>
        <p:sp>
          <p:nvSpPr>
            <p:cNvPr id="1041" name="Freeform 34"/>
            <p:cNvSpPr>
              <a:spLocks/>
            </p:cNvSpPr>
            <p:nvPr/>
          </p:nvSpPr>
          <p:spPr bwMode="auto">
            <a:xfrm>
              <a:off x="7411493" y="2802446"/>
              <a:ext cx="1168945" cy="2250537"/>
            </a:xfrm>
            <a:custGeom>
              <a:avLst/>
              <a:gdLst>
                <a:gd name="T0" fmla="*/ 0 w 294"/>
                <a:gd name="T1" fmla="*/ 0 h 568"/>
                <a:gd name="T2" fmla="*/ 294 w 294"/>
                <a:gd name="T3" fmla="*/ 568 h 568"/>
              </a:gdLst>
              <a:ahLst/>
              <a:cxnLst>
                <a:cxn ang="0">
                  <a:pos x="8" y="553"/>
                </a:cxn>
                <a:cxn ang="0">
                  <a:pos x="35" y="397"/>
                </a:cxn>
                <a:cxn ang="0">
                  <a:pos x="99" y="252"/>
                </a:cxn>
                <a:cxn ang="0">
                  <a:pos x="187" y="119"/>
                </a:cxn>
                <a:cxn ang="0">
                  <a:pos x="238" y="58"/>
                </a:cxn>
                <a:cxn ang="0">
                  <a:pos x="265" y="28"/>
                </a:cxn>
                <a:cxn ang="0">
                  <a:pos x="294" y="0"/>
                </a:cxn>
                <a:cxn ang="0">
                  <a:pos x="293" y="0"/>
                </a:cxn>
                <a:cxn ang="0">
                  <a:pos x="264" y="27"/>
                </a:cxn>
                <a:cxn ang="0">
                  <a:pos x="237" y="56"/>
                </a:cxn>
                <a:cxn ang="0">
                  <a:pos x="185" y="117"/>
                </a:cxn>
                <a:cxn ang="0">
                  <a:pos x="95" y="249"/>
                </a:cxn>
                <a:cxn ang="0">
                  <a:pos x="30" y="396"/>
                </a:cxn>
                <a:cxn ang="0">
                  <a:pos x="0" y="549"/>
                </a:cxn>
                <a:cxn ang="0">
                  <a:pos x="7" y="568"/>
                </a:cxn>
                <a:cxn ang="0">
                  <a:pos x="8" y="553"/>
                </a:cxn>
              </a:cxnLst>
              <a:rect l="T0" t="T1" r="T2" b="T3"/>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w="9525">
              <a:noFill/>
              <a:round/>
              <a:headEnd/>
              <a:tailEnd/>
            </a:ln>
          </p:spPr>
          <p:txBody>
            <a:bodyPr/>
            <a:lstStyle/>
            <a:p>
              <a:pPr eaLnBrk="1" hangingPunct="1">
                <a:defRPr/>
              </a:pPr>
              <a:endParaRPr lang="zh-TW" altLang="en-US">
                <a:solidFill>
                  <a:prstClr val="black"/>
                </a:solidFill>
                <a:latin typeface="Arial" charset="0"/>
                <a:ea typeface="新細明體" charset="-120"/>
                <a:cs typeface="微軟正黑體"/>
              </a:endParaRPr>
            </a:p>
          </p:txBody>
        </p:sp>
        <p:sp>
          <p:nvSpPr>
            <p:cNvPr id="1042" name="Freeform 35"/>
            <p:cNvSpPr>
              <a:spLocks/>
            </p:cNvSpPr>
            <p:nvPr/>
          </p:nvSpPr>
          <p:spPr bwMode="auto">
            <a:xfrm>
              <a:off x="7494331" y="5664612"/>
              <a:ext cx="99932" cy="209139"/>
            </a:xfrm>
            <a:custGeom>
              <a:avLst/>
              <a:gdLst>
                <a:gd name="T0" fmla="*/ 0 w 25"/>
                <a:gd name="T1" fmla="*/ 0 h 53"/>
                <a:gd name="T2" fmla="*/ 25 w 25"/>
                <a:gd name="T3" fmla="*/ 53 h 53"/>
              </a:gdLst>
              <a:ahLst/>
              <a:cxnLst>
                <a:cxn ang="0">
                  <a:pos x="0" y="0"/>
                </a:cxn>
                <a:cxn ang="0">
                  <a:pos x="19" y="53"/>
                </a:cxn>
                <a:cxn ang="0">
                  <a:pos x="25" y="53"/>
                </a:cxn>
                <a:cxn ang="0">
                  <a:pos x="0" y="0"/>
                </a:cxn>
              </a:cxnLst>
              <a:rect l="T0" t="T1" r="T2" b="T3"/>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w="9525">
              <a:noFill/>
              <a:round/>
              <a:headEnd/>
              <a:tailEnd/>
            </a:ln>
          </p:spPr>
          <p:txBody>
            <a:bodyPr/>
            <a:lstStyle/>
            <a:p>
              <a:pPr eaLnBrk="1" hangingPunct="1">
                <a:defRPr/>
              </a:pPr>
              <a:endParaRPr lang="zh-TW" altLang="en-US">
                <a:solidFill>
                  <a:prstClr val="black"/>
                </a:solidFill>
                <a:latin typeface="Arial" charset="0"/>
                <a:ea typeface="新細明體" charset="-120"/>
                <a:cs typeface="微軟正黑體"/>
              </a:endParaRPr>
            </a:p>
          </p:txBody>
        </p:sp>
        <p:sp>
          <p:nvSpPr>
            <p:cNvPr id="1043" name="Freeform 36"/>
            <p:cNvSpPr>
              <a:spLocks/>
            </p:cNvSpPr>
            <p:nvPr/>
          </p:nvSpPr>
          <p:spPr bwMode="auto">
            <a:xfrm>
              <a:off x="7411493" y="5081920"/>
              <a:ext cx="114396" cy="559017"/>
            </a:xfrm>
            <a:custGeom>
              <a:avLst/>
              <a:gdLst>
                <a:gd name="T0" fmla="*/ 0 w 29"/>
                <a:gd name="T1" fmla="*/ 0 h 141"/>
                <a:gd name="T2" fmla="*/ 29 w 29"/>
                <a:gd name="T3" fmla="*/ 141 h 141"/>
              </a:gdLst>
              <a:ahLst/>
              <a:cxnLst>
                <a:cxn ang="0">
                  <a:pos x="0" y="0"/>
                </a:cxn>
                <a:cxn ang="0">
                  <a:pos x="7" y="89"/>
                </a:cxn>
                <a:cxn ang="0">
                  <a:pos x="18" y="117"/>
                </a:cxn>
                <a:cxn ang="0">
                  <a:pos x="29" y="141"/>
                </a:cxn>
                <a:cxn ang="0">
                  <a:pos x="27" y="135"/>
                </a:cxn>
                <a:cxn ang="0">
                  <a:pos x="8" y="22"/>
                </a:cxn>
                <a:cxn ang="0">
                  <a:pos x="4" y="11"/>
                </a:cxn>
                <a:cxn ang="0">
                  <a:pos x="0" y="0"/>
                </a:cxn>
              </a:cxnLst>
              <a:rect l="T0" t="T1" r="T2" b="T3"/>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w="9525">
              <a:noFill/>
              <a:round/>
              <a:headEnd/>
              <a:tailEnd/>
            </a:ln>
          </p:spPr>
          <p:txBody>
            <a:bodyPr/>
            <a:lstStyle/>
            <a:p>
              <a:pPr eaLnBrk="1" hangingPunct="1">
                <a:defRPr/>
              </a:pPr>
              <a:endParaRPr lang="zh-TW" altLang="en-US">
                <a:solidFill>
                  <a:prstClr val="black"/>
                </a:solidFill>
                <a:latin typeface="Arial" charset="0"/>
                <a:ea typeface="新細明體" charset="-120"/>
                <a:cs typeface="微軟正黑體"/>
              </a:endParaRPr>
            </a:p>
          </p:txBody>
        </p:sp>
        <p:sp>
          <p:nvSpPr>
            <p:cNvPr id="1044" name="Freeform 37"/>
            <p:cNvSpPr>
              <a:spLocks/>
            </p:cNvSpPr>
            <p:nvPr/>
          </p:nvSpPr>
          <p:spPr bwMode="auto">
            <a:xfrm>
              <a:off x="7411493" y="4978008"/>
              <a:ext cx="32872" cy="189408"/>
            </a:xfrm>
            <a:custGeom>
              <a:avLst/>
              <a:gdLst>
                <a:gd name="T0" fmla="*/ 0 w 8"/>
                <a:gd name="T1" fmla="*/ 0 h 48"/>
                <a:gd name="T2" fmla="*/ 8 w 8"/>
                <a:gd name="T3" fmla="*/ 48 h 48"/>
              </a:gdLst>
              <a:ahLst/>
              <a:cxnLst>
                <a:cxn ang="0">
                  <a:pos x="0" y="26"/>
                </a:cxn>
                <a:cxn ang="0">
                  <a:pos x="4" y="37"/>
                </a:cxn>
                <a:cxn ang="0">
                  <a:pos x="8" y="48"/>
                </a:cxn>
                <a:cxn ang="0">
                  <a:pos x="7" y="19"/>
                </a:cxn>
                <a:cxn ang="0">
                  <a:pos x="0" y="0"/>
                </a:cxn>
                <a:cxn ang="0">
                  <a:pos x="0" y="4"/>
                </a:cxn>
                <a:cxn ang="0">
                  <a:pos x="0" y="26"/>
                </a:cxn>
              </a:cxnLst>
              <a:rect l="T0" t="T1" r="T2" b="T3"/>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w="9525">
              <a:noFill/>
              <a:round/>
              <a:headEnd/>
              <a:tailEnd/>
            </a:ln>
          </p:spPr>
          <p:txBody>
            <a:bodyPr/>
            <a:lstStyle/>
            <a:p>
              <a:pPr eaLnBrk="1" hangingPunct="1">
                <a:defRPr/>
              </a:pPr>
              <a:endParaRPr lang="zh-TW" altLang="en-US">
                <a:solidFill>
                  <a:prstClr val="black"/>
                </a:solidFill>
                <a:latin typeface="Arial" charset="0"/>
                <a:ea typeface="新細明體" charset="-120"/>
                <a:cs typeface="微軟正黑體"/>
              </a:endParaRPr>
            </a:p>
          </p:txBody>
        </p:sp>
        <p:sp>
          <p:nvSpPr>
            <p:cNvPr id="1045" name="Freeform 38"/>
            <p:cNvSpPr>
              <a:spLocks/>
            </p:cNvSpPr>
            <p:nvPr/>
          </p:nvSpPr>
          <p:spPr bwMode="auto">
            <a:xfrm>
              <a:off x="7439105" y="5434429"/>
              <a:ext cx="174882" cy="439322"/>
            </a:xfrm>
            <a:custGeom>
              <a:avLst/>
              <a:gdLst>
                <a:gd name="T0" fmla="*/ 0 w 44"/>
                <a:gd name="T1" fmla="*/ 0 h 111"/>
                <a:gd name="T2" fmla="*/ 44 w 44"/>
                <a:gd name="T3" fmla="*/ 111 h 111"/>
              </a:gdLst>
              <a:ahLst/>
              <a:cxnLst>
                <a:cxn ang="0">
                  <a:pos x="11" y="28"/>
                </a:cxn>
                <a:cxn ang="0">
                  <a:pos x="0" y="0"/>
                </a:cxn>
                <a:cxn ang="0">
                  <a:pos x="11" y="49"/>
                </a:cxn>
                <a:cxn ang="0">
                  <a:pos x="14" y="58"/>
                </a:cxn>
                <a:cxn ang="0">
                  <a:pos x="39" y="111"/>
                </a:cxn>
                <a:cxn ang="0">
                  <a:pos x="44" y="111"/>
                </a:cxn>
                <a:cxn ang="0">
                  <a:pos x="22" y="52"/>
                </a:cxn>
                <a:cxn ang="0">
                  <a:pos x="11" y="28"/>
                </a:cxn>
              </a:cxnLst>
              <a:rect l="T0" t="T1" r="T2" b="T3"/>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w="9525">
              <a:noFill/>
              <a:round/>
              <a:headEnd/>
              <a:tailEnd/>
            </a:ln>
          </p:spPr>
          <p:txBody>
            <a:bodyPr/>
            <a:lstStyle/>
            <a:p>
              <a:pPr eaLnBrk="1" hangingPunct="1">
                <a:defRPr/>
              </a:pPr>
              <a:endParaRPr lang="zh-TW" altLang="en-US">
                <a:solidFill>
                  <a:prstClr val="black"/>
                </a:solidFill>
                <a:latin typeface="Arial" charset="0"/>
                <a:ea typeface="新細明體" charset="-120"/>
                <a:cs typeface="微軟正黑體"/>
              </a:endParaRPr>
            </a:p>
          </p:txBody>
        </p:sp>
      </p:grpSp>
      <p:sp>
        <p:nvSpPr>
          <p:cNvPr id="7" name="Rectangle 6"/>
          <p:cNvSpPr/>
          <p:nvPr/>
        </p:nvSpPr>
        <p:spPr>
          <a:xfrm>
            <a:off x="0" y="0"/>
            <a:ext cx="182563"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029" name="Title Placeholder 1"/>
          <p:cNvSpPr>
            <a:spLocks noGrp="1"/>
          </p:cNvSpPr>
          <p:nvPr>
            <p:ph type="title"/>
          </p:nvPr>
        </p:nvSpPr>
        <p:spPr bwMode="auto">
          <a:xfrm>
            <a:off x="2592388" y="623888"/>
            <a:ext cx="8912225" cy="12811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按一下以編輯母片標題樣式</a:t>
            </a:r>
            <a:endParaRPr lang="en-US" smtClean="0"/>
          </a:p>
        </p:txBody>
      </p:sp>
      <p:sp>
        <p:nvSpPr>
          <p:cNvPr id="1030" name="Text Placeholder 2"/>
          <p:cNvSpPr>
            <a:spLocks noGrp="1"/>
          </p:cNvSpPr>
          <p:nvPr>
            <p:ph type="body" idx="1"/>
          </p:nvPr>
        </p:nvSpPr>
        <p:spPr bwMode="auto">
          <a:xfrm>
            <a:off x="2589213" y="2133600"/>
            <a:ext cx="89154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smtClean="0"/>
          </a:p>
        </p:txBody>
      </p:sp>
      <p:sp>
        <p:nvSpPr>
          <p:cNvPr id="4" name="Date Placeholder 3"/>
          <p:cNvSpPr>
            <a:spLocks noGrp="1"/>
          </p:cNvSpPr>
          <p:nvPr>
            <p:ph type="dt" sz="half" idx="2"/>
          </p:nvPr>
        </p:nvSpPr>
        <p:spPr>
          <a:xfrm>
            <a:off x="10361613" y="6130925"/>
            <a:ext cx="1146175" cy="369888"/>
          </a:xfrm>
          <a:prstGeom prst="rect">
            <a:avLst/>
          </a:prstGeom>
        </p:spPr>
        <p:txBody>
          <a:bodyPr vert="horz" lIns="91440" tIns="45720" rIns="91440" bIns="45720" rtlCol="0" anchor="ctr"/>
          <a:lstStyle>
            <a:lvl1pPr algn="r" fontAlgn="auto">
              <a:spcBef>
                <a:spcPts val="0"/>
              </a:spcBef>
              <a:spcAft>
                <a:spcPts val="0"/>
              </a:spcAft>
              <a:defRPr kumimoji="0" sz="900">
                <a:solidFill>
                  <a:schemeClr val="tx1">
                    <a:tint val="75000"/>
                  </a:schemeClr>
                </a:solidFill>
                <a:latin typeface="+mn-lt"/>
                <a:ea typeface="+mn-ea"/>
                <a:cs typeface="+mn-cs"/>
              </a:defRPr>
            </a:lvl1pPr>
          </a:lstStyle>
          <a:p>
            <a:pPr eaLnBrk="1" hangingPunct="1">
              <a:defRPr/>
            </a:pPr>
            <a:fld id="{41A1FBE6-1FD7-4E64-A8FE-A6F4EE2013B5}" type="datetime1">
              <a:rPr lang="zh-TW" altLang="en-US">
                <a:solidFill>
                  <a:prstClr val="black">
                    <a:tint val="75000"/>
                  </a:prstClr>
                </a:solidFill>
              </a:rPr>
              <a:pPr eaLnBrk="1" hangingPunct="1">
                <a:defRPr/>
              </a:pPr>
              <a:t>2016/1/15</a:t>
            </a:fld>
            <a:endParaRPr lang="zh-TW" altLang="en-US">
              <a:solidFill>
                <a:prstClr val="black">
                  <a:tint val="75000"/>
                </a:prstClr>
              </a:solidFill>
            </a:endParaRPr>
          </a:p>
        </p:txBody>
      </p:sp>
      <p:sp>
        <p:nvSpPr>
          <p:cNvPr id="5" name="Footer Placeholder 4"/>
          <p:cNvSpPr>
            <a:spLocks noGrp="1"/>
          </p:cNvSpPr>
          <p:nvPr>
            <p:ph type="ftr" sz="quarter" idx="3"/>
          </p:nvPr>
        </p:nvSpPr>
        <p:spPr>
          <a:xfrm>
            <a:off x="2589213" y="6135688"/>
            <a:ext cx="7620000" cy="365125"/>
          </a:xfrm>
          <a:prstGeom prst="rect">
            <a:avLst/>
          </a:prstGeom>
        </p:spPr>
        <p:txBody>
          <a:bodyPr vert="horz" lIns="91440" tIns="45720" rIns="91440" bIns="45720" rtlCol="0" anchor="ctr"/>
          <a:lstStyle>
            <a:lvl1pPr algn="l" fontAlgn="auto">
              <a:spcBef>
                <a:spcPts val="0"/>
              </a:spcBef>
              <a:spcAft>
                <a:spcPts val="0"/>
              </a:spcAft>
              <a:defRPr kumimoji="0" sz="900">
                <a:solidFill>
                  <a:schemeClr val="tx1">
                    <a:tint val="75000"/>
                  </a:schemeClr>
                </a:solidFill>
                <a:latin typeface="+mn-lt"/>
                <a:ea typeface="+mn-ea"/>
                <a:cs typeface="+mn-cs"/>
              </a:defRPr>
            </a:lvl1pPr>
          </a:lstStyle>
          <a:p>
            <a:pPr eaLnBrk="1" hangingPunct="1">
              <a:defRPr/>
            </a:pPr>
            <a:endParaRPr lang="zh-TW" altLang="en-US">
              <a:solidFill>
                <a:prstClr val="black">
                  <a:tint val="75000"/>
                </a:prstClr>
              </a:solidFill>
            </a:endParaRPr>
          </a:p>
        </p:txBody>
      </p:sp>
      <p:sp>
        <p:nvSpPr>
          <p:cNvPr id="6" name="Slide Number Placeholder 5"/>
          <p:cNvSpPr>
            <a:spLocks noGrp="1"/>
          </p:cNvSpPr>
          <p:nvPr>
            <p:ph type="sldNum" sz="quarter" idx="4"/>
          </p:nvPr>
        </p:nvSpPr>
        <p:spPr>
          <a:xfrm>
            <a:off x="531813" y="787400"/>
            <a:ext cx="779462" cy="365125"/>
          </a:xfrm>
          <a:prstGeom prst="rect">
            <a:avLst/>
          </a:prstGeom>
        </p:spPr>
        <p:txBody>
          <a:bodyPr vert="horz" lIns="91440" tIns="45720" rIns="91440" bIns="45720" rtlCol="0" anchor="ctr"/>
          <a:lstStyle>
            <a:lvl1pPr algn="r" fontAlgn="auto">
              <a:spcBef>
                <a:spcPts val="0"/>
              </a:spcBef>
              <a:spcAft>
                <a:spcPts val="0"/>
              </a:spcAft>
              <a:defRPr kumimoji="0" sz="2000">
                <a:solidFill>
                  <a:srgbClr val="FEFFFF"/>
                </a:solidFill>
                <a:latin typeface="+mn-lt"/>
                <a:ea typeface="+mn-ea"/>
                <a:cs typeface="+mn-cs"/>
              </a:defRPr>
            </a:lvl1pPr>
          </a:lstStyle>
          <a:p>
            <a:pPr eaLnBrk="1" hangingPunct="1">
              <a:defRPr/>
            </a:pPr>
            <a:fld id="{57F24B01-D8CA-4CA9-BB93-EA3BD0FB998D}" type="slidenum">
              <a:rPr lang="zh-TW" altLang="en-US"/>
              <a:pPr eaLnBrk="1" hangingPunct="1">
                <a:defRPr/>
              </a:pPr>
              <a:t>‹#›</a:t>
            </a:fld>
            <a:endParaRPr lang="zh-TW" altLang="en-US"/>
          </a:p>
        </p:txBody>
      </p:sp>
    </p:spTree>
    <p:extLst>
      <p:ext uri="{BB962C8B-B14F-4D97-AF65-F5344CB8AC3E}">
        <p14:creationId xmlns:p14="http://schemas.microsoft.com/office/powerpoint/2010/main" xmlns="" val="2444150555"/>
      </p:ext>
    </p:extLst>
  </p:cSld>
  <p:clrMap bg1="lt1" tx1="dk1" bg2="lt2" tx2="dk2" accent1="accent1" accent2="accent2" accent3="accent3" accent4="accent4" accent5="accent5" accent6="accent6" hlink="hlink" folHlink="folHlink"/>
  <p:sldLayoutIdLst>
    <p:sldLayoutId id="2147485690" r:id="rId1"/>
    <p:sldLayoutId id="2147485691" r:id="rId2"/>
    <p:sldLayoutId id="2147485692" r:id="rId3"/>
    <p:sldLayoutId id="2147485693" r:id="rId4"/>
    <p:sldLayoutId id="2147485694" r:id="rId5"/>
    <p:sldLayoutId id="2147485695" r:id="rId6"/>
    <p:sldLayoutId id="2147485696" r:id="rId7"/>
    <p:sldLayoutId id="2147485697" r:id="rId8"/>
    <p:sldLayoutId id="2147485698" r:id="rId9"/>
    <p:sldLayoutId id="2147485699" r:id="rId10"/>
    <p:sldLayoutId id="2147485700" r:id="rId11"/>
    <p:sldLayoutId id="2147485701" r:id="rId12"/>
    <p:sldLayoutId id="2147485702" r:id="rId13"/>
    <p:sldLayoutId id="2147485703" r:id="rId14"/>
    <p:sldLayoutId id="2147485704" r:id="rId15"/>
    <p:sldLayoutId id="2147485705" r:id="rId16"/>
  </p:sldLayoutIdLst>
  <p:hf hdr="0" ftr="0" dt="0"/>
  <p:txStyles>
    <p:titleStyle>
      <a:lvl1pPr algn="l" defTabSz="457200" rtl="0" eaLnBrk="0" fontAlgn="base" hangingPunct="0">
        <a:spcBef>
          <a:spcPct val="0"/>
        </a:spcBef>
        <a:spcAft>
          <a:spcPct val="0"/>
        </a:spcAft>
        <a:defRPr sz="3600" kern="1200">
          <a:solidFill>
            <a:srgbClr val="262626"/>
          </a:solidFill>
          <a:latin typeface="+mj-lt"/>
          <a:ea typeface="+mj-ea"/>
          <a:cs typeface="微軟正黑體"/>
        </a:defRPr>
      </a:lvl1pPr>
      <a:lvl2pPr algn="l" defTabSz="457200" rtl="0" eaLnBrk="0" fontAlgn="base" hangingPunct="0">
        <a:spcBef>
          <a:spcPct val="0"/>
        </a:spcBef>
        <a:spcAft>
          <a:spcPct val="0"/>
        </a:spcAft>
        <a:defRPr sz="3600">
          <a:solidFill>
            <a:srgbClr val="262626"/>
          </a:solidFill>
          <a:latin typeface="Century Gothic" pitchFamily="34" charset="0"/>
          <a:ea typeface="微軟正黑體"/>
          <a:cs typeface="微軟正黑體"/>
        </a:defRPr>
      </a:lvl2pPr>
      <a:lvl3pPr algn="l" defTabSz="457200" rtl="0" eaLnBrk="0" fontAlgn="base" hangingPunct="0">
        <a:spcBef>
          <a:spcPct val="0"/>
        </a:spcBef>
        <a:spcAft>
          <a:spcPct val="0"/>
        </a:spcAft>
        <a:defRPr sz="3600">
          <a:solidFill>
            <a:srgbClr val="262626"/>
          </a:solidFill>
          <a:latin typeface="Century Gothic" pitchFamily="34" charset="0"/>
          <a:ea typeface="微軟正黑體"/>
          <a:cs typeface="微軟正黑體"/>
        </a:defRPr>
      </a:lvl3pPr>
      <a:lvl4pPr algn="l" defTabSz="457200" rtl="0" eaLnBrk="0" fontAlgn="base" hangingPunct="0">
        <a:spcBef>
          <a:spcPct val="0"/>
        </a:spcBef>
        <a:spcAft>
          <a:spcPct val="0"/>
        </a:spcAft>
        <a:defRPr sz="3600">
          <a:solidFill>
            <a:srgbClr val="262626"/>
          </a:solidFill>
          <a:latin typeface="Century Gothic" pitchFamily="34" charset="0"/>
          <a:ea typeface="微軟正黑體"/>
          <a:cs typeface="微軟正黑體"/>
        </a:defRPr>
      </a:lvl4pPr>
      <a:lvl5pPr algn="l" defTabSz="457200" rtl="0" eaLnBrk="0" fontAlgn="base" hangingPunct="0">
        <a:spcBef>
          <a:spcPct val="0"/>
        </a:spcBef>
        <a:spcAft>
          <a:spcPct val="0"/>
        </a:spcAft>
        <a:defRPr sz="3600">
          <a:solidFill>
            <a:srgbClr val="262626"/>
          </a:solidFill>
          <a:latin typeface="Century Gothic" pitchFamily="34" charset="0"/>
          <a:ea typeface="微軟正黑體"/>
          <a:cs typeface="微軟正黑體"/>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ct val="0"/>
        </a:spcAft>
        <a:buClr>
          <a:schemeClr val="accent1"/>
        </a:buClr>
        <a:buFont typeface="Wingdings 3" pitchFamily="18" charset="2"/>
        <a:buChar char=""/>
        <a:defRPr kern="1200">
          <a:solidFill>
            <a:srgbClr val="404040"/>
          </a:solidFill>
          <a:latin typeface="+mn-lt"/>
          <a:ea typeface="+mn-ea"/>
          <a:cs typeface="微軟正黑體"/>
        </a:defRPr>
      </a:lvl1pPr>
      <a:lvl2pPr marL="742950" indent="-285750" algn="l" defTabSz="457200" rtl="0" eaLnBrk="0" fontAlgn="base" hangingPunct="0">
        <a:spcBef>
          <a:spcPts val="1000"/>
        </a:spcBef>
        <a:spcAft>
          <a:spcPct val="0"/>
        </a:spcAft>
        <a:buClr>
          <a:schemeClr val="accent1"/>
        </a:buClr>
        <a:buFont typeface="Wingdings 3" pitchFamily="18" charset="2"/>
        <a:buChar char=""/>
        <a:defRPr sz="1600" kern="1200">
          <a:solidFill>
            <a:srgbClr val="404040"/>
          </a:solidFill>
          <a:latin typeface="+mn-lt"/>
          <a:ea typeface="+mn-ea"/>
          <a:cs typeface="微軟正黑體"/>
        </a:defRPr>
      </a:lvl2pPr>
      <a:lvl3pPr marL="1143000" indent="-228600" algn="l" defTabSz="457200" rtl="0" eaLnBrk="0" fontAlgn="base" hangingPunct="0">
        <a:spcBef>
          <a:spcPts val="1000"/>
        </a:spcBef>
        <a:spcAft>
          <a:spcPct val="0"/>
        </a:spcAft>
        <a:buClr>
          <a:schemeClr val="accent1"/>
        </a:buClr>
        <a:buFont typeface="Wingdings 3" pitchFamily="18" charset="2"/>
        <a:buChar char=""/>
        <a:defRPr sz="1400" kern="1200">
          <a:solidFill>
            <a:srgbClr val="404040"/>
          </a:solidFill>
          <a:latin typeface="+mn-lt"/>
          <a:ea typeface="+mn-ea"/>
          <a:cs typeface="微軟正黑體"/>
        </a:defRPr>
      </a:lvl3pPr>
      <a:lvl4pPr marL="1600200" indent="-228600" algn="l" defTabSz="457200" rtl="0" eaLnBrk="0" fontAlgn="base" hangingPunct="0">
        <a:spcBef>
          <a:spcPts val="1000"/>
        </a:spcBef>
        <a:spcAft>
          <a:spcPct val="0"/>
        </a:spcAft>
        <a:buClr>
          <a:schemeClr val="accent1"/>
        </a:buClr>
        <a:buFont typeface="Wingdings 3" pitchFamily="18" charset="2"/>
        <a:buChar char=""/>
        <a:defRPr sz="1200" kern="1200">
          <a:solidFill>
            <a:srgbClr val="404040"/>
          </a:solidFill>
          <a:latin typeface="+mn-lt"/>
          <a:ea typeface="+mn-ea"/>
          <a:cs typeface="微軟正黑體"/>
        </a:defRPr>
      </a:lvl4pPr>
      <a:lvl5pPr marL="2057400" indent="-228600" algn="l" defTabSz="457200" rtl="0" eaLnBrk="0" fontAlgn="base" hangingPunct="0">
        <a:spcBef>
          <a:spcPts val="1000"/>
        </a:spcBef>
        <a:spcAft>
          <a:spcPct val="0"/>
        </a:spcAft>
        <a:buClr>
          <a:schemeClr val="accent1"/>
        </a:buClr>
        <a:buFont typeface="Wingdings 3" pitchFamily="18" charset="2"/>
        <a:buChar char=""/>
        <a:defRPr sz="1200" kern="1200">
          <a:solidFill>
            <a:srgbClr val="404040"/>
          </a:solidFill>
          <a:latin typeface="+mn-lt"/>
          <a:ea typeface="+mn-ea"/>
          <a:cs typeface="微軟正黑體"/>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8.xml"/></Relationships>
</file>

<file path=ppt/slides/_rels/slide10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8.xml"/></Relationships>
</file>

<file path=ppt/slides/_rels/slide10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8.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8.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8.xml"/></Relationships>
</file>

<file path=ppt/slides/_rels/slide10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8.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3.xml"/><Relationship Id="rId1" Type="http://schemas.openxmlformats.org/officeDocument/2006/relationships/slideLayout" Target="../slideLayouts/slideLayout3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hyperlink" Target="http://adapt.k12ea.gov.tw/" TargetMode="External"/><Relationship Id="rId1" Type="http://schemas.openxmlformats.org/officeDocument/2006/relationships/slideLayout" Target="../slideLayouts/slideLayout33.xml"/></Relationships>
</file>

<file path=ppt/slides/_rels/slide111.xml.rels><?xml version="1.0" encoding="UTF-8" standalone="yes"?>
<Relationships xmlns="http://schemas.openxmlformats.org/package/2006/relationships"><Relationship Id="rId3" Type="http://schemas.openxmlformats.org/officeDocument/2006/relationships/hyperlink" Target="http://adapt.k12ea.gov.tw/" TargetMode="External"/><Relationship Id="rId7" Type="http://schemas.openxmlformats.org/officeDocument/2006/relationships/hyperlink" Target="http://course.tchcvs.tc.edu.tw/" TargetMode="External"/><Relationship Id="rId2" Type="http://schemas.openxmlformats.org/officeDocument/2006/relationships/hyperlink" Target="http://12basic.edu.tw/" TargetMode="External"/><Relationship Id="rId1" Type="http://schemas.openxmlformats.org/officeDocument/2006/relationships/slideLayout" Target="../slideLayouts/slideLayout34.xml"/><Relationship Id="rId6" Type="http://schemas.openxmlformats.org/officeDocument/2006/relationships/hyperlink" Target="http://vtedu.mt.ntnu.edu.tw/vtedu/" TargetMode="External"/><Relationship Id="rId5" Type="http://schemas.openxmlformats.org/officeDocument/2006/relationships/hyperlink" Target="http://www.tech-12.ntut.edu.tw/files/14-1131-40901,r654-1.php" TargetMode="External"/><Relationship Id="rId4" Type="http://schemas.openxmlformats.org/officeDocument/2006/relationships/hyperlink" Target="http://www.tech-12.ntut.edu.tw/bin/home.php" TargetMode="External"/></Relationships>
</file>

<file path=ppt/slides/_rels/slide11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9.xml"/></Relationships>
</file>

<file path=ppt/slides/_rels/slide11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39.xml"/></Relationships>
</file>

<file path=ppt/slides/_rels/slide11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39.xml"/></Relationships>
</file>

<file path=ppt/slides/_rels/slide11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34.xml"/></Relationships>
</file>

<file path=ppt/slides/_rels/slide11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7.xml"/><Relationship Id="rId5" Type="http://schemas.openxmlformats.org/officeDocument/2006/relationships/image" Target="../media/image43.gif"/><Relationship Id="rId4" Type="http://schemas.openxmlformats.org/officeDocument/2006/relationships/image" Target="../media/image8.gi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2" Type="http://schemas.openxmlformats.org/officeDocument/2006/relationships/hyperlink" Target="http://163.26.134.3/12service/12service.aspx" TargetMode="External"/><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9.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85.xml.rels><?xml version="1.0" encoding="UTF-8" standalone="yes"?>
<Relationships xmlns="http://schemas.openxmlformats.org/package/2006/relationships"><Relationship Id="rId3" Type="http://schemas.openxmlformats.org/officeDocument/2006/relationships/package" Target="../embeddings/Microsoft_Office_Word___1.docx"/><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4.vml"/></Relationships>
</file>

<file path=ppt/slides/_rels/slide8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9.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23.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8.xml"/></Relationships>
</file>

<file path=ppt/slides/_rels/slide9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8.xml"/></Relationships>
</file>

<file path=ppt/slides/_rels/slide9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8.xml"/></Relationships>
</file>

<file path=ppt/slides/_rels/slide9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8.xml"/></Relationships>
</file>

<file path=ppt/slides/_rels/slide9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圖片 4" descr="人"/>
          <p:cNvPicPr>
            <a:picLocks noGrp="1" noChangeAspect="1"/>
          </p:cNvPicPr>
          <p:nvPr isPhoto="1"/>
        </p:nvPicPr>
        <p:blipFill>
          <a:blip r:embed="rId3" cstate="print">
            <a:extLst>
              <a:ext uri="{28A0092B-C50C-407E-A947-70E740481C1C}">
                <a14:useLocalDpi xmlns:a14="http://schemas.microsoft.com/office/drawing/2010/main" xmlns="" val="0"/>
              </a:ext>
            </a:extLst>
          </a:blip>
          <a:srcRect/>
          <a:stretch>
            <a:fillRect/>
          </a:stretch>
        </p:blipFill>
        <p:spPr bwMode="auto">
          <a:xfrm>
            <a:off x="1628775" y="3175"/>
            <a:ext cx="9144000" cy="6854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文字方塊 3"/>
          <p:cNvSpPr txBox="1">
            <a:spLocks noChangeArrowheads="1"/>
          </p:cNvSpPr>
          <p:nvPr/>
        </p:nvSpPr>
        <p:spPr bwMode="auto">
          <a:xfrm>
            <a:off x="1628775" y="1133475"/>
            <a:ext cx="8907463" cy="1446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lgn="ctr" eaLnBrk="1" hangingPunct="1">
              <a:spcBef>
                <a:spcPct val="0"/>
              </a:spcBef>
              <a:buClrTx/>
              <a:buFontTx/>
              <a:buNone/>
            </a:pPr>
            <a:r>
              <a:rPr kumimoji="0" lang="zh-TW" altLang="en-US" sz="4400">
                <a:solidFill>
                  <a:srgbClr val="FF3300"/>
                </a:solidFill>
                <a:latin typeface="華康華綜體W5" panose="020B0509000000000000" pitchFamily="49" charset="-120"/>
                <a:ea typeface="華康華綜體W5" panose="020B0509000000000000" pitchFamily="49" charset="-120"/>
              </a:rPr>
              <a:t>臺南區</a:t>
            </a:r>
            <a:r>
              <a:rPr kumimoji="0" lang="en-US" altLang="zh-TW" sz="4400" dirty="0">
                <a:solidFill>
                  <a:srgbClr val="FF3300"/>
                </a:solidFill>
                <a:latin typeface="華康華綜體W5" panose="020B0509000000000000" pitchFamily="49" charset="-120"/>
                <a:ea typeface="華康華綜體W5" panose="020B0509000000000000" pitchFamily="49" charset="-120"/>
              </a:rPr>
              <a:t>105</a:t>
            </a:r>
            <a:r>
              <a:rPr kumimoji="0" lang="zh-TW" altLang="en-US" sz="4400">
                <a:solidFill>
                  <a:srgbClr val="FF3300"/>
                </a:solidFill>
                <a:latin typeface="華康華綜體W5" panose="020B0509000000000000" pitchFamily="49" charset="-120"/>
                <a:ea typeface="華康華綜體W5" panose="020B0509000000000000" pitchFamily="49" charset="-120"/>
              </a:rPr>
              <a:t>年度</a:t>
            </a:r>
            <a:endParaRPr kumimoji="0" lang="en-US" altLang="zh-TW" sz="4400" dirty="0">
              <a:solidFill>
                <a:srgbClr val="FF3300"/>
              </a:solidFill>
              <a:latin typeface="華康華綜體W5" panose="020B0509000000000000" pitchFamily="49" charset="-120"/>
              <a:ea typeface="華康華綜體W5" panose="020B0509000000000000" pitchFamily="49" charset="-120"/>
            </a:endParaRPr>
          </a:p>
          <a:p>
            <a:pPr algn="ctr" eaLnBrk="1" hangingPunct="1">
              <a:spcBef>
                <a:spcPct val="0"/>
              </a:spcBef>
              <a:buClrTx/>
              <a:buFontTx/>
              <a:buNone/>
            </a:pPr>
            <a:r>
              <a:rPr kumimoji="0" lang="zh-TW" altLang="en-US" sz="4400">
                <a:solidFill>
                  <a:srgbClr val="FF3300"/>
                </a:solidFill>
                <a:latin typeface="華康華綜體W5" panose="020B0509000000000000" pitchFamily="49" charset="-120"/>
                <a:ea typeface="華康華綜體W5" panose="020B0509000000000000" pitchFamily="49" charset="-120"/>
              </a:rPr>
              <a:t>十二年國民基本教育適性入學宣導 </a:t>
            </a:r>
          </a:p>
        </p:txBody>
      </p:sp>
      <p:sp>
        <p:nvSpPr>
          <p:cNvPr id="7" name="投影片編號版面配置區 6"/>
          <p:cNvSpPr>
            <a:spLocks noGrp="1"/>
          </p:cNvSpPr>
          <p:nvPr>
            <p:ph type="sldNum" sz="quarter" idx="12"/>
          </p:nvPr>
        </p:nvSpPr>
        <p:spPr/>
        <p:txBody>
          <a:bodyPr/>
          <a:lstStyle/>
          <a:p>
            <a:pPr>
              <a:defRPr/>
            </a:pPr>
            <a:fld id="{3BD2FC36-D643-470D-B503-7D390BA0C229}" type="slidenum">
              <a:rPr lang="zh-TW" altLang="en-US" smtClean="0"/>
              <a:pPr>
                <a:defRPr/>
              </a:pPr>
              <a:t>1</a:t>
            </a:fld>
            <a:endParaRPr lang="zh-TW"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nodeType="afterGroup">
                            <p:stCondLst>
                              <p:cond delay="500"/>
                            </p:stCondLst>
                            <p:childTnLst>
                              <p:par>
                                <p:cTn id="11" presetID="53" presetClass="entr" presetSubtype="16" fill="hold" grpId="1" nodeType="after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p:cTn id="13"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15" dur="500"/>
                                        <p:tgtEl>
                                          <p:spTgt spid="4">
                                            <p:txEl>
                                              <p:pRg st="0" end="0"/>
                                            </p:txEl>
                                          </p:spTgt>
                                        </p:tgtEl>
                                      </p:cBhvr>
                                    </p:animEffect>
                                  </p:childTnLst>
                                </p:cTn>
                              </p:par>
                            </p:childTnLst>
                          </p:cTn>
                        </p:par>
                        <p:par>
                          <p:cTn id="16" fill="hold" nodeType="afterGroup">
                            <p:stCondLst>
                              <p:cond delay="1000"/>
                            </p:stCondLst>
                            <p:childTnLst>
                              <p:par>
                                <p:cTn id="17" presetID="53" presetClass="entr" presetSubtype="16" fill="hold" grpId="1" nodeType="after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 calcmode="lin" valueType="num">
                                      <p:cBhvr>
                                        <p:cTn id="19"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21"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build="allAtOnce"/>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nvGraphicFramePr>
        <p:xfrm>
          <a:off x="1647825" y="173038"/>
          <a:ext cx="10385425" cy="6483351"/>
        </p:xfrm>
        <a:graphic>
          <a:graphicData uri="http://schemas.openxmlformats.org/drawingml/2006/table">
            <a:tbl>
              <a:tblPr/>
              <a:tblGrid>
                <a:gridCol w="604838">
                  <a:extLst>
                    <a:ext uri="{9D8B030D-6E8A-4147-A177-3AD203B41FA5}">
                      <a16:colId xmlns="" xmlns:a16="http://schemas.microsoft.com/office/drawing/2014/main" val="20000"/>
                    </a:ext>
                  </a:extLst>
                </a:gridCol>
                <a:gridCol w="1252537">
                  <a:extLst>
                    <a:ext uri="{9D8B030D-6E8A-4147-A177-3AD203B41FA5}">
                      <a16:colId xmlns="" xmlns:a16="http://schemas.microsoft.com/office/drawing/2014/main" val="20001"/>
                    </a:ext>
                  </a:extLst>
                </a:gridCol>
                <a:gridCol w="1477963">
                  <a:extLst>
                    <a:ext uri="{9D8B030D-6E8A-4147-A177-3AD203B41FA5}">
                      <a16:colId xmlns="" xmlns:a16="http://schemas.microsoft.com/office/drawing/2014/main" val="20002"/>
                    </a:ext>
                  </a:extLst>
                </a:gridCol>
                <a:gridCol w="7050087">
                  <a:extLst>
                    <a:ext uri="{9D8B030D-6E8A-4147-A177-3AD203B41FA5}">
                      <a16:colId xmlns="" xmlns:a16="http://schemas.microsoft.com/office/drawing/2014/main" val="20003"/>
                    </a:ext>
                  </a:extLst>
                </a:gridCol>
              </a:tblGrid>
              <a:tr h="615980">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ea typeface="微軟正黑體" panose="020B0604030504040204" pitchFamily="34" charset="-12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ea typeface="微軟正黑體" panose="020B0604030504040204" pitchFamily="34" charset="-12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zh-TW" altLang="zh-TW" sz="2400" b="1" i="0" u="none" strike="noStrike" cap="none" normalizeH="0" baseline="0" dirty="0" smtClean="0">
                          <a:ln>
                            <a:noFill/>
                          </a:ln>
                          <a:solidFill>
                            <a:srgbClr val="FFFFFF"/>
                          </a:solidFill>
                          <a:effectLst/>
                          <a:latin typeface="Century Gothic" panose="020B0502020202020204" pitchFamily="34" charset="0"/>
                          <a:ea typeface="微軟正黑體" panose="020B0604030504040204" pitchFamily="34" charset="-120"/>
                        </a:rPr>
                        <a:t>月</a:t>
                      </a:r>
                      <a:endParaRPr kumimoji="0" lang="zh-TW" altLang="zh-TW" sz="2400" b="1" i="0" u="none" strike="noStrike" cap="none" normalizeH="0" baseline="0" dirty="0" smtClean="0">
                        <a:ln>
                          <a:noFill/>
                        </a:ln>
                        <a:solidFill>
                          <a:srgbClr val="FFFFFF"/>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29904" marR="29904"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ea typeface="微軟正黑體" panose="020B0604030504040204" pitchFamily="34" charset="-12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ea typeface="微軟正黑體" panose="020B0604030504040204" pitchFamily="34" charset="-12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zh-TW" altLang="zh-TW" sz="2400" b="1" i="0" u="none" strike="noStrike" cap="none" normalizeH="0" baseline="0" smtClean="0">
                          <a:ln>
                            <a:noFill/>
                          </a:ln>
                          <a:solidFill>
                            <a:srgbClr val="FFFFFF"/>
                          </a:solidFill>
                          <a:effectLst/>
                          <a:latin typeface="Century Gothic" panose="020B0502020202020204" pitchFamily="34" charset="0"/>
                          <a:ea typeface="微軟正黑體" panose="020B0604030504040204" pitchFamily="34" charset="-120"/>
                        </a:rPr>
                        <a:t>日</a:t>
                      </a:r>
                      <a:endParaRPr kumimoji="0" lang="zh-TW" altLang="zh-TW" sz="2400" b="1" i="0" u="none" strike="noStrike" cap="none" normalizeH="0" baseline="0" smtClean="0">
                        <a:ln>
                          <a:noFill/>
                        </a:ln>
                        <a:solidFill>
                          <a:srgbClr val="FFFFFF"/>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29904" marR="29904"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ea typeface="微軟正黑體" panose="020B0604030504040204" pitchFamily="34" charset="-12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ea typeface="微軟正黑體" panose="020B0604030504040204" pitchFamily="34" charset="-12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zh-TW" altLang="zh-TW" sz="2400" b="1" i="0" u="none" strike="noStrike" cap="none" normalizeH="0" baseline="0" smtClean="0">
                          <a:ln>
                            <a:noFill/>
                          </a:ln>
                          <a:solidFill>
                            <a:srgbClr val="FFFFFF"/>
                          </a:solidFill>
                          <a:effectLst/>
                          <a:latin typeface="Century Gothic" panose="020B0502020202020204" pitchFamily="34" charset="0"/>
                          <a:ea typeface="微軟正黑體" panose="020B0604030504040204" pitchFamily="34" charset="-120"/>
                        </a:rPr>
                        <a:t>星期</a:t>
                      </a:r>
                      <a:endParaRPr kumimoji="0" lang="zh-TW" altLang="zh-TW" sz="2400" b="1" i="0" u="none" strike="noStrike" cap="none" normalizeH="0" baseline="0" smtClean="0">
                        <a:ln>
                          <a:noFill/>
                        </a:ln>
                        <a:solidFill>
                          <a:srgbClr val="FFFFFF"/>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29904" marR="29904"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ea typeface="微軟正黑體" panose="020B0604030504040204" pitchFamily="34" charset="-12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ea typeface="微軟正黑體" panose="020B0604030504040204" pitchFamily="34" charset="-12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457200" rtl="0" eaLnBrk="1" fontAlgn="base" latinLnBrk="0" hangingPunct="1">
                        <a:lnSpc>
                          <a:spcPts val="2200"/>
                        </a:lnSpc>
                        <a:spcBef>
                          <a:spcPct val="0"/>
                        </a:spcBef>
                        <a:spcAft>
                          <a:spcPct val="0"/>
                        </a:spcAft>
                        <a:buClrTx/>
                        <a:buSzTx/>
                        <a:buFontTx/>
                        <a:buNone/>
                        <a:tabLst/>
                      </a:pPr>
                      <a:r>
                        <a:rPr kumimoji="0" lang="zh-TW" altLang="zh-TW" sz="2400" b="1" i="0" u="none" strike="noStrike" cap="none" normalizeH="0" baseline="0" smtClean="0">
                          <a:ln>
                            <a:noFill/>
                          </a:ln>
                          <a:solidFill>
                            <a:srgbClr val="FFFFFF"/>
                          </a:solidFill>
                          <a:effectLst/>
                          <a:latin typeface="Century Gothic" panose="020B0502020202020204" pitchFamily="34" charset="0"/>
                          <a:ea typeface="微軟正黑體" panose="020B0604030504040204" pitchFamily="34" charset="-120"/>
                        </a:rPr>
                        <a:t>辦理事項</a:t>
                      </a:r>
                      <a:endParaRPr kumimoji="0" lang="zh-TW" altLang="zh-TW" sz="2400" b="1" i="0" u="none" strike="noStrike" cap="none" normalizeH="0" baseline="0" smtClean="0">
                        <a:ln>
                          <a:noFill/>
                        </a:ln>
                        <a:solidFill>
                          <a:srgbClr val="FFFFFF"/>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29904" marR="29904"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 xmlns:a16="http://schemas.microsoft.com/office/drawing/2014/main" val="10000"/>
                  </a:ext>
                </a:extLst>
              </a:tr>
              <a:tr h="490562">
                <a:tc rowSpan="10">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ea typeface="微軟正黑體" panose="020B0604030504040204" pitchFamily="34" charset="-12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ea typeface="微軟正黑體" panose="020B0604030504040204" pitchFamily="34" charset="-12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smtClean="0">
                          <a:ln>
                            <a:noFill/>
                          </a:ln>
                          <a:solidFill>
                            <a:srgbClr val="FFFFFF"/>
                          </a:solidFill>
                          <a:effectLst/>
                          <a:latin typeface="Century Gothic" panose="020B0502020202020204" pitchFamily="34" charset="0"/>
                          <a:ea typeface="微軟正黑體" panose="020B0604030504040204" pitchFamily="34" charset="-120"/>
                        </a:rPr>
                        <a:t>6</a:t>
                      </a:r>
                      <a:endParaRPr kumimoji="0" lang="zh-TW" altLang="zh-TW" sz="2400" b="1" i="0" u="none" strike="noStrike" cap="none" normalizeH="0" baseline="0" smtClean="0">
                        <a:ln>
                          <a:noFill/>
                        </a:ln>
                        <a:solidFill>
                          <a:srgbClr val="FFFFFF"/>
                        </a:solidFill>
                        <a:effectLst/>
                        <a:latin typeface="Century Gothic" panose="020B0502020202020204" pitchFamily="34" charset="0"/>
                        <a:ea typeface="微軟正黑體" panose="020B0604030504040204" pitchFamily="34" charset="-120"/>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zh-TW" altLang="zh-TW" sz="2400" b="1" i="0" u="none" strike="noStrike" cap="none" normalizeH="0" baseline="0" smtClean="0">
                          <a:ln>
                            <a:noFill/>
                          </a:ln>
                          <a:solidFill>
                            <a:srgbClr val="FFFFFF"/>
                          </a:solidFill>
                          <a:effectLst/>
                          <a:latin typeface="Century Gothic" panose="020B0502020202020204" pitchFamily="34" charset="0"/>
                          <a:ea typeface="微軟正黑體" panose="020B0604030504040204" pitchFamily="34" charset="-120"/>
                        </a:rPr>
                        <a:t>月份 </a:t>
                      </a:r>
                      <a:endParaRPr kumimoji="0" lang="zh-TW" altLang="zh-TW" sz="2400" b="1" i="0" u="none" strike="noStrike" cap="none" normalizeH="0" baseline="0" smtClean="0">
                        <a:ln>
                          <a:noFill/>
                        </a:ln>
                        <a:solidFill>
                          <a:srgbClr val="FFFFFF"/>
                        </a:solidFill>
                        <a:effectLst/>
                        <a:latin typeface="Calibri" panose="020F0502020204030204" pitchFamily="34" charset="0"/>
                        <a:ea typeface="微軟正黑體" panose="020B0604030504040204" pitchFamily="34" charset="-120"/>
                      </a:endParaRPr>
                    </a:p>
                  </a:txBody>
                  <a:tcPr marL="29904" marR="29904"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ea typeface="微軟正黑體" panose="020B0604030504040204" pitchFamily="34" charset="-12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ea typeface="微軟正黑體" panose="020B0604030504040204" pitchFamily="34" charset="-12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dirty="0" smtClean="0">
                          <a:ln>
                            <a:noFill/>
                          </a:ln>
                          <a:solidFill>
                            <a:srgbClr val="000000"/>
                          </a:solidFill>
                          <a:effectLst/>
                          <a:latin typeface="Times New Roman" panose="02020603050405020304" pitchFamily="18" charset="0"/>
                          <a:ea typeface="華康魏碑體" panose="03000709000000000000" pitchFamily="65" charset="-120"/>
                          <a:cs typeface="Times New Roman" panose="02020603050405020304" pitchFamily="18" charset="0"/>
                        </a:rPr>
                        <a:t>30</a:t>
                      </a:r>
                      <a:endParaRPr kumimoji="0" lang="zh-TW" altLang="zh-TW" sz="2400" b="0" i="0" u="none" strike="noStrike" cap="none" normalizeH="0" baseline="0" smtClean="0">
                        <a:ln>
                          <a:noFill/>
                        </a:ln>
                        <a:solidFill>
                          <a:srgbClr val="000000"/>
                        </a:solidFill>
                        <a:effectLst/>
                        <a:latin typeface="Times New Roman" panose="02020603050405020304" pitchFamily="18" charset="0"/>
                        <a:ea typeface="華康魏碑體" panose="03000709000000000000" pitchFamily="65" charset="-120"/>
                        <a:cs typeface="Times New Roman" panose="02020603050405020304" pitchFamily="18" charset="0"/>
                      </a:endParaRPr>
                    </a:p>
                  </a:txBody>
                  <a:tcPr marL="29904" marR="29904"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D9CC"/>
                    </a:solidFill>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ea typeface="微軟正黑體" panose="020B0604030504040204" pitchFamily="34" charset="-12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ea typeface="微軟正黑體" panose="020B0604030504040204" pitchFamily="34" charset="-12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zh-TW" altLang="zh-TW" sz="2400" b="0" i="0" u="none" strike="noStrike" cap="none" normalizeH="0" baseline="0" smtClean="0">
                          <a:ln>
                            <a:noFill/>
                          </a:ln>
                          <a:solidFill>
                            <a:srgbClr val="000000"/>
                          </a:solidFill>
                          <a:effectLst/>
                          <a:latin typeface="華康魏碑體" panose="03000709000000000000" pitchFamily="65" charset="-120"/>
                          <a:ea typeface="華康魏碑體" panose="03000709000000000000" pitchFamily="65" charset="-120"/>
                        </a:rPr>
                        <a:t>一</a:t>
                      </a:r>
                      <a:endParaRPr kumimoji="0" lang="zh-TW" altLang="zh-TW" sz="2400" b="0" i="0" u="none" strike="noStrike" cap="none" normalizeH="0" baseline="0" smtClean="0">
                        <a:ln>
                          <a:noFill/>
                        </a:ln>
                        <a:solidFill>
                          <a:srgbClr val="000000"/>
                        </a:solidFill>
                        <a:effectLst/>
                        <a:latin typeface="華康魏碑體" panose="03000709000000000000" pitchFamily="65" charset="-120"/>
                        <a:ea typeface="華康魏碑體" panose="03000709000000000000" pitchFamily="65" charset="-120"/>
                        <a:cs typeface="Times New Roman" panose="02020603050405020304" pitchFamily="18" charset="0"/>
                      </a:endParaRPr>
                    </a:p>
                  </a:txBody>
                  <a:tcPr marL="29904" marR="29904"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D9CC"/>
                    </a:solidFill>
                  </a:tcPr>
                </a:tc>
                <a:tc rowSpan="6">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ea typeface="微軟正黑體" panose="020B0604030504040204" pitchFamily="34" charset="-12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ea typeface="微軟正黑體" panose="020B0604030504040204" pitchFamily="34" charset="-12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9pPr>
                    </a:lstStyle>
                    <a:p>
                      <a:pPr marL="0" marR="0" lvl="0" indent="0" algn="l" defTabSz="457200" rtl="0" eaLnBrk="1" fontAlgn="base" latinLnBrk="0" hangingPunct="1">
                        <a:lnSpc>
                          <a:spcPts val="3000"/>
                        </a:lnSpc>
                        <a:spcBef>
                          <a:spcPct val="0"/>
                        </a:spcBef>
                        <a:spcAft>
                          <a:spcPct val="0"/>
                        </a:spcAft>
                        <a:buClrTx/>
                        <a:buSzTx/>
                        <a:buFont typeface="+mj-lt"/>
                        <a:buNone/>
                        <a:tabLst/>
                      </a:pPr>
                      <a:r>
                        <a:rPr kumimoji="0" lang="en-US" altLang="zh-TW" sz="2400" b="0"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1. 5</a:t>
                      </a:r>
                      <a:r>
                        <a:rPr kumimoji="0" lang="zh-TW" altLang="en-US" sz="2400" b="0"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月</a:t>
                      </a:r>
                      <a:r>
                        <a:rPr kumimoji="0" lang="en-US" altLang="zh-TW" sz="2400" b="0"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30</a:t>
                      </a:r>
                      <a:r>
                        <a:rPr kumimoji="0" lang="zh-TW" altLang="en-US" sz="2400" b="0"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日</a:t>
                      </a:r>
                      <a:r>
                        <a:rPr kumimoji="0" lang="en-US" altLang="zh-TW" sz="2400" b="0"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-6</a:t>
                      </a:r>
                      <a:r>
                        <a:rPr kumimoji="0" lang="zh-TW" altLang="en-US" sz="2400" b="0"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月</a:t>
                      </a:r>
                      <a:r>
                        <a:rPr kumimoji="0" lang="en-US" altLang="zh-TW" sz="2400" b="0"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4</a:t>
                      </a:r>
                      <a:r>
                        <a:rPr kumimoji="0" lang="zh-TW" altLang="en-US" sz="2400" b="0"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日：各校直升入學報名</a:t>
                      </a:r>
                    </a:p>
                    <a:p>
                      <a:pPr marL="0" marR="0" lvl="0" indent="0" algn="l" defTabSz="457200" rtl="0" eaLnBrk="1" fontAlgn="base" latinLnBrk="0" hangingPunct="1">
                        <a:lnSpc>
                          <a:spcPts val="3000"/>
                        </a:lnSpc>
                        <a:spcBef>
                          <a:spcPct val="0"/>
                        </a:spcBef>
                        <a:spcAft>
                          <a:spcPct val="0"/>
                        </a:spcAft>
                        <a:buClrTx/>
                        <a:buSzTx/>
                        <a:buFont typeface="+mj-lt"/>
                        <a:buNone/>
                        <a:tabLst/>
                      </a:pPr>
                      <a:r>
                        <a:rPr kumimoji="0" lang="en-US" altLang="zh-TW" sz="2400" b="0"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2. 5</a:t>
                      </a:r>
                      <a:r>
                        <a:rPr kumimoji="0" lang="zh-TW" altLang="en-US" sz="2400" b="0"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月</a:t>
                      </a:r>
                      <a:r>
                        <a:rPr kumimoji="0" lang="en-US" altLang="zh-TW" sz="2400" b="0"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31</a:t>
                      </a:r>
                      <a:r>
                        <a:rPr kumimoji="0" lang="zh-TW" altLang="en-US" sz="2400" b="0"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日：公告身障生安置特殊教育學校及高級</a:t>
                      </a:r>
                      <a:endParaRPr kumimoji="0" lang="en-US" altLang="zh-TW" sz="2400" b="0"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endParaRPr>
                    </a:p>
                    <a:p>
                      <a:pPr marL="0" marR="0" lvl="0" indent="0" algn="l" defTabSz="457200" rtl="0" eaLnBrk="1" fontAlgn="base" latinLnBrk="0" hangingPunct="1">
                        <a:lnSpc>
                          <a:spcPts val="3000"/>
                        </a:lnSpc>
                        <a:spcBef>
                          <a:spcPct val="0"/>
                        </a:spcBef>
                        <a:spcAft>
                          <a:spcPct val="0"/>
                        </a:spcAft>
                        <a:buClrTx/>
                        <a:buSzTx/>
                        <a:buFont typeface="+mj-lt"/>
                        <a:buNone/>
                        <a:tabLst/>
                      </a:pPr>
                      <a:r>
                        <a:rPr kumimoji="0" lang="zh-TW" altLang="en-US" sz="2400" b="0"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   中等學校集中式特教班結果</a:t>
                      </a:r>
                      <a:r>
                        <a:rPr kumimoji="0" lang="en-US" altLang="zh-TW" sz="2400" b="0"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a:t>
                      </a:r>
                      <a:r>
                        <a:rPr kumimoji="0" lang="zh-TW" altLang="en-US" sz="2400" b="0"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臺北、新北及高雄</a:t>
                      </a:r>
                      <a:endParaRPr kumimoji="0" lang="en-US" altLang="zh-TW" sz="2400" b="0"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endParaRPr>
                    </a:p>
                    <a:p>
                      <a:pPr marL="0" marR="0" lvl="0" indent="0" algn="l" defTabSz="457200" rtl="0" eaLnBrk="1" fontAlgn="base" latinLnBrk="0" hangingPunct="1">
                        <a:lnSpc>
                          <a:spcPts val="3000"/>
                        </a:lnSpc>
                        <a:spcBef>
                          <a:spcPct val="0"/>
                        </a:spcBef>
                        <a:spcAft>
                          <a:spcPct val="0"/>
                        </a:spcAft>
                        <a:buClrTx/>
                        <a:buSzTx/>
                        <a:buFont typeface="+mj-lt"/>
                        <a:buNone/>
                        <a:tabLst/>
                      </a:pPr>
                      <a:r>
                        <a:rPr kumimoji="0" lang="zh-TW" altLang="en-US" sz="2400" b="0"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   除外</a:t>
                      </a:r>
                      <a:r>
                        <a:rPr kumimoji="0" lang="en-US" altLang="zh-TW" sz="2400" b="0"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a:t>
                      </a:r>
                    </a:p>
                    <a:p>
                      <a:pPr marL="0" marR="0" lvl="0" indent="0" algn="l" defTabSz="457200" rtl="0" eaLnBrk="1" fontAlgn="base" latinLnBrk="0" hangingPunct="1">
                        <a:lnSpc>
                          <a:spcPts val="3000"/>
                        </a:lnSpc>
                        <a:spcBef>
                          <a:spcPct val="0"/>
                        </a:spcBef>
                        <a:spcAft>
                          <a:spcPct val="0"/>
                        </a:spcAft>
                        <a:buClrTx/>
                        <a:buSzTx/>
                        <a:buFont typeface="+mj-lt"/>
                        <a:buNone/>
                        <a:tabLst/>
                      </a:pPr>
                      <a:r>
                        <a:rPr kumimoji="0" lang="en-US" altLang="zh-TW" sz="2400" b="0"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3. 3</a:t>
                      </a:r>
                      <a:r>
                        <a:rPr kumimoji="0" lang="zh-TW" altLang="en-US" sz="2400" b="0"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日：寄發國中教育會考成績單並開放網路查詢</a:t>
                      </a:r>
                      <a:endParaRPr kumimoji="0" lang="zh-TW" altLang="zh-TW" sz="2400" b="0"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29904" marR="29904"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D9CC"/>
                    </a:solidFill>
                  </a:tcPr>
                </a:tc>
                <a:extLst>
                  <a:ext uri="{0D108BD9-81ED-4DB2-BD59-A6C34878D82A}">
                    <a16:rowId xmlns="" xmlns:a16="http://schemas.microsoft.com/office/drawing/2014/main" val="10001"/>
                  </a:ext>
                </a:extLst>
              </a:tr>
              <a:tr h="365778">
                <a:tc vMerge="1">
                  <a:txBody>
                    <a:bodyPr/>
                    <a:lstStyle/>
                    <a:p>
                      <a:endParaRPr lang="zh-TW" altLang="en-US"/>
                    </a:p>
                  </a:txBody>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ea typeface="微軟正黑體" panose="020B0604030504040204" pitchFamily="34" charset="-12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ea typeface="微軟正黑體" panose="020B0604030504040204" pitchFamily="34" charset="-12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dirty="0" smtClean="0">
                          <a:ln>
                            <a:noFill/>
                          </a:ln>
                          <a:solidFill>
                            <a:srgbClr val="000000"/>
                          </a:solidFill>
                          <a:effectLst/>
                          <a:latin typeface="Times New Roman" panose="02020603050405020304" pitchFamily="18" charset="0"/>
                          <a:ea typeface="華康魏碑體" panose="03000709000000000000" pitchFamily="65" charset="-120"/>
                          <a:cs typeface="Times New Roman" panose="02020603050405020304" pitchFamily="18" charset="0"/>
                        </a:rPr>
                        <a:t>31</a:t>
                      </a:r>
                      <a:endParaRPr kumimoji="0" lang="zh-TW" altLang="zh-TW" sz="2400" b="0" i="0" u="none" strike="noStrike" cap="none" normalizeH="0" baseline="0" smtClean="0">
                        <a:ln>
                          <a:noFill/>
                        </a:ln>
                        <a:solidFill>
                          <a:srgbClr val="000000"/>
                        </a:solidFill>
                        <a:effectLst/>
                        <a:latin typeface="Times New Roman" panose="02020603050405020304" pitchFamily="18" charset="0"/>
                        <a:ea typeface="華康魏碑體" panose="03000709000000000000" pitchFamily="65" charset="-120"/>
                        <a:cs typeface="Times New Roman" panose="02020603050405020304" pitchFamily="18" charset="0"/>
                      </a:endParaRPr>
                    </a:p>
                  </a:txBody>
                  <a:tcPr marL="29904" marR="29904"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D9CC"/>
                    </a:solidFill>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ea typeface="微軟正黑體" panose="020B0604030504040204" pitchFamily="34" charset="-12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ea typeface="微軟正黑體" panose="020B0604030504040204" pitchFamily="34" charset="-12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zh-TW" altLang="zh-TW" sz="2400" b="0" i="0" u="none" strike="noStrike" cap="none" normalizeH="0" baseline="0" smtClean="0">
                          <a:ln>
                            <a:noFill/>
                          </a:ln>
                          <a:solidFill>
                            <a:srgbClr val="000000"/>
                          </a:solidFill>
                          <a:effectLst/>
                          <a:latin typeface="華康魏碑體" panose="03000709000000000000" pitchFamily="65" charset="-120"/>
                          <a:ea typeface="華康魏碑體" panose="03000709000000000000" pitchFamily="65" charset="-120"/>
                        </a:rPr>
                        <a:t>二</a:t>
                      </a:r>
                      <a:endParaRPr kumimoji="0" lang="zh-TW" altLang="zh-TW" sz="2400" b="0" i="0" u="none" strike="noStrike" cap="none" normalizeH="0" baseline="0" smtClean="0">
                        <a:ln>
                          <a:noFill/>
                        </a:ln>
                        <a:solidFill>
                          <a:srgbClr val="000000"/>
                        </a:solidFill>
                        <a:effectLst/>
                        <a:latin typeface="華康魏碑體" panose="03000709000000000000" pitchFamily="65" charset="-120"/>
                        <a:ea typeface="華康魏碑體" panose="03000709000000000000" pitchFamily="65" charset="-120"/>
                        <a:cs typeface="Times New Roman" panose="02020603050405020304" pitchFamily="18" charset="0"/>
                      </a:endParaRPr>
                    </a:p>
                  </a:txBody>
                  <a:tcPr marL="29904" marR="29904"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AEDE7"/>
                    </a:solidFill>
                  </a:tcPr>
                </a:tc>
                <a:tc vMerge="1">
                  <a:txBody>
                    <a:bodyPr/>
                    <a:lstStyle/>
                    <a:p>
                      <a:endParaRPr lang="zh-TW" altLang="en-US"/>
                    </a:p>
                  </a:txBody>
                  <a:tcPr/>
                </a:tc>
                <a:extLst>
                  <a:ext uri="{0D108BD9-81ED-4DB2-BD59-A6C34878D82A}">
                    <a16:rowId xmlns="" xmlns:a16="http://schemas.microsoft.com/office/drawing/2014/main" val="10002"/>
                  </a:ext>
                </a:extLst>
              </a:tr>
              <a:tr h="406420">
                <a:tc vMerge="1">
                  <a:txBody>
                    <a:bodyPr/>
                    <a:lstStyle/>
                    <a:p>
                      <a:endParaRPr lang="zh-TW" altLang="en-US"/>
                    </a:p>
                  </a:txBody>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ea typeface="微軟正黑體" panose="020B0604030504040204" pitchFamily="34" charset="-12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ea typeface="微軟正黑體" panose="020B0604030504040204" pitchFamily="34" charset="-12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dirty="0" smtClean="0">
                          <a:ln>
                            <a:noFill/>
                          </a:ln>
                          <a:solidFill>
                            <a:srgbClr val="000000"/>
                          </a:solidFill>
                          <a:effectLst/>
                          <a:latin typeface="Times New Roman" panose="02020603050405020304" pitchFamily="18" charset="0"/>
                          <a:ea typeface="華康魏碑體" panose="03000709000000000000" pitchFamily="65" charset="-120"/>
                          <a:cs typeface="Times New Roman" panose="02020603050405020304" pitchFamily="18" charset="0"/>
                        </a:rPr>
                        <a:t>1</a:t>
                      </a:r>
                      <a:endParaRPr kumimoji="0" lang="zh-TW" altLang="zh-TW" sz="2400" b="0" i="0" u="none" strike="noStrike" cap="none" normalizeH="0" baseline="0" smtClean="0">
                        <a:ln>
                          <a:noFill/>
                        </a:ln>
                        <a:solidFill>
                          <a:srgbClr val="000000"/>
                        </a:solidFill>
                        <a:effectLst/>
                        <a:latin typeface="Times New Roman" panose="02020603050405020304" pitchFamily="18" charset="0"/>
                        <a:ea typeface="華康魏碑體" panose="03000709000000000000" pitchFamily="65" charset="-120"/>
                        <a:cs typeface="Times New Roman" panose="02020603050405020304" pitchFamily="18" charset="0"/>
                      </a:endParaRPr>
                    </a:p>
                  </a:txBody>
                  <a:tcPr marL="29904" marR="29904"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D9CC"/>
                    </a:solidFill>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ea typeface="微軟正黑體" panose="020B0604030504040204" pitchFamily="34" charset="-12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ea typeface="微軟正黑體" panose="020B0604030504040204" pitchFamily="34" charset="-12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zh-TW" altLang="zh-TW" sz="2400" b="0" i="0" u="none" strike="noStrike" cap="none" normalizeH="0" baseline="0" smtClean="0">
                          <a:ln>
                            <a:noFill/>
                          </a:ln>
                          <a:solidFill>
                            <a:srgbClr val="000000"/>
                          </a:solidFill>
                          <a:effectLst/>
                          <a:latin typeface="華康魏碑體" panose="03000709000000000000" pitchFamily="65" charset="-120"/>
                          <a:ea typeface="華康魏碑體" panose="03000709000000000000" pitchFamily="65" charset="-120"/>
                        </a:rPr>
                        <a:t>三</a:t>
                      </a:r>
                      <a:endParaRPr kumimoji="0" lang="zh-TW" altLang="zh-TW" sz="2400" b="0" i="0" u="none" strike="noStrike" cap="none" normalizeH="0" baseline="0" smtClean="0">
                        <a:ln>
                          <a:noFill/>
                        </a:ln>
                        <a:solidFill>
                          <a:srgbClr val="000000"/>
                        </a:solidFill>
                        <a:effectLst/>
                        <a:latin typeface="華康魏碑體" panose="03000709000000000000" pitchFamily="65" charset="-120"/>
                        <a:ea typeface="華康魏碑體" panose="03000709000000000000" pitchFamily="65" charset="-120"/>
                        <a:cs typeface="Times New Roman" panose="02020603050405020304" pitchFamily="18" charset="0"/>
                      </a:endParaRPr>
                    </a:p>
                  </a:txBody>
                  <a:tcPr marL="29904" marR="29904"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D9CC"/>
                    </a:solidFill>
                  </a:tcPr>
                </a:tc>
                <a:tc vMerge="1">
                  <a:txBody>
                    <a:bodyPr/>
                    <a:lstStyle/>
                    <a:p>
                      <a:endParaRPr lang="zh-TW" altLang="en-US"/>
                    </a:p>
                  </a:txBody>
                  <a:tcPr/>
                </a:tc>
                <a:extLst>
                  <a:ext uri="{0D108BD9-81ED-4DB2-BD59-A6C34878D82A}">
                    <a16:rowId xmlns="" xmlns:a16="http://schemas.microsoft.com/office/drawing/2014/main" val="10003"/>
                  </a:ext>
                </a:extLst>
              </a:tr>
              <a:tr h="365778">
                <a:tc vMerge="1">
                  <a:txBody>
                    <a:bodyPr/>
                    <a:lstStyle/>
                    <a:p>
                      <a:endParaRPr lang="zh-TW" altLang="en-US"/>
                    </a:p>
                  </a:txBody>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ea typeface="微軟正黑體" panose="020B0604030504040204" pitchFamily="34" charset="-12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ea typeface="微軟正黑體" panose="020B0604030504040204" pitchFamily="34" charset="-12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dirty="0" smtClean="0">
                          <a:ln>
                            <a:noFill/>
                          </a:ln>
                          <a:solidFill>
                            <a:srgbClr val="000000"/>
                          </a:solidFill>
                          <a:effectLst/>
                          <a:latin typeface="Times New Roman" panose="02020603050405020304" pitchFamily="18" charset="0"/>
                          <a:ea typeface="華康魏碑體" panose="03000709000000000000" pitchFamily="65" charset="-120"/>
                          <a:cs typeface="Times New Roman" panose="02020603050405020304" pitchFamily="18" charset="0"/>
                        </a:rPr>
                        <a:t>2</a:t>
                      </a:r>
                      <a:endParaRPr kumimoji="0" lang="zh-TW" altLang="zh-TW" sz="2400" b="0" i="0" u="none" strike="noStrike" cap="none" normalizeH="0" baseline="0" smtClean="0">
                        <a:ln>
                          <a:noFill/>
                        </a:ln>
                        <a:solidFill>
                          <a:srgbClr val="000000"/>
                        </a:solidFill>
                        <a:effectLst/>
                        <a:latin typeface="Times New Roman" panose="02020603050405020304" pitchFamily="18" charset="0"/>
                        <a:ea typeface="華康魏碑體" panose="03000709000000000000" pitchFamily="65" charset="-120"/>
                        <a:cs typeface="Times New Roman" panose="02020603050405020304" pitchFamily="18" charset="0"/>
                      </a:endParaRPr>
                    </a:p>
                  </a:txBody>
                  <a:tcPr marL="29904" marR="29904"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D9CC"/>
                    </a:solidFill>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ea typeface="微軟正黑體" panose="020B0604030504040204" pitchFamily="34" charset="-12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ea typeface="微軟正黑體" panose="020B0604030504040204" pitchFamily="34" charset="-12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zh-TW" altLang="zh-TW" sz="2400" b="0" i="0" u="none" strike="noStrike" cap="none" normalizeH="0" baseline="0" smtClean="0">
                          <a:ln>
                            <a:noFill/>
                          </a:ln>
                          <a:solidFill>
                            <a:srgbClr val="000000"/>
                          </a:solidFill>
                          <a:effectLst/>
                          <a:latin typeface="華康魏碑體" panose="03000709000000000000" pitchFamily="65" charset="-120"/>
                          <a:ea typeface="華康魏碑體" panose="03000709000000000000" pitchFamily="65" charset="-120"/>
                        </a:rPr>
                        <a:t>四</a:t>
                      </a:r>
                      <a:endParaRPr kumimoji="0" lang="zh-TW" altLang="zh-TW" sz="2400" b="0" i="0" u="none" strike="noStrike" cap="none" normalizeH="0" baseline="0" smtClean="0">
                        <a:ln>
                          <a:noFill/>
                        </a:ln>
                        <a:solidFill>
                          <a:srgbClr val="000000"/>
                        </a:solidFill>
                        <a:effectLst/>
                        <a:latin typeface="華康魏碑體" panose="03000709000000000000" pitchFamily="65" charset="-120"/>
                        <a:ea typeface="華康魏碑體" panose="03000709000000000000" pitchFamily="65" charset="-120"/>
                        <a:cs typeface="Times New Roman" panose="02020603050405020304" pitchFamily="18" charset="0"/>
                      </a:endParaRPr>
                    </a:p>
                  </a:txBody>
                  <a:tcPr marL="29904" marR="29904"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AEDE7"/>
                    </a:solidFill>
                  </a:tcPr>
                </a:tc>
                <a:tc vMerge="1">
                  <a:txBody>
                    <a:bodyPr/>
                    <a:lstStyle/>
                    <a:p>
                      <a:endParaRPr lang="zh-TW" altLang="en-US"/>
                    </a:p>
                  </a:txBody>
                  <a:tcPr/>
                </a:tc>
                <a:extLst>
                  <a:ext uri="{0D108BD9-81ED-4DB2-BD59-A6C34878D82A}">
                    <a16:rowId xmlns="" xmlns:a16="http://schemas.microsoft.com/office/drawing/2014/main" val="10004"/>
                  </a:ext>
                </a:extLst>
              </a:tr>
              <a:tr h="700122">
                <a:tc vMerge="1">
                  <a:txBody>
                    <a:bodyPr/>
                    <a:lstStyle/>
                    <a:p>
                      <a:endParaRPr lang="zh-TW" altLang="en-US"/>
                    </a:p>
                  </a:txBody>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ea typeface="微軟正黑體" panose="020B0604030504040204" pitchFamily="34" charset="-12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ea typeface="微軟正黑體" panose="020B0604030504040204" pitchFamily="34" charset="-12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dirty="0" smtClean="0">
                          <a:ln>
                            <a:noFill/>
                          </a:ln>
                          <a:solidFill>
                            <a:srgbClr val="000000"/>
                          </a:solidFill>
                          <a:effectLst/>
                          <a:latin typeface="Times New Roman" panose="02020603050405020304" pitchFamily="18" charset="0"/>
                          <a:ea typeface="華康魏碑體" panose="03000709000000000000" pitchFamily="65" charset="-120"/>
                          <a:cs typeface="Times New Roman" panose="02020603050405020304" pitchFamily="18" charset="0"/>
                        </a:rPr>
                        <a:t>3</a:t>
                      </a:r>
                      <a:endParaRPr kumimoji="0" lang="zh-TW" altLang="zh-TW" sz="2400" b="0" i="0" u="none" strike="noStrike" cap="none" normalizeH="0" baseline="0" dirty="0" smtClean="0">
                        <a:ln>
                          <a:noFill/>
                        </a:ln>
                        <a:solidFill>
                          <a:srgbClr val="000000"/>
                        </a:solidFill>
                        <a:effectLst/>
                        <a:latin typeface="Times New Roman" panose="02020603050405020304" pitchFamily="18" charset="0"/>
                        <a:ea typeface="華康魏碑體" panose="03000709000000000000" pitchFamily="65" charset="-120"/>
                        <a:cs typeface="Times New Roman" panose="02020603050405020304" pitchFamily="18" charset="0"/>
                      </a:endParaRPr>
                    </a:p>
                  </a:txBody>
                  <a:tcPr marL="29904" marR="29904"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D9CC"/>
                    </a:solidFill>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ea typeface="微軟正黑體" panose="020B0604030504040204" pitchFamily="34" charset="-12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ea typeface="微軟正黑體" panose="020B0604030504040204" pitchFamily="34" charset="-12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zh-TW" altLang="zh-TW" sz="2400" b="0" i="0" u="none" strike="noStrike" cap="none" normalizeH="0" baseline="0" smtClean="0">
                          <a:ln>
                            <a:noFill/>
                          </a:ln>
                          <a:solidFill>
                            <a:srgbClr val="000000"/>
                          </a:solidFill>
                          <a:effectLst/>
                          <a:latin typeface="華康魏碑體" panose="03000709000000000000" pitchFamily="65" charset="-120"/>
                          <a:ea typeface="華康魏碑體" panose="03000709000000000000" pitchFamily="65" charset="-120"/>
                        </a:rPr>
                        <a:t>五</a:t>
                      </a:r>
                      <a:endParaRPr kumimoji="0" lang="zh-TW" altLang="zh-TW" sz="2400" b="0" i="0" u="none" strike="noStrike" cap="none" normalizeH="0" baseline="0" smtClean="0">
                        <a:ln>
                          <a:noFill/>
                        </a:ln>
                        <a:solidFill>
                          <a:srgbClr val="000000"/>
                        </a:solidFill>
                        <a:effectLst/>
                        <a:latin typeface="華康魏碑體" panose="03000709000000000000" pitchFamily="65" charset="-120"/>
                        <a:ea typeface="華康魏碑體" panose="03000709000000000000" pitchFamily="65" charset="-120"/>
                        <a:cs typeface="Times New Roman" panose="02020603050405020304" pitchFamily="18" charset="0"/>
                      </a:endParaRPr>
                    </a:p>
                  </a:txBody>
                  <a:tcPr marL="29904" marR="29904"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D9CC"/>
                    </a:solidFill>
                  </a:tcPr>
                </a:tc>
                <a:tc vMerge="1">
                  <a:txBody>
                    <a:bodyPr/>
                    <a:lstStyle/>
                    <a:p>
                      <a:endParaRPr lang="zh-TW" altLang="en-US"/>
                    </a:p>
                  </a:txBody>
                  <a:tcPr/>
                </a:tc>
                <a:extLst>
                  <a:ext uri="{0D108BD9-81ED-4DB2-BD59-A6C34878D82A}">
                    <a16:rowId xmlns="" xmlns:a16="http://schemas.microsoft.com/office/drawing/2014/main" val="10005"/>
                  </a:ext>
                </a:extLst>
              </a:tr>
              <a:tr h="406420">
                <a:tc vMerge="1">
                  <a:txBody>
                    <a:bodyPr/>
                    <a:lstStyle/>
                    <a:p>
                      <a:endParaRPr lang="zh-TW" altLang="en-US"/>
                    </a:p>
                  </a:txBody>
                  <a:tcPr/>
                </a:tc>
                <a:tc>
                  <a:txBody>
                    <a:bodyPr/>
                    <a:lstStyle>
                      <a:lvl1pPr marL="71438"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ea typeface="微軟正黑體" panose="020B0604030504040204" pitchFamily="34" charset="-12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ea typeface="微軟正黑體" panose="020B0604030504040204" pitchFamily="34" charset="-12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9pPr>
                    </a:lstStyle>
                    <a:p>
                      <a:pPr marL="71438" marR="0" lvl="0" indent="0" algn="ctr" defTabSz="4572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dirty="0" smtClean="0">
                          <a:ln>
                            <a:noFill/>
                          </a:ln>
                          <a:solidFill>
                            <a:srgbClr val="000000"/>
                          </a:solidFill>
                          <a:effectLst/>
                          <a:latin typeface="Times New Roman" panose="02020603050405020304" pitchFamily="18" charset="0"/>
                          <a:ea typeface="華康魏碑體" panose="03000709000000000000" pitchFamily="65" charset="-120"/>
                          <a:cs typeface="Times New Roman" panose="02020603050405020304" pitchFamily="18" charset="0"/>
                        </a:rPr>
                        <a:t>4</a:t>
                      </a:r>
                      <a:endParaRPr kumimoji="0" lang="zh-TW" altLang="zh-TW" sz="2400" b="0" i="0" u="none" strike="noStrike" cap="none" normalizeH="0" baseline="0" dirty="0" smtClean="0">
                        <a:ln>
                          <a:noFill/>
                        </a:ln>
                        <a:solidFill>
                          <a:srgbClr val="000000"/>
                        </a:solidFill>
                        <a:effectLst/>
                        <a:latin typeface="Times New Roman" panose="02020603050405020304" pitchFamily="18" charset="0"/>
                        <a:ea typeface="華康魏碑體" panose="03000709000000000000" pitchFamily="65" charset="-120"/>
                        <a:cs typeface="Times New Roman" panose="02020603050405020304" pitchFamily="18" charset="0"/>
                      </a:endParaRPr>
                    </a:p>
                  </a:txBody>
                  <a:tcPr marL="29904" marR="29904"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D9CC"/>
                    </a:solidFill>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ea typeface="微軟正黑體" panose="020B0604030504040204" pitchFamily="34" charset="-12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ea typeface="微軟正黑體" panose="020B0604030504040204" pitchFamily="34" charset="-12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zh-TW" altLang="en-US" sz="2400" b="0" i="0" u="none" strike="noStrike" cap="none" normalizeH="0" baseline="0" smtClean="0">
                          <a:ln>
                            <a:noFill/>
                          </a:ln>
                          <a:solidFill>
                            <a:srgbClr val="000000"/>
                          </a:solidFill>
                          <a:effectLst/>
                          <a:latin typeface="華康魏碑體" panose="03000709000000000000" pitchFamily="65" charset="-120"/>
                          <a:ea typeface="華康魏碑體" panose="03000709000000000000" pitchFamily="65" charset="-120"/>
                        </a:rPr>
                        <a:t>六</a:t>
                      </a:r>
                      <a:r>
                        <a:rPr kumimoji="0" lang="en-US" altLang="zh-TW" sz="2400" b="0" i="0" u="none" strike="noStrike" cap="none" normalizeH="0" baseline="0" dirty="0" smtClean="0">
                          <a:ln>
                            <a:noFill/>
                          </a:ln>
                          <a:solidFill>
                            <a:srgbClr val="000000"/>
                          </a:solidFill>
                          <a:effectLst/>
                          <a:latin typeface="華康魏碑體" panose="03000709000000000000" pitchFamily="65" charset="-120"/>
                          <a:ea typeface="華康魏碑體" panose="03000709000000000000" pitchFamily="65" charset="-120"/>
                        </a:rPr>
                        <a:t> </a:t>
                      </a:r>
                      <a:endParaRPr kumimoji="0" lang="zh-TW" altLang="zh-TW" sz="2400" b="0" i="0" u="none" strike="noStrike" cap="none" normalizeH="0" baseline="0" smtClean="0">
                        <a:ln>
                          <a:noFill/>
                        </a:ln>
                        <a:solidFill>
                          <a:srgbClr val="000000"/>
                        </a:solidFill>
                        <a:effectLst/>
                        <a:latin typeface="華康魏碑體" panose="03000709000000000000" pitchFamily="65" charset="-120"/>
                        <a:ea typeface="華康魏碑體" panose="03000709000000000000" pitchFamily="65" charset="-120"/>
                        <a:cs typeface="Times New Roman" panose="02020603050405020304" pitchFamily="18" charset="0"/>
                      </a:endParaRPr>
                    </a:p>
                  </a:txBody>
                  <a:tcPr marL="29904" marR="29904"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AEDE7"/>
                    </a:solidFill>
                  </a:tcPr>
                </a:tc>
                <a:tc vMerge="1">
                  <a:txBody>
                    <a:bodyPr/>
                    <a:lstStyle/>
                    <a:p>
                      <a:endParaRPr lang="zh-TW" altLang="en-US"/>
                    </a:p>
                  </a:txBody>
                  <a:tcPr/>
                </a:tc>
                <a:extLst>
                  <a:ext uri="{0D108BD9-81ED-4DB2-BD59-A6C34878D82A}">
                    <a16:rowId xmlns="" xmlns:a16="http://schemas.microsoft.com/office/drawing/2014/main" val="10006"/>
                  </a:ext>
                </a:extLst>
              </a:tr>
              <a:tr h="220674">
                <a:tc vMerge="1">
                  <a:txBody>
                    <a:bodyPr/>
                    <a:lstStyle/>
                    <a:p>
                      <a:endParaRPr lang="zh-TW" altLang="en-US"/>
                    </a:p>
                  </a:txBody>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ea typeface="微軟正黑體" panose="020B0604030504040204" pitchFamily="34" charset="-12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ea typeface="微軟正黑體" panose="020B0604030504040204" pitchFamily="34" charset="-12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zh-TW" altLang="zh-TW" sz="800" b="0" i="0" u="none" strike="noStrike" cap="none" normalizeH="0" baseline="0" smtClean="0">
                        <a:ln>
                          <a:noFill/>
                        </a:ln>
                        <a:solidFill>
                          <a:srgbClr val="000000"/>
                        </a:solidFill>
                        <a:effectLst/>
                        <a:latin typeface="Times New Roman" panose="02020603050405020304" pitchFamily="18" charset="0"/>
                        <a:ea typeface="華康魏碑體" panose="03000709000000000000" pitchFamily="65" charset="-120"/>
                        <a:cs typeface="Times New Roman" panose="02020603050405020304" pitchFamily="18" charset="0"/>
                      </a:endParaRPr>
                    </a:p>
                  </a:txBody>
                  <a:tcPr marL="29904" marR="29904"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D9CC"/>
                    </a:solidFill>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ea typeface="微軟正黑體" panose="020B0604030504040204" pitchFamily="34" charset="-12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ea typeface="微軟正黑體" panose="020B0604030504040204" pitchFamily="34" charset="-12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zh-TW" altLang="zh-TW" sz="800" b="0" i="0" u="none" strike="noStrike" cap="none" normalizeH="0" baseline="0" smtClean="0">
                        <a:ln>
                          <a:noFill/>
                        </a:ln>
                        <a:solidFill>
                          <a:srgbClr val="000000"/>
                        </a:solidFill>
                        <a:effectLst/>
                        <a:latin typeface="華康魏碑體" panose="03000709000000000000" pitchFamily="65" charset="-120"/>
                        <a:ea typeface="華康魏碑體" panose="03000709000000000000" pitchFamily="65" charset="-120"/>
                        <a:cs typeface="Times New Roman" panose="02020603050405020304" pitchFamily="18" charset="0"/>
                      </a:endParaRPr>
                    </a:p>
                  </a:txBody>
                  <a:tcPr marL="29904" marR="29904"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D9CC"/>
                    </a:solidFill>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ea typeface="微軟正黑體" panose="020B0604030504040204" pitchFamily="34" charset="-12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ea typeface="微軟正黑體" panose="020B0604030504040204" pitchFamily="34" charset="-12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zh-TW" altLang="zh-TW" sz="800" b="0" i="0" u="none" strike="noStrike" cap="none" normalizeH="0" baseline="0" smtClean="0">
                        <a:ln>
                          <a:noFill/>
                        </a:ln>
                        <a:solidFill>
                          <a:srgbClr val="FF0000"/>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29904" marR="29904"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D9CC"/>
                    </a:solidFill>
                  </a:tcPr>
                </a:tc>
                <a:extLst>
                  <a:ext uri="{0D108BD9-81ED-4DB2-BD59-A6C34878D82A}">
                    <a16:rowId xmlns="" xmlns:a16="http://schemas.microsoft.com/office/drawing/2014/main" val="10007"/>
                  </a:ext>
                </a:extLst>
              </a:tr>
              <a:tr h="438171">
                <a:tc vMerge="1">
                  <a:txBody>
                    <a:bodyPr/>
                    <a:lstStyle/>
                    <a:p>
                      <a:endParaRPr lang="zh-TW" altLang="en-US"/>
                    </a:p>
                  </a:txBody>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ea typeface="微軟正黑體" panose="020B0604030504040204" pitchFamily="34" charset="-12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ea typeface="微軟正黑體" panose="020B0604030504040204" pitchFamily="34" charset="-12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dirty="0" smtClean="0">
                          <a:ln>
                            <a:noFill/>
                          </a:ln>
                          <a:solidFill>
                            <a:srgbClr val="000000"/>
                          </a:solidFill>
                          <a:effectLst/>
                          <a:latin typeface="Times New Roman" panose="02020603050405020304" pitchFamily="18" charset="0"/>
                          <a:ea typeface="華康魏碑體" panose="03000709000000000000" pitchFamily="65" charset="-120"/>
                          <a:cs typeface="Times New Roman" panose="02020603050405020304" pitchFamily="18" charset="0"/>
                        </a:rPr>
                        <a:t>6</a:t>
                      </a:r>
                      <a:endParaRPr kumimoji="0" lang="zh-TW" altLang="zh-TW" sz="2400" b="0" i="0" u="none" strike="noStrike" cap="none" normalizeH="0" baseline="0" smtClean="0">
                        <a:ln>
                          <a:noFill/>
                        </a:ln>
                        <a:solidFill>
                          <a:srgbClr val="000000"/>
                        </a:solidFill>
                        <a:effectLst/>
                        <a:latin typeface="Times New Roman" panose="02020603050405020304" pitchFamily="18" charset="0"/>
                        <a:ea typeface="華康魏碑體" panose="03000709000000000000" pitchFamily="65" charset="-120"/>
                        <a:cs typeface="Times New Roman" panose="02020603050405020304" pitchFamily="18" charset="0"/>
                      </a:endParaRPr>
                    </a:p>
                  </a:txBody>
                  <a:tcPr marL="29904" marR="29904"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D9CC"/>
                    </a:solidFill>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ea typeface="微軟正黑體" panose="020B0604030504040204" pitchFamily="34" charset="-12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ea typeface="微軟正黑體" panose="020B0604030504040204" pitchFamily="34" charset="-12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zh-TW" altLang="en-US" sz="2400" b="0" i="0" u="none" strike="noStrike" cap="none" normalizeH="0" baseline="0" smtClean="0">
                          <a:ln>
                            <a:noFill/>
                          </a:ln>
                          <a:solidFill>
                            <a:srgbClr val="000000"/>
                          </a:solidFill>
                          <a:effectLst/>
                          <a:latin typeface="華康魏碑體" panose="03000709000000000000" pitchFamily="65" charset="-120"/>
                          <a:ea typeface="華康魏碑體" panose="03000709000000000000" pitchFamily="65" charset="-120"/>
                        </a:rPr>
                        <a:t>一</a:t>
                      </a:r>
                      <a:endParaRPr kumimoji="0" lang="zh-TW" altLang="zh-TW" sz="2400" b="0" i="0" u="none" strike="noStrike" cap="none" normalizeH="0" baseline="0" smtClean="0">
                        <a:ln>
                          <a:noFill/>
                        </a:ln>
                        <a:solidFill>
                          <a:srgbClr val="000000"/>
                        </a:solidFill>
                        <a:effectLst/>
                        <a:latin typeface="華康魏碑體" panose="03000709000000000000" pitchFamily="65" charset="-120"/>
                        <a:ea typeface="華康魏碑體" panose="03000709000000000000" pitchFamily="65" charset="-120"/>
                        <a:cs typeface="Times New Roman" panose="02020603050405020304" pitchFamily="18" charset="0"/>
                      </a:endParaRPr>
                    </a:p>
                  </a:txBody>
                  <a:tcPr marL="29904" marR="29904"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AEDE7"/>
                    </a:solidFill>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ea typeface="微軟正黑體" panose="020B0604030504040204" pitchFamily="34" charset="-12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ea typeface="微軟正黑體" panose="020B0604030504040204" pitchFamily="34" charset="-12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9pPr>
                    </a:lstStyle>
                    <a:p>
                      <a:pPr marL="0" marR="0" lvl="0" indent="0" algn="l" defTabSz="457200" rtl="0" eaLnBrk="1" fontAlgn="base" latinLnBrk="0" hangingPunct="1">
                        <a:lnSpc>
                          <a:spcPct val="100000"/>
                        </a:lnSpc>
                        <a:spcBef>
                          <a:spcPct val="0"/>
                        </a:spcBef>
                        <a:spcAft>
                          <a:spcPct val="0"/>
                        </a:spcAft>
                        <a:buClr>
                          <a:srgbClr val="000000"/>
                        </a:buClr>
                        <a:buSzTx/>
                        <a:buFont typeface="+mj-lt"/>
                        <a:buNone/>
                        <a:tabLst/>
                      </a:pPr>
                      <a:r>
                        <a:rPr kumimoji="0" lang="zh-TW" altLang="en-US" sz="2300" b="0"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技優甄審入學、實用技能學程放榜</a:t>
                      </a:r>
                      <a:endParaRPr kumimoji="0" lang="en-US" altLang="zh-TW" sz="2300" b="0"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29904" marR="29904"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D9CC"/>
                    </a:solidFill>
                  </a:tcPr>
                </a:tc>
                <a:extLst>
                  <a:ext uri="{0D108BD9-81ED-4DB2-BD59-A6C34878D82A}">
                    <a16:rowId xmlns="" xmlns:a16="http://schemas.microsoft.com/office/drawing/2014/main" val="10008"/>
                  </a:ext>
                </a:extLst>
              </a:tr>
              <a:tr h="192097">
                <a:tc vMerge="1">
                  <a:txBody>
                    <a:bodyPr/>
                    <a:lstStyle/>
                    <a:p>
                      <a:endParaRPr lang="zh-TW" altLang="en-US"/>
                    </a:p>
                  </a:txBody>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ea typeface="微軟正黑體" panose="020B0604030504040204" pitchFamily="34" charset="-12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ea typeface="微軟正黑體" panose="020B0604030504040204" pitchFamily="34" charset="-12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zh-TW" altLang="zh-TW" sz="800" b="0" i="0" u="none" strike="noStrike" cap="none" normalizeH="0" baseline="0" smtClean="0">
                        <a:ln>
                          <a:noFill/>
                        </a:ln>
                        <a:solidFill>
                          <a:srgbClr val="000000"/>
                        </a:solidFill>
                        <a:effectLst/>
                        <a:latin typeface="Times New Roman" panose="02020603050405020304" pitchFamily="18" charset="0"/>
                        <a:ea typeface="華康魏碑體" panose="03000709000000000000" pitchFamily="65" charset="-120"/>
                        <a:cs typeface="Times New Roman" panose="02020603050405020304" pitchFamily="18" charset="0"/>
                      </a:endParaRPr>
                    </a:p>
                  </a:txBody>
                  <a:tcPr marL="29904" marR="29904"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D9CC"/>
                    </a:solidFill>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ea typeface="微軟正黑體" panose="020B0604030504040204" pitchFamily="34" charset="-12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ea typeface="微軟正黑體" panose="020B0604030504040204" pitchFamily="34" charset="-12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zh-TW" altLang="zh-TW" sz="800" b="0" i="0" u="none" strike="noStrike" cap="none" normalizeH="0" baseline="0" smtClean="0">
                        <a:ln>
                          <a:noFill/>
                        </a:ln>
                        <a:solidFill>
                          <a:srgbClr val="000000"/>
                        </a:solidFill>
                        <a:effectLst/>
                        <a:latin typeface="華康魏碑體" panose="03000709000000000000" pitchFamily="65" charset="-120"/>
                        <a:ea typeface="華康魏碑體" panose="03000709000000000000" pitchFamily="65" charset="-120"/>
                        <a:cs typeface="Times New Roman" panose="02020603050405020304" pitchFamily="18" charset="0"/>
                      </a:endParaRPr>
                    </a:p>
                  </a:txBody>
                  <a:tcPr marL="29904" marR="29904"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D9CC"/>
                    </a:solidFill>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ea typeface="微軟正黑體" panose="020B0604030504040204" pitchFamily="34" charset="-12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ea typeface="微軟正黑體" panose="020B0604030504040204" pitchFamily="34" charset="-12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9pPr>
                    </a:lstStyle>
                    <a:p>
                      <a:pPr marL="0" marR="0" lvl="0" indent="0" algn="l" defTabSz="457200" rtl="0" eaLnBrk="1" fontAlgn="base" latinLnBrk="0" hangingPunct="1">
                        <a:lnSpc>
                          <a:spcPct val="100000"/>
                        </a:lnSpc>
                        <a:spcBef>
                          <a:spcPct val="0"/>
                        </a:spcBef>
                        <a:spcAft>
                          <a:spcPct val="0"/>
                        </a:spcAft>
                        <a:buClr>
                          <a:srgbClr val="000000"/>
                        </a:buClr>
                        <a:buSzTx/>
                        <a:buFont typeface="+mj-lt"/>
                        <a:buNone/>
                        <a:tabLst/>
                      </a:pPr>
                      <a:endParaRPr kumimoji="0" lang="en-US" altLang="zh-TW" sz="800" b="0"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29904" marR="29904"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D9CC"/>
                    </a:solidFill>
                  </a:tcPr>
                </a:tc>
                <a:extLst>
                  <a:ext uri="{0D108BD9-81ED-4DB2-BD59-A6C34878D82A}">
                    <a16:rowId xmlns="" xmlns:a16="http://schemas.microsoft.com/office/drawing/2014/main" val="10009"/>
                  </a:ext>
                </a:extLst>
              </a:tr>
              <a:tr h="2281349">
                <a:tc vMerge="1">
                  <a:txBody>
                    <a:bodyPr/>
                    <a:lstStyle/>
                    <a:p>
                      <a:endParaRPr lang="zh-TW" altLang="en-US"/>
                    </a:p>
                  </a:txBody>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ea typeface="微軟正黑體" panose="020B0604030504040204" pitchFamily="34" charset="-12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ea typeface="微軟正黑體" panose="020B0604030504040204" pitchFamily="34" charset="-12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dirty="0" smtClean="0">
                          <a:ln>
                            <a:noFill/>
                          </a:ln>
                          <a:solidFill>
                            <a:srgbClr val="000000"/>
                          </a:solidFill>
                          <a:effectLst/>
                          <a:latin typeface="Times New Roman" panose="02020603050405020304" pitchFamily="18" charset="0"/>
                          <a:ea typeface="華康魏碑體" panose="03000709000000000000" pitchFamily="65" charset="-120"/>
                          <a:cs typeface="Times New Roman" panose="02020603050405020304" pitchFamily="18" charset="0"/>
                        </a:rPr>
                        <a:t>8</a:t>
                      </a:r>
                      <a:endParaRPr kumimoji="0" lang="zh-TW" altLang="zh-TW" sz="2400" b="0" i="0" u="none" strike="noStrike" cap="none" normalizeH="0" baseline="0" dirty="0" smtClean="0">
                        <a:ln>
                          <a:noFill/>
                        </a:ln>
                        <a:solidFill>
                          <a:srgbClr val="000000"/>
                        </a:solidFill>
                        <a:effectLst/>
                        <a:latin typeface="Times New Roman" panose="02020603050405020304" pitchFamily="18" charset="0"/>
                        <a:ea typeface="華康魏碑體" panose="03000709000000000000" pitchFamily="65" charset="-120"/>
                        <a:cs typeface="Times New Roman" panose="02020603050405020304" pitchFamily="18" charset="0"/>
                      </a:endParaRPr>
                    </a:p>
                  </a:txBody>
                  <a:tcPr marL="29904" marR="29904"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D9CC"/>
                    </a:solidFill>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ea typeface="微軟正黑體" panose="020B0604030504040204" pitchFamily="34" charset="-12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ea typeface="微軟正黑體" panose="020B0604030504040204" pitchFamily="34" charset="-12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zh-TW" altLang="zh-TW" sz="2400" b="0" i="0" u="none" strike="noStrike" cap="none" normalizeH="0" baseline="0" smtClean="0">
                        <a:ln>
                          <a:noFill/>
                        </a:ln>
                        <a:solidFill>
                          <a:srgbClr val="000000"/>
                        </a:solidFill>
                        <a:effectLst/>
                        <a:latin typeface="華康魏碑體" panose="03000709000000000000" pitchFamily="65" charset="-120"/>
                        <a:ea typeface="華康魏碑體" panose="03000709000000000000" pitchFamily="65" charset="-120"/>
                        <a:cs typeface="Times New Roman" panose="02020603050405020304" pitchFamily="18" charset="0"/>
                      </a:endParaRPr>
                    </a:p>
                  </a:txBody>
                  <a:tcPr marL="29904" marR="29904"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AEDE7"/>
                    </a:solidFill>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ea typeface="微軟正黑體" panose="020B0604030504040204" pitchFamily="34" charset="-12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ea typeface="微軟正黑體" panose="020B0604030504040204" pitchFamily="34" charset="-12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9pPr>
                    </a:lstStyle>
                    <a:p>
                      <a:pPr marL="0" marR="0" lvl="0" indent="0" algn="l" defTabSz="457200" rtl="0" eaLnBrk="1" fontAlgn="base" latinLnBrk="0" hangingPunct="1">
                        <a:lnSpc>
                          <a:spcPct val="100000"/>
                        </a:lnSpc>
                        <a:spcBef>
                          <a:spcPct val="0"/>
                        </a:spcBef>
                        <a:spcAft>
                          <a:spcPct val="0"/>
                        </a:spcAft>
                        <a:buClr>
                          <a:srgbClr val="000000"/>
                        </a:buClr>
                        <a:buSzTx/>
                        <a:buFont typeface="+mj-lt"/>
                        <a:buNone/>
                        <a:tabLst/>
                      </a:pPr>
                      <a:r>
                        <a:rPr kumimoji="0" lang="en-US" altLang="zh-TW" sz="2400" b="0"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1. </a:t>
                      </a:r>
                      <a:r>
                        <a:rPr kumimoji="0" lang="zh-TW" altLang="en-US" sz="2400" b="0"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技優甄審入學報到</a:t>
                      </a:r>
                    </a:p>
                    <a:p>
                      <a:pPr marL="0" marR="0" lvl="0" indent="0" algn="l" defTabSz="457200" rtl="0" eaLnBrk="1" fontAlgn="base" latinLnBrk="0" hangingPunct="1">
                        <a:lnSpc>
                          <a:spcPct val="100000"/>
                        </a:lnSpc>
                        <a:spcBef>
                          <a:spcPct val="0"/>
                        </a:spcBef>
                        <a:spcAft>
                          <a:spcPct val="0"/>
                        </a:spcAft>
                        <a:buClr>
                          <a:srgbClr val="000000"/>
                        </a:buClr>
                        <a:buSzTx/>
                        <a:buFont typeface="+mj-lt"/>
                        <a:buNone/>
                        <a:tabLst/>
                      </a:pPr>
                      <a:r>
                        <a:rPr kumimoji="0" lang="en-US" altLang="zh-TW" sz="2400" b="0"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2. </a:t>
                      </a:r>
                      <a:r>
                        <a:rPr kumimoji="0" lang="zh-TW" altLang="en-US" sz="2400" b="0"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實用技能學程報到</a:t>
                      </a:r>
                    </a:p>
                    <a:p>
                      <a:pPr marL="0" marR="0" lvl="0" indent="0" algn="l" defTabSz="457200" rtl="0" eaLnBrk="1" fontAlgn="base" latinLnBrk="0" hangingPunct="1">
                        <a:lnSpc>
                          <a:spcPct val="100000"/>
                        </a:lnSpc>
                        <a:spcBef>
                          <a:spcPct val="0"/>
                        </a:spcBef>
                        <a:spcAft>
                          <a:spcPct val="0"/>
                        </a:spcAft>
                        <a:buClr>
                          <a:srgbClr val="000000"/>
                        </a:buClr>
                        <a:buSzTx/>
                        <a:buFont typeface="+mj-lt"/>
                        <a:buNone/>
                        <a:tabLst/>
                      </a:pPr>
                      <a:r>
                        <a:rPr kumimoji="0" lang="en-US" altLang="zh-TW" sz="2400" b="0"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3. </a:t>
                      </a:r>
                      <a:r>
                        <a:rPr kumimoji="0" lang="zh-TW" altLang="en-US" sz="2400" b="0"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各校直升入學放榜截止日</a:t>
                      </a:r>
                    </a:p>
                    <a:p>
                      <a:pPr marL="0" marR="0" lvl="0" indent="0" algn="l" defTabSz="457200" rtl="0" eaLnBrk="1" fontAlgn="base" latinLnBrk="0" hangingPunct="1">
                        <a:lnSpc>
                          <a:spcPct val="100000"/>
                        </a:lnSpc>
                        <a:spcBef>
                          <a:spcPct val="0"/>
                        </a:spcBef>
                        <a:spcAft>
                          <a:spcPct val="0"/>
                        </a:spcAft>
                        <a:buClr>
                          <a:srgbClr val="000000"/>
                        </a:buClr>
                        <a:buSzTx/>
                        <a:buFont typeface="+mj-lt"/>
                        <a:buNone/>
                        <a:tabLst/>
                      </a:pPr>
                      <a:r>
                        <a:rPr kumimoji="0" lang="en-US" altLang="zh-TW" sz="2400" b="0"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4. </a:t>
                      </a:r>
                      <a:r>
                        <a:rPr kumimoji="0" lang="zh-TW" altLang="en-US" sz="2400" b="0"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優先免試入學</a:t>
                      </a:r>
                      <a:r>
                        <a:rPr kumimoji="0" lang="en-US" altLang="zh-TW" sz="2400" b="0"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a:t>
                      </a:r>
                      <a:r>
                        <a:rPr kumimoji="0" lang="zh-TW" altLang="en-US" sz="2400" b="0"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不含併入各區免試入學部分</a:t>
                      </a:r>
                      <a:r>
                        <a:rPr kumimoji="0" lang="en-US" altLang="zh-TW" sz="2400" b="0"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a:t>
                      </a:r>
                      <a:r>
                        <a:rPr kumimoji="0" lang="zh-TW" altLang="en-US" sz="2400" b="0"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放</a:t>
                      </a:r>
                      <a:endParaRPr kumimoji="0" lang="en-US" altLang="zh-TW" sz="2400" b="0"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p>
                      <a:pPr marL="0" marR="0" lvl="0" indent="0" algn="l" defTabSz="457200" rtl="0" eaLnBrk="1" fontAlgn="base" latinLnBrk="0" hangingPunct="1">
                        <a:lnSpc>
                          <a:spcPct val="100000"/>
                        </a:lnSpc>
                        <a:spcBef>
                          <a:spcPct val="0"/>
                        </a:spcBef>
                        <a:spcAft>
                          <a:spcPct val="0"/>
                        </a:spcAft>
                        <a:buClr>
                          <a:srgbClr val="000000"/>
                        </a:buClr>
                        <a:buSzTx/>
                        <a:buFont typeface="+mj-lt"/>
                        <a:buNone/>
                        <a:tabLst/>
                      </a:pPr>
                      <a:r>
                        <a:rPr kumimoji="0" lang="zh-TW" altLang="en-US" sz="2400" b="0"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   榜截止日</a:t>
                      </a:r>
                    </a:p>
                    <a:p>
                      <a:pPr marL="0" marR="0" lvl="0" indent="0" algn="l" defTabSz="457200" rtl="0" eaLnBrk="1" fontAlgn="base" latinLnBrk="0" hangingPunct="1">
                        <a:lnSpc>
                          <a:spcPct val="100000"/>
                        </a:lnSpc>
                        <a:spcBef>
                          <a:spcPct val="0"/>
                        </a:spcBef>
                        <a:spcAft>
                          <a:spcPct val="0"/>
                        </a:spcAft>
                        <a:buClr>
                          <a:srgbClr val="000000"/>
                        </a:buClr>
                        <a:buSzTx/>
                        <a:buFont typeface="+mj-lt"/>
                        <a:buNone/>
                        <a:tabLst/>
                      </a:pPr>
                      <a:r>
                        <a:rPr kumimoji="0" lang="en-US" altLang="zh-TW" sz="2400" b="0"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5. </a:t>
                      </a:r>
                      <a:r>
                        <a:rPr kumimoji="0" lang="zh-TW" altLang="en-US" sz="2400" b="0"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特色招生專業群科甄選入學放榜</a:t>
                      </a:r>
                      <a:endParaRPr kumimoji="0" lang="en-US" altLang="zh-TW" sz="2400" b="0"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29904" marR="29904"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D9CC"/>
                    </a:solidFill>
                  </a:tcPr>
                </a:tc>
                <a:extLst>
                  <a:ext uri="{0D108BD9-81ED-4DB2-BD59-A6C34878D82A}">
                    <a16:rowId xmlns="" xmlns:a16="http://schemas.microsoft.com/office/drawing/2014/main" val="10010"/>
                  </a:ext>
                </a:extLst>
              </a:tr>
            </a:tbl>
          </a:graphicData>
        </a:graphic>
      </p:graphicFrame>
      <p:sp>
        <p:nvSpPr>
          <p:cNvPr id="101426" name="文字方塊 2"/>
          <p:cNvSpPr txBox="1">
            <a:spLocks noChangeArrowheads="1"/>
          </p:cNvSpPr>
          <p:nvPr/>
        </p:nvSpPr>
        <p:spPr bwMode="auto">
          <a:xfrm>
            <a:off x="754063" y="2133600"/>
            <a:ext cx="893762" cy="157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eaVert"/>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eaLnBrk="1" hangingPunct="1">
              <a:spcBef>
                <a:spcPct val="0"/>
              </a:spcBef>
              <a:buClrTx/>
              <a:buFontTx/>
              <a:buNone/>
            </a:pPr>
            <a:endParaRPr lang="zh-TW" altLang="en-US">
              <a:solidFill>
                <a:srgbClr val="000000"/>
              </a:solidFill>
              <a:latin typeface="Arial" panose="020B0604020202020204" pitchFamily="34" charset="0"/>
            </a:endParaRPr>
          </a:p>
        </p:txBody>
      </p:sp>
      <p:sp>
        <p:nvSpPr>
          <p:cNvPr id="5" name="投影片編號版面配置區 6"/>
          <p:cNvSpPr txBox="1">
            <a:spLocks/>
          </p:cNvSpPr>
          <p:nvPr/>
        </p:nvSpPr>
        <p:spPr>
          <a:xfrm>
            <a:off x="531813" y="787400"/>
            <a:ext cx="779462" cy="365125"/>
          </a:xfrm>
          <a:prstGeom prst="rect">
            <a:avLst/>
          </a:prstGeom>
        </p:spPr>
        <p:txBody>
          <a:bodyPr vert="horz" lIns="91440" tIns="45720" rIns="91440" bIns="45720" rtlCol="0" anchor="ctr"/>
          <a:lstStyle>
            <a:defPPr>
              <a:defRPr lang="zh-TW"/>
            </a:defPPr>
            <a:lvl1pPr algn="r" rtl="0" eaLnBrk="1" fontAlgn="auto" hangingPunct="1">
              <a:spcBef>
                <a:spcPts val="0"/>
              </a:spcBef>
              <a:spcAft>
                <a:spcPts val="0"/>
              </a:spcAft>
              <a:defRPr kumimoji="0" sz="2000" kern="1200">
                <a:solidFill>
                  <a:srgbClr val="FEFFFF"/>
                </a:solidFill>
                <a:latin typeface="+mn-lt"/>
                <a:ea typeface="+mn-ea"/>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微軟正黑體" panose="020B0604030504040204" pitchFamily="34" charset="-120"/>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微軟正黑體" panose="020B0604030504040204" pitchFamily="34" charset="-120"/>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微軟正黑體" panose="020B0604030504040204" pitchFamily="34" charset="-120"/>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微軟正黑體" panose="020B0604030504040204" pitchFamily="34" charset="-120"/>
                <a:cs typeface="+mn-cs"/>
              </a:defRPr>
            </a:lvl5pPr>
            <a:lvl6pPr marL="2286000" algn="l" defTabSz="914400" rtl="0" eaLnBrk="1" latinLnBrk="0" hangingPunct="1">
              <a:defRPr kumimoji="1" kern="1200">
                <a:solidFill>
                  <a:schemeClr val="tx1"/>
                </a:solidFill>
                <a:latin typeface="Arial" panose="020B0604020202020204" pitchFamily="34" charset="0"/>
                <a:ea typeface="微軟正黑體" panose="020B0604030504040204" pitchFamily="34" charset="-120"/>
                <a:cs typeface="+mn-cs"/>
              </a:defRPr>
            </a:lvl6pPr>
            <a:lvl7pPr marL="2743200" algn="l" defTabSz="914400" rtl="0" eaLnBrk="1" latinLnBrk="0" hangingPunct="1">
              <a:defRPr kumimoji="1" kern="1200">
                <a:solidFill>
                  <a:schemeClr val="tx1"/>
                </a:solidFill>
                <a:latin typeface="Arial" panose="020B0604020202020204" pitchFamily="34" charset="0"/>
                <a:ea typeface="微軟正黑體" panose="020B0604030504040204" pitchFamily="34" charset="-120"/>
                <a:cs typeface="+mn-cs"/>
              </a:defRPr>
            </a:lvl7pPr>
            <a:lvl8pPr marL="3200400" algn="l" defTabSz="914400" rtl="0" eaLnBrk="1" latinLnBrk="0" hangingPunct="1">
              <a:defRPr kumimoji="1" kern="1200">
                <a:solidFill>
                  <a:schemeClr val="tx1"/>
                </a:solidFill>
                <a:latin typeface="Arial" panose="020B0604020202020204" pitchFamily="34" charset="0"/>
                <a:ea typeface="微軟正黑體" panose="020B0604030504040204" pitchFamily="34" charset="-120"/>
                <a:cs typeface="+mn-cs"/>
              </a:defRPr>
            </a:lvl8pPr>
            <a:lvl9pPr marL="3657600" algn="l" defTabSz="914400" rtl="0" eaLnBrk="1" latinLnBrk="0" hangingPunct="1">
              <a:defRPr kumimoji="1" kern="1200">
                <a:solidFill>
                  <a:schemeClr val="tx1"/>
                </a:solidFill>
                <a:latin typeface="Arial" panose="020B0604020202020204" pitchFamily="34" charset="0"/>
                <a:ea typeface="微軟正黑體" panose="020B0604030504040204" pitchFamily="34" charset="-120"/>
                <a:cs typeface="+mn-cs"/>
              </a:defRPr>
            </a:lvl9pPr>
          </a:lstStyle>
          <a:p>
            <a:pPr>
              <a:defRPr/>
            </a:pPr>
            <a:r>
              <a:rPr lang="en-US" altLang="zh-TW" dirty="0" smtClean="0"/>
              <a:t>17</a:t>
            </a:r>
            <a:endParaRPr lang="zh-TW" altLang="en-US" dirty="0"/>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5"/>
          <p:cNvSpPr>
            <a:spLocks noGrp="1"/>
          </p:cNvSpPr>
          <p:nvPr>
            <p:ph type="title"/>
          </p:nvPr>
        </p:nvSpPr>
        <p:spPr>
          <a:xfrm>
            <a:off x="2690408" y="224073"/>
            <a:ext cx="8911687" cy="1280890"/>
          </a:xfrm>
        </p:spPr>
        <p:txBody>
          <a:bodyPr/>
          <a:lstStyle/>
          <a:p>
            <a:r>
              <a:rPr lang="zh-TW" altLang="en-US" sz="3200" b="1" dirty="0">
                <a:solidFill>
                  <a:srgbClr val="3939FF"/>
                </a:solidFill>
              </a:rPr>
              <a:t>五專免試入學超額比序項目積分對照表</a:t>
            </a:r>
          </a:p>
        </p:txBody>
      </p:sp>
      <p:sp>
        <p:nvSpPr>
          <p:cNvPr id="4" name="投影片編號版面配置區 3"/>
          <p:cNvSpPr>
            <a:spLocks noGrp="1"/>
          </p:cNvSpPr>
          <p:nvPr>
            <p:ph type="sldNum" sz="quarter" idx="12"/>
          </p:nvPr>
        </p:nvSpPr>
        <p:spPr/>
        <p:txBody>
          <a:bodyPr/>
          <a:lstStyle/>
          <a:p>
            <a:pPr>
              <a:defRPr/>
            </a:pPr>
            <a:r>
              <a:rPr lang="en-US" altLang="zh-TW" sz="2000" dirty="0" smtClean="0"/>
              <a:t>121</a:t>
            </a:r>
            <a:endParaRPr lang="zh-TW" altLang="en-US" sz="2000" dirty="0"/>
          </a:p>
        </p:txBody>
      </p:sp>
      <p:sp>
        <p:nvSpPr>
          <p:cNvPr id="2" name="內容版面配置區 1"/>
          <p:cNvSpPr>
            <a:spLocks noGrp="1"/>
          </p:cNvSpPr>
          <p:nvPr>
            <p:ph idx="1"/>
          </p:nvPr>
        </p:nvSpPr>
        <p:spPr/>
        <p:txBody>
          <a:bodyPr/>
          <a:lstStyle/>
          <a:p>
            <a:endParaRPr lang="zh-TW" altLang="en-US"/>
          </a:p>
        </p:txBody>
      </p:sp>
      <p:pic>
        <p:nvPicPr>
          <p:cNvPr id="5" name="圖片 4"/>
          <p:cNvPicPr>
            <a:picLocks/>
          </p:cNvPicPr>
          <p:nvPr/>
        </p:nvPicPr>
        <p:blipFill>
          <a:blip r:embed="rId2" cstate="print"/>
          <a:stretch>
            <a:fillRect/>
          </a:stretch>
        </p:blipFill>
        <p:spPr>
          <a:xfrm>
            <a:off x="2098714" y="864518"/>
            <a:ext cx="9273600" cy="5904000"/>
          </a:xfrm>
          <a:prstGeom prst="rect">
            <a:avLst/>
          </a:prstGeom>
        </p:spPr>
      </p:pic>
    </p:spTree>
    <p:extLst>
      <p:ext uri="{BB962C8B-B14F-4D97-AF65-F5344CB8AC3E}">
        <p14:creationId xmlns:p14="http://schemas.microsoft.com/office/powerpoint/2010/main" xmlns="" val="2784211412"/>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5"/>
          <p:cNvSpPr>
            <a:spLocks noGrp="1"/>
          </p:cNvSpPr>
          <p:nvPr>
            <p:ph type="title"/>
          </p:nvPr>
        </p:nvSpPr>
        <p:spPr>
          <a:xfrm>
            <a:off x="2690408" y="224073"/>
            <a:ext cx="8911687" cy="1280890"/>
          </a:xfrm>
        </p:spPr>
        <p:txBody>
          <a:bodyPr/>
          <a:lstStyle/>
          <a:p>
            <a:r>
              <a:rPr lang="zh-TW" altLang="en-US" sz="3200" b="1" dirty="0">
                <a:solidFill>
                  <a:srgbClr val="3939FF"/>
                </a:solidFill>
              </a:rPr>
              <a:t>五專免試入學超額比序項目積分對照表</a:t>
            </a:r>
          </a:p>
        </p:txBody>
      </p:sp>
      <p:sp>
        <p:nvSpPr>
          <p:cNvPr id="4" name="投影片編號版面配置區 3"/>
          <p:cNvSpPr>
            <a:spLocks noGrp="1"/>
          </p:cNvSpPr>
          <p:nvPr>
            <p:ph type="sldNum" sz="quarter" idx="12"/>
          </p:nvPr>
        </p:nvSpPr>
        <p:spPr/>
        <p:txBody>
          <a:bodyPr/>
          <a:lstStyle/>
          <a:p>
            <a:pPr>
              <a:defRPr/>
            </a:pPr>
            <a:r>
              <a:rPr lang="en-US" altLang="zh-TW" sz="2000" dirty="0" smtClean="0"/>
              <a:t>122</a:t>
            </a:r>
            <a:endParaRPr lang="zh-TW" altLang="en-US" sz="2000" dirty="0"/>
          </a:p>
        </p:txBody>
      </p:sp>
      <p:sp>
        <p:nvSpPr>
          <p:cNvPr id="2" name="內容版面配置區 1"/>
          <p:cNvSpPr>
            <a:spLocks noGrp="1"/>
          </p:cNvSpPr>
          <p:nvPr>
            <p:ph idx="1"/>
          </p:nvPr>
        </p:nvSpPr>
        <p:spPr/>
        <p:txBody>
          <a:bodyPr/>
          <a:lstStyle/>
          <a:p>
            <a:endParaRPr lang="zh-TW" altLang="en-US" dirty="0"/>
          </a:p>
        </p:txBody>
      </p:sp>
      <p:pic>
        <p:nvPicPr>
          <p:cNvPr id="3" name="圖片 2"/>
          <p:cNvPicPr>
            <a:picLocks noChangeAspect="1"/>
          </p:cNvPicPr>
          <p:nvPr/>
        </p:nvPicPr>
        <p:blipFill>
          <a:blip r:embed="rId2" cstate="print"/>
          <a:stretch>
            <a:fillRect/>
          </a:stretch>
        </p:blipFill>
        <p:spPr>
          <a:xfrm>
            <a:off x="2269245" y="864518"/>
            <a:ext cx="8953500" cy="3189689"/>
          </a:xfrm>
          <a:prstGeom prst="rect">
            <a:avLst/>
          </a:prstGeom>
        </p:spPr>
      </p:pic>
      <p:pic>
        <p:nvPicPr>
          <p:cNvPr id="7" name="圖片 6"/>
          <p:cNvPicPr>
            <a:picLocks noChangeAspect="1"/>
          </p:cNvPicPr>
          <p:nvPr/>
        </p:nvPicPr>
        <p:blipFill>
          <a:blip r:embed="rId3" cstate="print"/>
          <a:stretch>
            <a:fillRect/>
          </a:stretch>
        </p:blipFill>
        <p:spPr>
          <a:xfrm>
            <a:off x="2269245" y="4324743"/>
            <a:ext cx="6533232" cy="2288436"/>
          </a:xfrm>
          <a:prstGeom prst="rect">
            <a:avLst/>
          </a:prstGeom>
        </p:spPr>
      </p:pic>
    </p:spTree>
    <p:extLst>
      <p:ext uri="{BB962C8B-B14F-4D97-AF65-F5344CB8AC3E}">
        <p14:creationId xmlns:p14="http://schemas.microsoft.com/office/powerpoint/2010/main" xmlns="" val="1644701563"/>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5"/>
          <p:cNvSpPr>
            <a:spLocks noGrp="1"/>
          </p:cNvSpPr>
          <p:nvPr>
            <p:ph type="title"/>
          </p:nvPr>
        </p:nvSpPr>
        <p:spPr>
          <a:xfrm>
            <a:off x="2690408" y="224073"/>
            <a:ext cx="8911687" cy="1280890"/>
          </a:xfrm>
        </p:spPr>
        <p:txBody>
          <a:bodyPr/>
          <a:lstStyle/>
          <a:p>
            <a:r>
              <a:rPr lang="zh-TW" altLang="en-US" sz="3200" b="1" dirty="0">
                <a:solidFill>
                  <a:srgbClr val="3939FF"/>
                </a:solidFill>
              </a:rPr>
              <a:t>五專免試入學超額比序項目積分對照表</a:t>
            </a:r>
          </a:p>
        </p:txBody>
      </p:sp>
      <p:sp>
        <p:nvSpPr>
          <p:cNvPr id="4" name="投影片編號版面配置區 3"/>
          <p:cNvSpPr>
            <a:spLocks noGrp="1"/>
          </p:cNvSpPr>
          <p:nvPr>
            <p:ph type="sldNum" sz="quarter" idx="12"/>
          </p:nvPr>
        </p:nvSpPr>
        <p:spPr/>
        <p:txBody>
          <a:bodyPr/>
          <a:lstStyle/>
          <a:p>
            <a:pPr>
              <a:defRPr/>
            </a:pPr>
            <a:r>
              <a:rPr lang="en-US" altLang="zh-TW" sz="2000" dirty="0" smtClean="0"/>
              <a:t>123</a:t>
            </a:r>
            <a:endParaRPr lang="zh-TW" altLang="en-US" sz="2000" dirty="0"/>
          </a:p>
        </p:txBody>
      </p:sp>
      <p:pic>
        <p:nvPicPr>
          <p:cNvPr id="5" name="圖片 4"/>
          <p:cNvPicPr>
            <a:picLocks noChangeAspect="1"/>
          </p:cNvPicPr>
          <p:nvPr/>
        </p:nvPicPr>
        <p:blipFill>
          <a:blip r:embed="rId2" cstate="print"/>
          <a:stretch>
            <a:fillRect/>
          </a:stretch>
        </p:blipFill>
        <p:spPr>
          <a:xfrm>
            <a:off x="2272918" y="969962"/>
            <a:ext cx="8799034" cy="3657122"/>
          </a:xfrm>
          <a:prstGeom prst="rect">
            <a:avLst/>
          </a:prstGeom>
        </p:spPr>
      </p:pic>
    </p:spTree>
    <p:extLst>
      <p:ext uri="{BB962C8B-B14F-4D97-AF65-F5344CB8AC3E}">
        <p14:creationId xmlns:p14="http://schemas.microsoft.com/office/powerpoint/2010/main" xmlns="" val="450618992"/>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766661" y="690211"/>
            <a:ext cx="8911687" cy="1280890"/>
          </a:xfrm>
        </p:spPr>
        <p:txBody>
          <a:bodyPr/>
          <a:lstStyle/>
          <a:p>
            <a:r>
              <a:rPr lang="zh-TW" altLang="en-US" sz="4000" dirty="0" smtClean="0"/>
              <a:t>五專免試入學超額比</a:t>
            </a:r>
            <a:r>
              <a:rPr lang="zh-TW" altLang="en-US" sz="4000" dirty="0"/>
              <a:t>序</a:t>
            </a:r>
          </a:p>
        </p:txBody>
      </p:sp>
      <p:sp>
        <p:nvSpPr>
          <p:cNvPr id="3" name="內容版面配置區 2"/>
          <p:cNvSpPr>
            <a:spLocks noGrp="1"/>
          </p:cNvSpPr>
          <p:nvPr>
            <p:ph idx="1"/>
          </p:nvPr>
        </p:nvSpPr>
        <p:spPr>
          <a:xfrm>
            <a:off x="1311275" y="1748007"/>
            <a:ext cx="10498807" cy="5512107"/>
          </a:xfrm>
        </p:spPr>
        <p:txBody>
          <a:bodyPr/>
          <a:lstStyle/>
          <a:p>
            <a:r>
              <a:rPr lang="zh-TW" altLang="en-US" sz="3600" dirty="0">
                <a:solidFill>
                  <a:schemeClr val="tx1"/>
                </a:solidFill>
              </a:rPr>
              <a:t>招生學校得依學校發展特色及科組特性，</a:t>
            </a:r>
            <a:r>
              <a:rPr lang="zh-TW" altLang="en-US" sz="3600" dirty="0">
                <a:solidFill>
                  <a:srgbClr val="FF0000"/>
                </a:solidFill>
              </a:rPr>
              <a:t>加權採計</a:t>
            </a:r>
            <a:r>
              <a:rPr lang="zh-TW" altLang="en-US" sz="3600" dirty="0" smtClean="0">
                <a:solidFill>
                  <a:srgbClr val="FF0000"/>
                </a:solidFill>
              </a:rPr>
              <a:t>部分項目</a:t>
            </a:r>
            <a:r>
              <a:rPr lang="zh-TW" altLang="en-US" sz="3600" dirty="0">
                <a:solidFill>
                  <a:schemeClr val="tx1"/>
                </a:solidFill>
              </a:rPr>
              <a:t>，加權項目至多得擇</a:t>
            </a:r>
            <a:r>
              <a:rPr lang="en-US" altLang="zh-TW" sz="3600" dirty="0">
                <a:solidFill>
                  <a:schemeClr val="tx1"/>
                </a:solidFill>
              </a:rPr>
              <a:t>3</a:t>
            </a:r>
            <a:r>
              <a:rPr lang="zh-TW" altLang="en-US" sz="3600" dirty="0">
                <a:solidFill>
                  <a:schemeClr val="tx1"/>
                </a:solidFill>
              </a:rPr>
              <a:t>項，其權重可訂為</a:t>
            </a:r>
            <a:r>
              <a:rPr lang="en-US" altLang="zh-TW" sz="3600" dirty="0">
                <a:solidFill>
                  <a:schemeClr val="tx1"/>
                </a:solidFill>
              </a:rPr>
              <a:t>1.1</a:t>
            </a:r>
            <a:r>
              <a:rPr lang="zh-TW" altLang="en-US" sz="3600" dirty="0">
                <a:solidFill>
                  <a:schemeClr val="tx1"/>
                </a:solidFill>
              </a:rPr>
              <a:t>、</a:t>
            </a:r>
            <a:r>
              <a:rPr lang="en-US" altLang="zh-TW" sz="3600" dirty="0">
                <a:solidFill>
                  <a:schemeClr val="tx1"/>
                </a:solidFill>
              </a:rPr>
              <a:t>1.2</a:t>
            </a:r>
            <a:r>
              <a:rPr lang="zh-TW" altLang="en-US" sz="3600" dirty="0" smtClean="0">
                <a:solidFill>
                  <a:schemeClr val="tx1"/>
                </a:solidFill>
              </a:rPr>
              <a:t>、</a:t>
            </a:r>
            <a:r>
              <a:rPr lang="en-US" altLang="zh-TW" sz="3600" dirty="0" smtClean="0">
                <a:solidFill>
                  <a:schemeClr val="tx1"/>
                </a:solidFill>
              </a:rPr>
              <a:t>1.3</a:t>
            </a:r>
            <a:r>
              <a:rPr lang="zh-TW" altLang="en-US" sz="3600" dirty="0">
                <a:solidFill>
                  <a:schemeClr val="tx1"/>
                </a:solidFill>
              </a:rPr>
              <a:t>、</a:t>
            </a:r>
            <a:r>
              <a:rPr lang="en-US" altLang="zh-TW" sz="3600" dirty="0">
                <a:solidFill>
                  <a:schemeClr val="tx1"/>
                </a:solidFill>
              </a:rPr>
              <a:t>1.4</a:t>
            </a:r>
            <a:r>
              <a:rPr lang="zh-TW" altLang="en-US" sz="3600" dirty="0">
                <a:solidFill>
                  <a:schemeClr val="tx1"/>
                </a:solidFill>
              </a:rPr>
              <a:t>、</a:t>
            </a:r>
            <a:r>
              <a:rPr lang="en-US" altLang="zh-TW" sz="3600" dirty="0">
                <a:solidFill>
                  <a:schemeClr val="tx1"/>
                </a:solidFill>
              </a:rPr>
              <a:t>1.5</a:t>
            </a:r>
            <a:r>
              <a:rPr lang="zh-TW" altLang="en-US" sz="3600" dirty="0">
                <a:solidFill>
                  <a:schemeClr val="tx1"/>
                </a:solidFill>
              </a:rPr>
              <a:t>，並以</a:t>
            </a:r>
            <a:r>
              <a:rPr lang="en-US" altLang="zh-TW" sz="3600" dirty="0">
                <a:solidFill>
                  <a:schemeClr val="tx1"/>
                </a:solidFill>
              </a:rPr>
              <a:t>1.5</a:t>
            </a:r>
            <a:r>
              <a:rPr lang="zh-TW" altLang="en-US" sz="3600" dirty="0">
                <a:solidFill>
                  <a:schemeClr val="tx1"/>
                </a:solidFill>
              </a:rPr>
              <a:t>為上限</a:t>
            </a:r>
            <a:r>
              <a:rPr lang="zh-TW" altLang="en-US" sz="3600" dirty="0" smtClean="0">
                <a:solidFill>
                  <a:schemeClr val="tx1"/>
                </a:solidFill>
              </a:rPr>
              <a:t>。</a:t>
            </a:r>
            <a:endParaRPr lang="en-US" altLang="zh-TW" sz="3600" dirty="0" smtClean="0">
              <a:solidFill>
                <a:schemeClr val="tx1"/>
              </a:solidFill>
            </a:endParaRPr>
          </a:p>
          <a:p>
            <a:r>
              <a:rPr lang="zh-TW" altLang="en-US" sz="3600" dirty="0">
                <a:solidFill>
                  <a:schemeClr val="tx1"/>
                </a:solidFill>
              </a:rPr>
              <a:t>於分發時若超額比序</a:t>
            </a:r>
            <a:r>
              <a:rPr lang="zh-TW" altLang="en-US" sz="3600" dirty="0">
                <a:solidFill>
                  <a:srgbClr val="FF0000"/>
                </a:solidFill>
              </a:rPr>
              <a:t>總積分相同時，針對各校所</a:t>
            </a:r>
            <a:r>
              <a:rPr lang="zh-TW" altLang="en-US" sz="3600" dirty="0" smtClean="0">
                <a:solidFill>
                  <a:srgbClr val="FF0000"/>
                </a:solidFill>
              </a:rPr>
              <a:t>訂優先</a:t>
            </a:r>
            <a:r>
              <a:rPr lang="zh-TW" altLang="en-US" sz="3600" dirty="0">
                <a:solidFill>
                  <a:srgbClr val="FF0000"/>
                </a:solidFill>
              </a:rPr>
              <a:t>比序條件進行同分比序</a:t>
            </a:r>
            <a:r>
              <a:rPr lang="zh-TW" altLang="en-US" sz="3600" dirty="0">
                <a:solidFill>
                  <a:schemeClr val="tx1"/>
                </a:solidFill>
              </a:rPr>
              <a:t>，其比序順序先行以</a:t>
            </a:r>
            <a:r>
              <a:rPr lang="zh-TW" altLang="en-US" sz="3600" dirty="0" smtClean="0">
                <a:solidFill>
                  <a:schemeClr val="tx1"/>
                </a:solidFill>
              </a:rPr>
              <a:t>主項目</a:t>
            </a:r>
            <a:r>
              <a:rPr lang="zh-TW" altLang="en-US" sz="3600" dirty="0">
                <a:solidFill>
                  <a:schemeClr val="tx1"/>
                </a:solidFill>
              </a:rPr>
              <a:t>進行比序，再依其主項目下之分項進行比序。</a:t>
            </a:r>
          </a:p>
        </p:txBody>
      </p:sp>
      <p:sp>
        <p:nvSpPr>
          <p:cNvPr id="4" name="投影片編號版面配置區 3"/>
          <p:cNvSpPr>
            <a:spLocks noGrp="1"/>
          </p:cNvSpPr>
          <p:nvPr>
            <p:ph type="sldNum" sz="quarter" idx="12"/>
          </p:nvPr>
        </p:nvSpPr>
        <p:spPr/>
        <p:txBody>
          <a:bodyPr/>
          <a:lstStyle/>
          <a:p>
            <a:pPr>
              <a:defRPr/>
            </a:pPr>
            <a:r>
              <a:rPr lang="en-US" altLang="zh-TW" sz="2000" dirty="0" smtClean="0"/>
              <a:t>124</a:t>
            </a:r>
            <a:endParaRPr lang="zh-TW" altLang="en-US" sz="2000" dirty="0"/>
          </a:p>
        </p:txBody>
      </p:sp>
    </p:spTree>
    <p:extLst>
      <p:ext uri="{BB962C8B-B14F-4D97-AF65-F5344CB8AC3E}">
        <p14:creationId xmlns:p14="http://schemas.microsoft.com/office/powerpoint/2010/main" xmlns="" val="3279853099"/>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a:p>
        </p:txBody>
      </p:sp>
      <p:pic>
        <p:nvPicPr>
          <p:cNvPr id="5" name="圖片 4"/>
          <p:cNvPicPr>
            <a:picLocks noChangeAspect="1"/>
          </p:cNvPicPr>
          <p:nvPr/>
        </p:nvPicPr>
        <p:blipFill>
          <a:blip r:embed="rId2" cstate="print"/>
          <a:stretch>
            <a:fillRect/>
          </a:stretch>
        </p:blipFill>
        <p:spPr>
          <a:xfrm>
            <a:off x="2513384" y="0"/>
            <a:ext cx="7048500" cy="6702020"/>
          </a:xfrm>
          <a:prstGeom prst="rect">
            <a:avLst/>
          </a:prstGeom>
        </p:spPr>
      </p:pic>
    </p:spTree>
    <p:extLst>
      <p:ext uri="{BB962C8B-B14F-4D97-AF65-F5344CB8AC3E}">
        <p14:creationId xmlns:p14="http://schemas.microsoft.com/office/powerpoint/2010/main" xmlns="" val="1942070978"/>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766661" y="690211"/>
            <a:ext cx="8911687" cy="1280890"/>
          </a:xfrm>
        </p:spPr>
        <p:txBody>
          <a:bodyPr/>
          <a:lstStyle/>
          <a:p>
            <a:r>
              <a:rPr lang="zh-TW" altLang="en-US" sz="4000" dirty="0" smtClean="0"/>
              <a:t>五專特色招生甄選入學管道介紹</a:t>
            </a:r>
            <a:endParaRPr lang="zh-TW" altLang="en-US" sz="4000" dirty="0"/>
          </a:p>
        </p:txBody>
      </p:sp>
      <p:sp>
        <p:nvSpPr>
          <p:cNvPr id="3" name="內容版面配置區 2"/>
          <p:cNvSpPr>
            <a:spLocks noGrp="1"/>
          </p:cNvSpPr>
          <p:nvPr>
            <p:ph idx="1"/>
          </p:nvPr>
        </p:nvSpPr>
        <p:spPr>
          <a:xfrm>
            <a:off x="1311275" y="1748007"/>
            <a:ext cx="10498807" cy="5512107"/>
          </a:xfrm>
        </p:spPr>
        <p:txBody>
          <a:bodyPr/>
          <a:lstStyle/>
          <a:p>
            <a:r>
              <a:rPr lang="zh-TW" altLang="en-US" sz="3200" dirty="0" smtClean="0">
                <a:solidFill>
                  <a:srgbClr val="FF0000"/>
                </a:solidFill>
              </a:rPr>
              <a:t>招生</a:t>
            </a:r>
            <a:r>
              <a:rPr lang="zh-TW" altLang="en-US" sz="3200" dirty="0">
                <a:solidFill>
                  <a:srgbClr val="FF0000"/>
                </a:solidFill>
              </a:rPr>
              <a:t>校數</a:t>
            </a:r>
            <a:r>
              <a:rPr lang="zh-TW" altLang="en-US" sz="3200" dirty="0">
                <a:solidFill>
                  <a:schemeClr val="tx1"/>
                </a:solidFill>
              </a:rPr>
              <a:t>：台南應用科技大學美術系、音樂系</a:t>
            </a:r>
            <a:r>
              <a:rPr lang="zh-TW" altLang="en-US" sz="3200" dirty="0" smtClean="0">
                <a:solidFill>
                  <a:schemeClr val="tx1"/>
                </a:solidFill>
              </a:rPr>
              <a:t>、舞蹈系</a:t>
            </a:r>
            <a:r>
              <a:rPr lang="zh-TW" altLang="en-US" sz="3200" dirty="0">
                <a:solidFill>
                  <a:schemeClr val="tx1"/>
                </a:solidFill>
              </a:rPr>
              <a:t>及東方設計學院美術工藝系</a:t>
            </a:r>
            <a:r>
              <a:rPr lang="zh-TW" altLang="en-US" sz="3200" dirty="0" smtClean="0">
                <a:solidFill>
                  <a:schemeClr val="tx1"/>
                </a:solidFill>
              </a:rPr>
              <a:t>美術</a:t>
            </a:r>
            <a:r>
              <a:rPr lang="zh-TW" altLang="en-US" sz="3200" dirty="0">
                <a:solidFill>
                  <a:schemeClr val="tx1"/>
                </a:solidFill>
              </a:rPr>
              <a:t>專長等</a:t>
            </a:r>
            <a:r>
              <a:rPr lang="en-US" altLang="zh-TW" sz="3200" dirty="0">
                <a:solidFill>
                  <a:schemeClr val="tx1"/>
                </a:solidFill>
              </a:rPr>
              <a:t>2</a:t>
            </a:r>
            <a:r>
              <a:rPr lang="zh-TW" altLang="en-US" sz="3200" dirty="0">
                <a:solidFill>
                  <a:schemeClr val="tx1"/>
                </a:solidFill>
              </a:rPr>
              <a:t>校</a:t>
            </a:r>
            <a:r>
              <a:rPr lang="en-US" altLang="zh-TW" sz="3200" dirty="0">
                <a:solidFill>
                  <a:schemeClr val="tx1"/>
                </a:solidFill>
              </a:rPr>
              <a:t>4</a:t>
            </a:r>
            <a:r>
              <a:rPr lang="zh-TW" altLang="en-US" sz="3200" dirty="0">
                <a:solidFill>
                  <a:schemeClr val="tx1"/>
                </a:solidFill>
              </a:rPr>
              <a:t>系</a:t>
            </a:r>
            <a:r>
              <a:rPr lang="zh-TW" altLang="en-US" sz="3200" dirty="0" smtClean="0">
                <a:solidFill>
                  <a:schemeClr val="tx1"/>
                </a:solidFill>
              </a:rPr>
              <a:t>。</a:t>
            </a:r>
            <a:endParaRPr lang="en-US" altLang="zh-TW" sz="3200" dirty="0" smtClean="0">
              <a:solidFill>
                <a:schemeClr val="tx1"/>
              </a:solidFill>
            </a:endParaRPr>
          </a:p>
          <a:p>
            <a:endParaRPr lang="zh-TW" altLang="en-US" sz="3200" dirty="0">
              <a:solidFill>
                <a:schemeClr val="tx1"/>
              </a:solidFill>
            </a:endParaRPr>
          </a:p>
          <a:p>
            <a:r>
              <a:rPr lang="zh-TW" altLang="en-US" sz="3200" dirty="0">
                <a:solidFill>
                  <a:srgbClr val="FF0000"/>
                </a:solidFill>
              </a:rPr>
              <a:t>報名方式</a:t>
            </a:r>
            <a:r>
              <a:rPr lang="zh-TW" altLang="en-US" sz="3200" dirty="0">
                <a:solidFill>
                  <a:schemeClr val="tx1"/>
                </a:solidFill>
              </a:rPr>
              <a:t>：由招生學校自行辦理招生作業，考生</a:t>
            </a:r>
            <a:r>
              <a:rPr lang="zh-TW" altLang="en-US" sz="3200" dirty="0" smtClean="0">
                <a:solidFill>
                  <a:schemeClr val="tx1"/>
                </a:solidFill>
              </a:rPr>
              <a:t>可以依</a:t>
            </a:r>
            <a:r>
              <a:rPr lang="zh-TW" altLang="en-US" sz="3200" dirty="0">
                <a:solidFill>
                  <a:schemeClr val="tx1"/>
                </a:solidFill>
              </a:rPr>
              <a:t>其性向分別向台南應用科技大學或</a:t>
            </a:r>
            <a:r>
              <a:rPr lang="zh-TW" altLang="en-US" sz="3200" dirty="0" smtClean="0">
                <a:solidFill>
                  <a:schemeClr val="tx1"/>
                </a:solidFill>
              </a:rPr>
              <a:t>東方設計</a:t>
            </a:r>
            <a:r>
              <a:rPr lang="zh-TW" altLang="en-US" sz="3200" dirty="0">
                <a:solidFill>
                  <a:schemeClr val="tx1"/>
                </a:solidFill>
              </a:rPr>
              <a:t>學院報名</a:t>
            </a:r>
            <a:r>
              <a:rPr lang="zh-TW" altLang="en-US" sz="3200" dirty="0" smtClean="0">
                <a:solidFill>
                  <a:schemeClr val="tx1"/>
                </a:solidFill>
              </a:rPr>
              <a:t>。</a:t>
            </a:r>
            <a:endParaRPr lang="en-US" altLang="zh-TW" sz="3200" dirty="0" smtClean="0">
              <a:solidFill>
                <a:schemeClr val="tx1"/>
              </a:solidFill>
            </a:endParaRPr>
          </a:p>
          <a:p>
            <a:endParaRPr lang="zh-TW" altLang="en-US" sz="3200" dirty="0">
              <a:solidFill>
                <a:schemeClr val="tx1"/>
              </a:solidFill>
            </a:endParaRPr>
          </a:p>
          <a:p>
            <a:r>
              <a:rPr lang="zh-TW" altLang="en-US" sz="3200" dirty="0">
                <a:solidFill>
                  <a:srgbClr val="FF0000"/>
                </a:solidFill>
              </a:rPr>
              <a:t>分發原則</a:t>
            </a:r>
            <a:r>
              <a:rPr lang="zh-TW" altLang="en-US" sz="3200" dirty="0">
                <a:solidFill>
                  <a:schemeClr val="tx1"/>
                </a:solidFill>
              </a:rPr>
              <a:t>：招生之各系組應依學校自行設計之</a:t>
            </a:r>
            <a:r>
              <a:rPr lang="zh-TW" altLang="en-US" sz="3200" dirty="0" smtClean="0">
                <a:solidFill>
                  <a:schemeClr val="tx1"/>
                </a:solidFill>
              </a:rPr>
              <a:t>考試科目</a:t>
            </a:r>
            <a:r>
              <a:rPr lang="zh-TW" altLang="en-US" sz="3200" dirty="0">
                <a:solidFill>
                  <a:schemeClr val="tx1"/>
                </a:solidFill>
              </a:rPr>
              <a:t>及加權計分作為入學依據，並採正</a:t>
            </a:r>
            <a:r>
              <a:rPr lang="zh-TW" altLang="en-US" sz="3200" dirty="0" smtClean="0">
                <a:solidFill>
                  <a:schemeClr val="tx1"/>
                </a:solidFill>
              </a:rPr>
              <a:t>、備取</a:t>
            </a:r>
            <a:r>
              <a:rPr lang="zh-TW" altLang="en-US" sz="3200" dirty="0">
                <a:solidFill>
                  <a:schemeClr val="tx1"/>
                </a:solidFill>
              </a:rPr>
              <a:t>遞補報到方式作業</a:t>
            </a:r>
            <a:r>
              <a:rPr lang="zh-TW" altLang="en-US" sz="3200" dirty="0" smtClean="0">
                <a:solidFill>
                  <a:schemeClr val="tx1"/>
                </a:solidFill>
              </a:rPr>
              <a:t>。</a:t>
            </a:r>
            <a:endParaRPr lang="zh-TW" altLang="en-US" sz="3200" dirty="0">
              <a:solidFill>
                <a:schemeClr val="tx1"/>
              </a:solidFill>
            </a:endParaRPr>
          </a:p>
        </p:txBody>
      </p:sp>
      <p:sp>
        <p:nvSpPr>
          <p:cNvPr id="4" name="投影片編號版面配置區 3"/>
          <p:cNvSpPr>
            <a:spLocks noGrp="1"/>
          </p:cNvSpPr>
          <p:nvPr>
            <p:ph type="sldNum" sz="quarter" idx="12"/>
          </p:nvPr>
        </p:nvSpPr>
        <p:spPr/>
        <p:txBody>
          <a:bodyPr/>
          <a:lstStyle/>
          <a:p>
            <a:pPr>
              <a:defRPr/>
            </a:pPr>
            <a:r>
              <a:rPr lang="en-US" altLang="zh-TW" sz="2000" dirty="0" smtClean="0"/>
              <a:t>125</a:t>
            </a:r>
            <a:endParaRPr lang="zh-TW" altLang="en-US" sz="2000" dirty="0"/>
          </a:p>
        </p:txBody>
      </p:sp>
    </p:spTree>
    <p:extLst>
      <p:ext uri="{BB962C8B-B14F-4D97-AF65-F5344CB8AC3E}">
        <p14:creationId xmlns:p14="http://schemas.microsoft.com/office/powerpoint/2010/main" xmlns="" val="1924861105"/>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766661" y="690211"/>
            <a:ext cx="8911687" cy="1280890"/>
          </a:xfrm>
        </p:spPr>
        <p:txBody>
          <a:bodyPr/>
          <a:lstStyle/>
          <a:p>
            <a:r>
              <a:rPr lang="zh-TW" altLang="en-US" sz="4000" dirty="0" smtClean="0"/>
              <a:t>五專特色招生甄選入學管道介紹</a:t>
            </a:r>
            <a:endParaRPr lang="zh-TW" altLang="en-US" sz="4000" dirty="0"/>
          </a:p>
        </p:txBody>
      </p:sp>
      <p:sp>
        <p:nvSpPr>
          <p:cNvPr id="3" name="內容版面配置區 2"/>
          <p:cNvSpPr>
            <a:spLocks noGrp="1"/>
          </p:cNvSpPr>
          <p:nvPr>
            <p:ph idx="1"/>
          </p:nvPr>
        </p:nvSpPr>
        <p:spPr>
          <a:xfrm>
            <a:off x="1766661" y="1505636"/>
            <a:ext cx="10498807" cy="5512107"/>
          </a:xfrm>
        </p:spPr>
        <p:txBody>
          <a:bodyPr/>
          <a:lstStyle/>
          <a:p>
            <a:r>
              <a:rPr lang="zh-TW" altLang="en-US" sz="3200" dirty="0" smtClean="0">
                <a:solidFill>
                  <a:srgbClr val="3939FF"/>
                </a:solidFill>
              </a:rPr>
              <a:t>台南應用</a:t>
            </a:r>
            <a:r>
              <a:rPr lang="zh-TW" altLang="en-US" sz="3200" dirty="0">
                <a:solidFill>
                  <a:srgbClr val="3939FF"/>
                </a:solidFill>
              </a:rPr>
              <a:t>科技</a:t>
            </a:r>
            <a:r>
              <a:rPr lang="zh-TW" altLang="en-US" sz="3200" dirty="0" smtClean="0">
                <a:solidFill>
                  <a:srgbClr val="3939FF"/>
                </a:solidFill>
              </a:rPr>
              <a:t>大學</a:t>
            </a:r>
            <a:endParaRPr lang="zh-TW" altLang="en-US" sz="3200" dirty="0">
              <a:solidFill>
                <a:srgbClr val="3939FF"/>
              </a:solidFill>
            </a:endParaRPr>
          </a:p>
        </p:txBody>
      </p:sp>
      <p:sp>
        <p:nvSpPr>
          <p:cNvPr id="4" name="投影片編號版面配置區 3"/>
          <p:cNvSpPr>
            <a:spLocks noGrp="1"/>
          </p:cNvSpPr>
          <p:nvPr>
            <p:ph type="sldNum" sz="quarter" idx="12"/>
          </p:nvPr>
        </p:nvSpPr>
        <p:spPr/>
        <p:txBody>
          <a:bodyPr/>
          <a:lstStyle/>
          <a:p>
            <a:pPr>
              <a:defRPr/>
            </a:pPr>
            <a:r>
              <a:rPr lang="en-US" altLang="zh-TW" sz="2000" dirty="0" smtClean="0"/>
              <a:t>126</a:t>
            </a:r>
            <a:endParaRPr lang="zh-TW" altLang="en-US" sz="2000" dirty="0"/>
          </a:p>
        </p:txBody>
      </p:sp>
      <p:pic>
        <p:nvPicPr>
          <p:cNvPr id="5" name="圖片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992161" y="2127013"/>
            <a:ext cx="8460686" cy="4543166"/>
          </a:xfrm>
          <a:prstGeom prst="rect">
            <a:avLst/>
          </a:prstGeom>
        </p:spPr>
      </p:pic>
    </p:spTree>
    <p:extLst>
      <p:ext uri="{BB962C8B-B14F-4D97-AF65-F5344CB8AC3E}">
        <p14:creationId xmlns:p14="http://schemas.microsoft.com/office/powerpoint/2010/main" xmlns="" val="498721808"/>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766661" y="690211"/>
            <a:ext cx="8911687" cy="1280890"/>
          </a:xfrm>
        </p:spPr>
        <p:txBody>
          <a:bodyPr/>
          <a:lstStyle/>
          <a:p>
            <a:r>
              <a:rPr lang="zh-TW" altLang="en-US" sz="4000" dirty="0" smtClean="0"/>
              <a:t>五專特色招生甄選入學管道介紹</a:t>
            </a:r>
            <a:endParaRPr lang="zh-TW" altLang="en-US" sz="4000" dirty="0"/>
          </a:p>
        </p:txBody>
      </p:sp>
      <p:sp>
        <p:nvSpPr>
          <p:cNvPr id="3" name="內容版面配置區 2"/>
          <p:cNvSpPr>
            <a:spLocks noGrp="1"/>
          </p:cNvSpPr>
          <p:nvPr>
            <p:ph idx="1"/>
          </p:nvPr>
        </p:nvSpPr>
        <p:spPr>
          <a:xfrm>
            <a:off x="1766661" y="1505636"/>
            <a:ext cx="10498807" cy="5512107"/>
          </a:xfrm>
        </p:spPr>
        <p:txBody>
          <a:bodyPr/>
          <a:lstStyle/>
          <a:p>
            <a:r>
              <a:rPr lang="zh-TW" altLang="en-US" sz="3200" dirty="0" smtClean="0">
                <a:solidFill>
                  <a:srgbClr val="3939FF"/>
                </a:solidFill>
              </a:rPr>
              <a:t>東方設計學院</a:t>
            </a:r>
            <a:endParaRPr lang="zh-TW" altLang="en-US" sz="3200" dirty="0">
              <a:solidFill>
                <a:srgbClr val="3939FF"/>
              </a:solidFill>
            </a:endParaRPr>
          </a:p>
        </p:txBody>
      </p:sp>
      <p:sp>
        <p:nvSpPr>
          <p:cNvPr id="4" name="投影片編號版面配置區 3"/>
          <p:cNvSpPr>
            <a:spLocks noGrp="1"/>
          </p:cNvSpPr>
          <p:nvPr>
            <p:ph type="sldNum" sz="quarter" idx="12"/>
          </p:nvPr>
        </p:nvSpPr>
        <p:spPr/>
        <p:txBody>
          <a:bodyPr/>
          <a:lstStyle/>
          <a:p>
            <a:pPr>
              <a:defRPr/>
            </a:pPr>
            <a:r>
              <a:rPr lang="en-US" altLang="zh-TW" sz="2000" dirty="0" smtClean="0"/>
              <a:t>127</a:t>
            </a:r>
            <a:endParaRPr lang="zh-TW" altLang="en-US" sz="2000" dirty="0"/>
          </a:p>
        </p:txBody>
      </p:sp>
      <p:pic>
        <p:nvPicPr>
          <p:cNvPr id="6" name="圖片 5"/>
          <p:cNvPicPr>
            <a:picLocks noChangeAspect="1"/>
          </p:cNvPicPr>
          <p:nvPr/>
        </p:nvPicPr>
        <p:blipFill>
          <a:blip r:embed="rId2" cstate="print"/>
          <a:stretch>
            <a:fillRect/>
          </a:stretch>
        </p:blipFill>
        <p:spPr>
          <a:xfrm>
            <a:off x="1992161" y="2127013"/>
            <a:ext cx="8492714" cy="2918712"/>
          </a:xfrm>
          <a:prstGeom prst="rect">
            <a:avLst/>
          </a:prstGeom>
        </p:spPr>
      </p:pic>
    </p:spTree>
    <p:extLst>
      <p:ext uri="{BB962C8B-B14F-4D97-AF65-F5344CB8AC3E}">
        <p14:creationId xmlns:p14="http://schemas.microsoft.com/office/powerpoint/2010/main" xmlns="" val="278308197"/>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766661" y="690211"/>
            <a:ext cx="8911687" cy="1280890"/>
          </a:xfrm>
        </p:spPr>
        <p:txBody>
          <a:bodyPr/>
          <a:lstStyle/>
          <a:p>
            <a:r>
              <a:rPr lang="zh-TW" altLang="en-US" sz="4000" dirty="0" smtClean="0"/>
              <a:t>五專免試續招</a:t>
            </a:r>
            <a:endParaRPr lang="zh-TW" altLang="en-US" sz="4000" dirty="0"/>
          </a:p>
        </p:txBody>
      </p:sp>
      <p:sp>
        <p:nvSpPr>
          <p:cNvPr id="3" name="內容版面配置區 2"/>
          <p:cNvSpPr>
            <a:spLocks noGrp="1"/>
          </p:cNvSpPr>
          <p:nvPr>
            <p:ph idx="1"/>
          </p:nvPr>
        </p:nvSpPr>
        <p:spPr>
          <a:xfrm>
            <a:off x="1766661" y="1505636"/>
            <a:ext cx="10498807" cy="5512107"/>
          </a:xfrm>
        </p:spPr>
        <p:txBody>
          <a:bodyPr/>
          <a:lstStyle/>
          <a:p>
            <a:r>
              <a:rPr lang="zh-TW" altLang="en-US" sz="3200" dirty="0">
                <a:solidFill>
                  <a:schemeClr val="tx1"/>
                </a:solidFill>
              </a:rPr>
              <a:t>經免試入學招生後，仍有待招生名額之五專</a:t>
            </a:r>
            <a:r>
              <a:rPr lang="zh-TW" altLang="en-US" sz="3200" dirty="0" smtClean="0">
                <a:solidFill>
                  <a:schemeClr val="tx1"/>
                </a:solidFill>
              </a:rPr>
              <a:t>招生</a:t>
            </a:r>
            <a:r>
              <a:rPr lang="zh-TW" altLang="en-US" sz="3200" dirty="0">
                <a:solidFill>
                  <a:schemeClr val="tx1"/>
                </a:solidFill>
              </a:rPr>
              <a:t>學校，得報經教育部核准辦理免試續招，</a:t>
            </a:r>
            <a:r>
              <a:rPr lang="zh-TW" altLang="en-US" sz="3200" dirty="0" smtClean="0">
                <a:solidFill>
                  <a:schemeClr val="tx1"/>
                </a:solidFill>
              </a:rPr>
              <a:t>分發</a:t>
            </a:r>
            <a:r>
              <a:rPr lang="zh-TW" altLang="en-US" sz="3200" dirty="0">
                <a:solidFill>
                  <a:schemeClr val="tx1"/>
                </a:solidFill>
              </a:rPr>
              <a:t>作業依五專續招學校自行訂定之招生規定</a:t>
            </a:r>
            <a:r>
              <a:rPr lang="zh-TW" altLang="en-US" sz="3200" dirty="0" smtClean="0">
                <a:solidFill>
                  <a:schemeClr val="tx1"/>
                </a:solidFill>
              </a:rPr>
              <a:t>辦理</a:t>
            </a:r>
            <a:r>
              <a:rPr lang="zh-TW" altLang="en-US" sz="3200" dirty="0">
                <a:solidFill>
                  <a:schemeClr val="tx1"/>
                </a:solidFill>
              </a:rPr>
              <a:t>。</a:t>
            </a:r>
          </a:p>
        </p:txBody>
      </p:sp>
      <p:sp>
        <p:nvSpPr>
          <p:cNvPr id="4" name="投影片編號版面配置區 3"/>
          <p:cNvSpPr>
            <a:spLocks noGrp="1"/>
          </p:cNvSpPr>
          <p:nvPr>
            <p:ph type="sldNum" sz="quarter" idx="12"/>
          </p:nvPr>
        </p:nvSpPr>
        <p:spPr/>
        <p:txBody>
          <a:bodyPr/>
          <a:lstStyle/>
          <a:p>
            <a:pPr>
              <a:defRPr/>
            </a:pPr>
            <a:r>
              <a:rPr lang="en-US" altLang="zh-TW" sz="2000" dirty="0" smtClean="0"/>
              <a:t>128</a:t>
            </a:r>
            <a:endParaRPr lang="zh-TW" altLang="en-US" sz="2000" dirty="0"/>
          </a:p>
        </p:txBody>
      </p:sp>
    </p:spTree>
    <p:extLst>
      <p:ext uri="{BB962C8B-B14F-4D97-AF65-F5344CB8AC3E}">
        <p14:creationId xmlns:p14="http://schemas.microsoft.com/office/powerpoint/2010/main" xmlns="" val="1450933940"/>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1" name="矩形 6"/>
          <p:cNvSpPr>
            <a:spLocks noChangeArrowheads="1"/>
          </p:cNvSpPr>
          <p:nvPr/>
        </p:nvSpPr>
        <p:spPr bwMode="auto">
          <a:xfrm>
            <a:off x="1663700" y="896937"/>
            <a:ext cx="9144000" cy="504825"/>
          </a:xfrm>
          <a:prstGeom prst="rect">
            <a:avLst/>
          </a:prstGeom>
          <a:solidFill>
            <a:srgbClr val="FFCCFF"/>
          </a:solidFill>
          <a:ln w="25400" algn="ctr">
            <a:solidFill>
              <a:srgbClr val="FF33CC"/>
            </a:solidFill>
            <a:round/>
            <a:headEnd/>
            <a:tailEnd/>
          </a:ln>
        </p:spPr>
        <p:txBody>
          <a:bodyPr anchor="ctr"/>
          <a:lstStyle/>
          <a:p>
            <a:pPr eaLnBrk="1" hangingPunct="1">
              <a:lnSpc>
                <a:spcPts val="2600"/>
              </a:lnSpc>
              <a:buFont typeface="Arial" charset="0"/>
              <a:buNone/>
            </a:pPr>
            <a:r>
              <a:rPr lang="zh-TW" altLang="en-US" sz="2800" b="1">
                <a:solidFill>
                  <a:srgbClr val="C00000"/>
                </a:solidFill>
                <a:latin typeface="微軟正黑體" pitchFamily="34" charset="-120"/>
                <a:sym typeface="Wingdings" pitchFamily="2" charset="2"/>
              </a:rPr>
              <a:t></a:t>
            </a:r>
            <a:r>
              <a:rPr lang="zh-TW" altLang="en-US" sz="2800">
                <a:solidFill>
                  <a:srgbClr val="7030A0"/>
                </a:solidFill>
                <a:latin typeface="微軟正黑體" pitchFamily="34" charset="-120"/>
                <a:sym typeface="Wingdings" pitchFamily="2" charset="2"/>
              </a:rPr>
              <a:t>諮詢電話</a:t>
            </a:r>
            <a:endParaRPr lang="zh-TW" altLang="en-US" sz="2800">
              <a:solidFill>
                <a:srgbClr val="7030A0"/>
              </a:solidFill>
              <a:latin typeface="微軟正黑體" pitchFamily="34" charset="-120"/>
            </a:endParaRPr>
          </a:p>
        </p:txBody>
      </p:sp>
      <p:sp>
        <p:nvSpPr>
          <p:cNvPr id="286722" name="五邊形 6"/>
          <p:cNvSpPr>
            <a:spLocks noChangeArrowheads="1"/>
          </p:cNvSpPr>
          <p:nvPr/>
        </p:nvSpPr>
        <p:spPr bwMode="auto">
          <a:xfrm flipH="1">
            <a:off x="1663700" y="149225"/>
            <a:ext cx="6875462" cy="576262"/>
          </a:xfrm>
          <a:prstGeom prst="homePlate">
            <a:avLst>
              <a:gd name="adj" fmla="val 49989"/>
            </a:avLst>
          </a:prstGeom>
          <a:solidFill>
            <a:srgbClr val="FFFF99"/>
          </a:solidFill>
          <a:ln w="25400" algn="ctr">
            <a:solidFill>
              <a:srgbClr val="FFC000"/>
            </a:solidFill>
            <a:round/>
            <a:headEnd/>
            <a:tailEnd/>
          </a:ln>
        </p:spPr>
        <p:txBody>
          <a:bodyPr anchor="ctr" anchorCtr="1"/>
          <a:lstStyle/>
          <a:p>
            <a:pPr algn="ctr" eaLnBrk="1" hangingPunct="1"/>
            <a:r>
              <a:rPr lang="zh-TW" altLang="en-US" sz="3200">
                <a:solidFill>
                  <a:srgbClr val="FF0000"/>
                </a:solidFill>
                <a:latin typeface="微軟正黑體" pitchFamily="34" charset="-120"/>
                <a:ea typeface="超研澤新粗黑"/>
                <a:cs typeface="超研澤新粗黑"/>
              </a:rPr>
              <a:t>資源何處尋</a:t>
            </a:r>
          </a:p>
        </p:txBody>
      </p:sp>
      <p:sp>
        <p:nvSpPr>
          <p:cNvPr id="14" name="剪去對角線角落矩形 13"/>
          <p:cNvSpPr/>
          <p:nvPr/>
        </p:nvSpPr>
        <p:spPr bwMode="auto">
          <a:xfrm>
            <a:off x="1592263" y="5519738"/>
            <a:ext cx="8305800" cy="936625"/>
          </a:xfrm>
          <a:prstGeom prst="snip2DiagRect">
            <a:avLst/>
          </a:prstGeom>
          <a:solidFill>
            <a:srgbClr val="0070C0"/>
          </a:solidFill>
          <a:ln w="9525" cap="flat" cmpd="sng" algn="ctr">
            <a:solidFill>
              <a:schemeClr val="tx1"/>
            </a:solidFill>
            <a:prstDash val="solid"/>
            <a:round/>
            <a:headEnd type="none" w="med" len="med"/>
            <a:tailEnd type="none" w="med" len="med"/>
          </a:ln>
          <a:effectLst>
            <a:prstShdw prst="shdw17" dist="17961" dir="2700000">
              <a:schemeClr val="tx1">
                <a:gamma/>
                <a:shade val="60000"/>
                <a:invGamma/>
              </a:schemeClr>
            </a:prstShdw>
          </a:effectLst>
        </p:spPr>
        <p:txBody>
          <a:bodyPr/>
          <a:lstStyle/>
          <a:p>
            <a:pPr eaLnBrk="1" hangingPunct="1"/>
            <a:r>
              <a:rPr lang="zh-TW" altLang="en-US" sz="2800">
                <a:solidFill>
                  <a:srgbClr val="CCFFFF"/>
                </a:solidFill>
                <a:latin typeface="微軟正黑體" pitchFamily="34" charset="-120"/>
              </a:rPr>
              <a:t>教育部諮詢專線： </a:t>
            </a:r>
            <a:r>
              <a:rPr lang="en-US" altLang="zh-TW" sz="2800">
                <a:solidFill>
                  <a:srgbClr val="CCFFFF"/>
                </a:solidFill>
                <a:latin typeface="Cataneo BT"/>
                <a:ea typeface="標楷體" pitchFamily="65" charset="-120"/>
                <a:cs typeface="微軟正黑體" pitchFamily="34" charset="-120"/>
              </a:rPr>
              <a:t>0800-012580</a:t>
            </a:r>
            <a:r>
              <a:rPr lang="zh-TW" altLang="en-US" sz="2800">
                <a:solidFill>
                  <a:srgbClr val="CCFFFF"/>
                </a:solidFill>
                <a:latin typeface="Cataneo BT"/>
                <a:ea typeface="標楷體" pitchFamily="65" charset="-120"/>
                <a:cs typeface="微軟正黑體" pitchFamily="34" charset="-120"/>
              </a:rPr>
              <a:t>  （十二  我幫你）</a:t>
            </a:r>
          </a:p>
        </p:txBody>
      </p:sp>
      <p:sp>
        <p:nvSpPr>
          <p:cNvPr id="15" name="五邊形 14"/>
          <p:cNvSpPr/>
          <p:nvPr/>
        </p:nvSpPr>
        <p:spPr bwMode="auto">
          <a:xfrm rot="7740605">
            <a:off x="9882188" y="1770062"/>
            <a:ext cx="693738" cy="290513"/>
          </a:xfrm>
          <a:prstGeom prst="homePlate">
            <a:avLst/>
          </a:prstGeom>
          <a:solidFill>
            <a:srgbClr val="FFFF00">
              <a:alpha val="86000"/>
            </a:srgbClr>
          </a:solidFill>
          <a:ln w="9525" cap="flat" cmpd="sng" algn="ctr">
            <a:noFill/>
            <a:prstDash val="solid"/>
            <a:round/>
            <a:headEnd type="none" w="med" len="med"/>
            <a:tailEnd type="none" w="med" len="med"/>
          </a:ln>
          <a:effectLst>
            <a:outerShdw blurRad="50800" dist="50800" dir="5400000" algn="ctr" rotWithShape="0">
              <a:schemeClr val="tx1">
                <a:lumMod val="65000"/>
                <a:lumOff val="35000"/>
              </a:schemeClr>
            </a:outerShdw>
          </a:effectLst>
        </p:spPr>
        <p:txBody>
          <a:bodyPr/>
          <a:lstStyle/>
          <a:p>
            <a:pPr eaLnBrk="1" hangingPunct="1">
              <a:defRPr/>
            </a:pPr>
            <a:endParaRPr lang="zh-TW" altLang="en-US">
              <a:solidFill>
                <a:prstClr val="black"/>
              </a:solidFill>
              <a:latin typeface="Arial" charset="0"/>
              <a:ea typeface="微軟正黑體"/>
              <a:cs typeface="微軟正黑體"/>
            </a:endParaRPr>
          </a:p>
        </p:txBody>
      </p:sp>
      <p:sp>
        <p:nvSpPr>
          <p:cNvPr id="17" name="剪去對角線角落矩形 16"/>
          <p:cNvSpPr/>
          <p:nvPr/>
        </p:nvSpPr>
        <p:spPr bwMode="auto">
          <a:xfrm>
            <a:off x="1601788" y="4362450"/>
            <a:ext cx="8305800" cy="1011238"/>
          </a:xfrm>
          <a:prstGeom prst="snip2DiagRect">
            <a:avLst/>
          </a:prstGeom>
          <a:solidFill>
            <a:srgbClr val="FF3300"/>
          </a:solidFill>
          <a:ln w="9525" cap="flat" cmpd="sng" algn="ctr">
            <a:solidFill>
              <a:schemeClr val="tx1"/>
            </a:solidFill>
            <a:prstDash val="solid"/>
            <a:round/>
            <a:headEnd type="none" w="med" len="med"/>
            <a:tailEnd type="none" w="med" len="med"/>
          </a:ln>
          <a:effectLst>
            <a:prstShdw prst="shdw17" dist="17961" dir="2700000">
              <a:schemeClr val="tx1">
                <a:gamma/>
                <a:shade val="60000"/>
                <a:invGamma/>
              </a:schemeClr>
            </a:prstShdw>
          </a:effectLst>
        </p:spPr>
        <p:txBody>
          <a:bodyPr/>
          <a:lstStyle/>
          <a:p>
            <a:pPr eaLnBrk="1" hangingPunct="1"/>
            <a:r>
              <a:rPr lang="zh-TW" altLang="en-US" sz="3600" dirty="0">
                <a:solidFill>
                  <a:srgbClr val="CCFFCC"/>
                </a:solidFill>
                <a:latin typeface="微軟正黑體" pitchFamily="34" charset="-120"/>
              </a:rPr>
              <a:t>地方宣導團</a:t>
            </a:r>
            <a:r>
              <a:rPr lang="zh-TW" altLang="en-US" sz="3600" dirty="0" smtClean="0">
                <a:solidFill>
                  <a:srgbClr val="CCFFCC"/>
                </a:solidFill>
                <a:latin typeface="微軟正黑體" pitchFamily="34" charset="-120"/>
              </a:rPr>
              <a:t>講師</a:t>
            </a:r>
            <a:endParaRPr lang="en-US" altLang="zh-TW" sz="2800" dirty="0">
              <a:solidFill>
                <a:srgbClr val="CCFFCC"/>
              </a:solidFill>
              <a:latin typeface="Cataneo BT"/>
              <a:ea typeface="標楷體" pitchFamily="65" charset="-120"/>
              <a:cs typeface="微軟正黑體" pitchFamily="34" charset="-120"/>
            </a:endParaRPr>
          </a:p>
        </p:txBody>
      </p:sp>
      <p:sp>
        <p:nvSpPr>
          <p:cNvPr id="137223" name="五邊形 17"/>
          <p:cNvSpPr>
            <a:spLocks noChangeArrowheads="1"/>
          </p:cNvSpPr>
          <p:nvPr/>
        </p:nvSpPr>
        <p:spPr bwMode="auto">
          <a:xfrm rot="7740605">
            <a:off x="9980613" y="4619625"/>
            <a:ext cx="693737" cy="290513"/>
          </a:xfrm>
          <a:prstGeom prst="homePlate">
            <a:avLst>
              <a:gd name="adj" fmla="val 50004"/>
            </a:avLst>
          </a:prstGeom>
          <a:solidFill>
            <a:srgbClr val="00CC00"/>
          </a:solidFill>
          <a:ln>
            <a:noFill/>
          </a:ln>
          <a:effectLst>
            <a:outerShdw dist="50800" dir="5400000" algn="ctr" rotWithShape="0">
              <a:srgbClr val="595959"/>
            </a:outerShdw>
          </a:effectLst>
          <a:extLst/>
        </p:spPr>
        <p:txBody>
          <a:bodyPr rot="10800000" vert="eaVert"/>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Tx/>
              <a:buNone/>
              <a:defRPr/>
            </a:pPr>
            <a:endParaRPr lang="zh-TW" altLang="en-US" sz="1800">
              <a:solidFill>
                <a:prstClr val="black"/>
              </a:solidFill>
              <a:latin typeface="Arial" panose="020B0604020202020204" pitchFamily="34" charset="0"/>
              <a:cs typeface="微軟正黑體"/>
            </a:endParaRPr>
          </a:p>
        </p:txBody>
      </p:sp>
      <p:sp>
        <p:nvSpPr>
          <p:cNvPr id="19" name="剪去對角線角落矩形 18"/>
          <p:cNvSpPr/>
          <p:nvPr/>
        </p:nvSpPr>
        <p:spPr bwMode="auto">
          <a:xfrm>
            <a:off x="1601788" y="1595438"/>
            <a:ext cx="8270875" cy="1352550"/>
          </a:xfrm>
          <a:prstGeom prst="snip2DiagRect">
            <a:avLst/>
          </a:prstGeom>
          <a:solidFill>
            <a:srgbClr val="FFFF00"/>
          </a:solidFill>
          <a:ln w="9525" cap="flat" cmpd="sng" algn="ctr">
            <a:solidFill>
              <a:schemeClr val="tx1"/>
            </a:solidFill>
            <a:prstDash val="solid"/>
            <a:round/>
            <a:headEnd type="none" w="med" len="med"/>
            <a:tailEnd type="none" w="med" len="med"/>
          </a:ln>
          <a:effectLst>
            <a:prstShdw prst="shdw17" dist="17961" dir="2700000">
              <a:schemeClr val="tx1">
                <a:gamma/>
                <a:shade val="60000"/>
                <a:invGamma/>
              </a:schemeClr>
            </a:prstShdw>
          </a:effectLst>
        </p:spPr>
        <p:txBody>
          <a:bodyPr/>
          <a:lstStyle/>
          <a:p>
            <a:pPr eaLnBrk="1" hangingPunct="1">
              <a:defRPr/>
            </a:pPr>
            <a:r>
              <a:rPr lang="zh-TW" altLang="en-US" sz="3600" b="1" dirty="0">
                <a:solidFill>
                  <a:prstClr val="black"/>
                </a:solidFill>
                <a:latin typeface="Cataneo BT"/>
                <a:ea typeface="標楷體" pitchFamily="65" charset="-120"/>
                <a:cs typeface="微軟正黑體" pitchFamily="34" charset="-120"/>
              </a:rPr>
              <a:t>     </a:t>
            </a:r>
            <a:r>
              <a:rPr lang="zh-TW" altLang="en-US" sz="3600" b="1" dirty="0">
                <a:solidFill>
                  <a:prstClr val="black"/>
                </a:solidFill>
                <a:latin typeface="微軟正黑體" pitchFamily="34" charset="-120"/>
                <a:ea typeface="標楷體" pitchFamily="65" charset="-120"/>
                <a:cs typeface="微軟正黑體" pitchFamily="34" charset="-120"/>
              </a:rPr>
              <a:t>各國中電話諮詢：</a:t>
            </a:r>
            <a:endParaRPr lang="en-US" altLang="zh-TW" sz="3600" b="1" dirty="0">
              <a:solidFill>
                <a:prstClr val="black"/>
              </a:solidFill>
              <a:latin typeface="微軟正黑體" pitchFamily="34" charset="-120"/>
              <a:ea typeface="標楷體" pitchFamily="65" charset="-120"/>
              <a:cs typeface="微軟正黑體" pitchFamily="34" charset="-120"/>
            </a:endParaRPr>
          </a:p>
          <a:p>
            <a:pPr eaLnBrk="1" hangingPunct="1">
              <a:defRPr/>
            </a:pPr>
            <a:r>
              <a:rPr lang="zh-TW" altLang="en-US" sz="3600" b="1" dirty="0">
                <a:solidFill>
                  <a:prstClr val="black"/>
                </a:solidFill>
                <a:latin typeface="微軟正黑體" pitchFamily="34" charset="-120"/>
                <a:ea typeface="標楷體" pitchFamily="65" charset="-120"/>
                <a:cs typeface="微軟正黑體" pitchFamily="34" charset="-120"/>
              </a:rPr>
              <a:t>     可電詢教務主任及輔導主任</a:t>
            </a:r>
            <a:endParaRPr lang="en-US" altLang="zh-TW" sz="3600" b="1" dirty="0">
              <a:solidFill>
                <a:prstClr val="black"/>
              </a:solidFill>
              <a:latin typeface="微軟正黑體" pitchFamily="34" charset="-120"/>
              <a:ea typeface="標楷體" pitchFamily="65" charset="-120"/>
              <a:cs typeface="微軟正黑體" pitchFamily="34" charset="-120"/>
            </a:endParaRPr>
          </a:p>
        </p:txBody>
      </p:sp>
      <p:sp>
        <p:nvSpPr>
          <p:cNvPr id="137225" name="五邊形 19"/>
          <p:cNvSpPr>
            <a:spLocks noChangeArrowheads="1"/>
          </p:cNvSpPr>
          <p:nvPr/>
        </p:nvSpPr>
        <p:spPr bwMode="auto">
          <a:xfrm rot="7740605">
            <a:off x="9998075" y="5646738"/>
            <a:ext cx="693738" cy="290512"/>
          </a:xfrm>
          <a:prstGeom prst="homePlate">
            <a:avLst>
              <a:gd name="adj" fmla="val 50004"/>
            </a:avLst>
          </a:prstGeom>
          <a:solidFill>
            <a:srgbClr val="FF00FF"/>
          </a:solidFill>
          <a:ln>
            <a:noFill/>
          </a:ln>
          <a:effectLst>
            <a:outerShdw dist="50800" dir="5400000" algn="ctr" rotWithShape="0">
              <a:srgbClr val="595959"/>
            </a:outerShdw>
          </a:effectLst>
          <a:extLst/>
        </p:spPr>
        <p:txBody>
          <a:bodyPr rot="10800000" vert="eaVert"/>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Tx/>
              <a:buNone/>
              <a:defRPr/>
            </a:pPr>
            <a:endParaRPr lang="zh-TW" altLang="en-US" sz="1800">
              <a:solidFill>
                <a:prstClr val="black"/>
              </a:solidFill>
              <a:latin typeface="Arial" panose="020B0604020202020204" pitchFamily="34" charset="0"/>
              <a:cs typeface="微軟正黑體"/>
            </a:endParaRPr>
          </a:p>
        </p:txBody>
      </p:sp>
      <p:pic>
        <p:nvPicPr>
          <p:cNvPr id="286729" name="圖片 20"/>
          <p:cNvPicPr>
            <a:picLocks noChangeAspect="1"/>
          </p:cNvPicPr>
          <p:nvPr/>
        </p:nvPicPr>
        <p:blipFill>
          <a:blip r:embed="rId3" cstate="print"/>
          <a:srcRect/>
          <a:stretch>
            <a:fillRect/>
          </a:stretch>
        </p:blipFill>
        <p:spPr bwMode="auto">
          <a:xfrm>
            <a:off x="147638" y="4503738"/>
            <a:ext cx="1163637" cy="2030412"/>
          </a:xfrm>
          <a:prstGeom prst="rect">
            <a:avLst/>
          </a:prstGeom>
          <a:noFill/>
          <a:ln w="9525">
            <a:noFill/>
            <a:miter lim="800000"/>
            <a:headEnd/>
            <a:tailEnd/>
          </a:ln>
        </p:spPr>
      </p:pic>
      <p:sp>
        <p:nvSpPr>
          <p:cNvPr id="2" name="剪去對角線角落矩形 13"/>
          <p:cNvSpPr>
            <a:spLocks noChangeArrowheads="1"/>
          </p:cNvSpPr>
          <p:nvPr/>
        </p:nvSpPr>
        <p:spPr bwMode="auto">
          <a:xfrm>
            <a:off x="1663700" y="3017838"/>
            <a:ext cx="8208963" cy="1223962"/>
          </a:xfrm>
          <a:custGeom>
            <a:avLst/>
            <a:gdLst>
              <a:gd name="T0" fmla="*/ 5257101 w 8305800"/>
              <a:gd name="T1" fmla="*/ 1276 h 1439862"/>
              <a:gd name="T2" fmla="*/ 2628557 w 8305800"/>
              <a:gd name="T3" fmla="*/ 2551 h 1439862"/>
              <a:gd name="T4" fmla="*/ 0 w 8305800"/>
              <a:gd name="T5" fmla="*/ 1276 h 1439862"/>
              <a:gd name="T6" fmla="*/ 2628557 w 8305800"/>
              <a:gd name="T7" fmla="*/ 0 h 1439862"/>
              <a:gd name="T8" fmla="*/ 0 60000 65536"/>
              <a:gd name="T9" fmla="*/ 5898240 60000 65536"/>
              <a:gd name="T10" fmla="*/ 11796480 60000 65536"/>
              <a:gd name="T11" fmla="*/ 17694720 60000 65536"/>
              <a:gd name="T12" fmla="*/ 119991 w 8305800"/>
              <a:gd name="T13" fmla="*/ 119991 h 1439862"/>
              <a:gd name="T14" fmla="*/ 8185808 w 8305800"/>
              <a:gd name="T15" fmla="*/ 1319871 h 1439862"/>
            </a:gdLst>
            <a:ahLst/>
            <a:cxnLst>
              <a:cxn ang="T8">
                <a:pos x="T0" y="T1"/>
              </a:cxn>
              <a:cxn ang="T9">
                <a:pos x="T2" y="T3"/>
              </a:cxn>
              <a:cxn ang="T10">
                <a:pos x="T4" y="T5"/>
              </a:cxn>
              <a:cxn ang="T11">
                <a:pos x="T6" y="T7"/>
              </a:cxn>
            </a:cxnLst>
            <a:rect l="T12" t="T13" r="T14" b="T15"/>
            <a:pathLst>
              <a:path w="8305800" h="1439862">
                <a:moveTo>
                  <a:pt x="0" y="0"/>
                </a:moveTo>
                <a:lnTo>
                  <a:pt x="8065818" y="0"/>
                </a:lnTo>
                <a:lnTo>
                  <a:pt x="8305800" y="239982"/>
                </a:lnTo>
                <a:lnTo>
                  <a:pt x="8305800" y="1439862"/>
                </a:lnTo>
                <a:lnTo>
                  <a:pt x="239982" y="1439862"/>
                </a:lnTo>
                <a:lnTo>
                  <a:pt x="0" y="1199880"/>
                </a:lnTo>
                <a:lnTo>
                  <a:pt x="0" y="0"/>
                </a:lnTo>
                <a:close/>
              </a:path>
            </a:pathLst>
          </a:custGeom>
          <a:solidFill>
            <a:schemeClr val="folHlink"/>
          </a:solidFill>
          <a:ln w="9525" algn="ctr">
            <a:solidFill>
              <a:schemeClr val="tx1"/>
            </a:solidFill>
            <a:round/>
            <a:headEnd/>
            <a:tailEnd/>
          </a:ln>
          <a:effectLst>
            <a:prstShdw prst="shdw17" dist="17961" dir="2700000">
              <a:srgbClr val="000000"/>
            </a:prstShdw>
          </a:effectLst>
        </p:spPr>
        <p:txBody>
          <a:bodyPr/>
          <a:lstStyle/>
          <a:p>
            <a:pPr eaLnBrk="1" hangingPunct="1"/>
            <a:r>
              <a:rPr lang="zh-TW" altLang="en-US" sz="3600" dirty="0">
                <a:solidFill>
                  <a:srgbClr val="FF0000"/>
                </a:solidFill>
                <a:latin typeface="微軟正黑體" pitchFamily="34" charset="-120"/>
              </a:rPr>
              <a:t>臺南市教育局諮詢專線：</a:t>
            </a:r>
            <a:r>
              <a:rPr lang="en-US" altLang="zh-TW" sz="3600" dirty="0">
                <a:solidFill>
                  <a:srgbClr val="FF0000"/>
                </a:solidFill>
                <a:latin typeface="標楷體" pitchFamily="65" charset="-120"/>
                <a:ea typeface="標楷體" pitchFamily="65" charset="-120"/>
              </a:rPr>
              <a:t>06-2982586</a:t>
            </a:r>
          </a:p>
        </p:txBody>
      </p:sp>
      <p:sp>
        <p:nvSpPr>
          <p:cNvPr id="137228" name="五邊形 17"/>
          <p:cNvSpPr>
            <a:spLocks noChangeArrowheads="1"/>
          </p:cNvSpPr>
          <p:nvPr/>
        </p:nvSpPr>
        <p:spPr bwMode="auto">
          <a:xfrm rot="7740605">
            <a:off x="9998075" y="3394076"/>
            <a:ext cx="693737" cy="290512"/>
          </a:xfrm>
          <a:prstGeom prst="homePlate">
            <a:avLst>
              <a:gd name="adj" fmla="val 50004"/>
            </a:avLst>
          </a:prstGeom>
          <a:solidFill>
            <a:srgbClr val="FF6600"/>
          </a:solidFill>
          <a:ln>
            <a:noFill/>
          </a:ln>
          <a:effectLst>
            <a:outerShdw dist="50800" dir="5400000" algn="ctr" rotWithShape="0">
              <a:srgbClr val="595959"/>
            </a:outerShdw>
          </a:effectLst>
          <a:extLst/>
        </p:spPr>
        <p:txBody>
          <a:bodyPr rot="10800000" vert="eaVert"/>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Tx/>
              <a:buNone/>
              <a:defRPr/>
            </a:pPr>
            <a:endParaRPr lang="zh-TW" altLang="en-US" sz="1800">
              <a:solidFill>
                <a:prstClr val="black"/>
              </a:solidFill>
              <a:latin typeface="Arial" panose="020B0604020202020204" pitchFamily="34" charset="0"/>
              <a:cs typeface="微軟正黑體"/>
            </a:endParaRPr>
          </a:p>
        </p:txBody>
      </p:sp>
      <p:sp>
        <p:nvSpPr>
          <p:cNvPr id="4" name="投影片編號版面配置區 3"/>
          <p:cNvSpPr>
            <a:spLocks noGrp="1"/>
          </p:cNvSpPr>
          <p:nvPr>
            <p:ph type="sldNum" sz="quarter" idx="12"/>
          </p:nvPr>
        </p:nvSpPr>
        <p:spPr/>
        <p:txBody>
          <a:bodyPr/>
          <a:lstStyle/>
          <a:p>
            <a:pPr>
              <a:defRPr/>
            </a:pPr>
            <a:r>
              <a:rPr lang="en-US" altLang="zh-TW" dirty="0" smtClean="0"/>
              <a:t>129</a:t>
            </a:r>
            <a:endParaRPr lang="zh-TW" altLang="en-US" dirty="0"/>
          </a:p>
        </p:txBody>
      </p:sp>
    </p:spTree>
    <p:extLst>
      <p:ext uri="{BB962C8B-B14F-4D97-AF65-F5344CB8AC3E}">
        <p14:creationId xmlns:p14="http://schemas.microsoft.com/office/powerpoint/2010/main" xmlns="" val="60631069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2" presetClass="emph" presetSubtype="0" fill="hold" grpId="0" nodeType="afterEffect">
                                  <p:stCondLst>
                                    <p:cond delay="0"/>
                                  </p:stCondLst>
                                  <p:childTnLst>
                                    <p:animRot by="120000">
                                      <p:cBhvr>
                                        <p:cTn id="6" dur="100" fill="hold">
                                          <p:stCondLst>
                                            <p:cond delay="0"/>
                                          </p:stCondLst>
                                        </p:cTn>
                                        <p:tgtEl>
                                          <p:spTgt spid="14"/>
                                        </p:tgtEl>
                                        <p:attrNameLst>
                                          <p:attrName>r</p:attrName>
                                        </p:attrNameLst>
                                      </p:cBhvr>
                                    </p:animRot>
                                    <p:animRot by="-240000">
                                      <p:cBhvr>
                                        <p:cTn id="7" dur="200" fill="hold">
                                          <p:stCondLst>
                                            <p:cond delay="200"/>
                                          </p:stCondLst>
                                        </p:cTn>
                                        <p:tgtEl>
                                          <p:spTgt spid="14"/>
                                        </p:tgtEl>
                                        <p:attrNameLst>
                                          <p:attrName>r</p:attrName>
                                        </p:attrNameLst>
                                      </p:cBhvr>
                                    </p:animRot>
                                    <p:animRot by="240000">
                                      <p:cBhvr>
                                        <p:cTn id="8" dur="200" fill="hold">
                                          <p:stCondLst>
                                            <p:cond delay="400"/>
                                          </p:stCondLst>
                                        </p:cTn>
                                        <p:tgtEl>
                                          <p:spTgt spid="14"/>
                                        </p:tgtEl>
                                        <p:attrNameLst>
                                          <p:attrName>r</p:attrName>
                                        </p:attrNameLst>
                                      </p:cBhvr>
                                    </p:animRot>
                                    <p:animRot by="-240000">
                                      <p:cBhvr>
                                        <p:cTn id="9" dur="200" fill="hold">
                                          <p:stCondLst>
                                            <p:cond delay="600"/>
                                          </p:stCondLst>
                                        </p:cTn>
                                        <p:tgtEl>
                                          <p:spTgt spid="14"/>
                                        </p:tgtEl>
                                        <p:attrNameLst>
                                          <p:attrName>r</p:attrName>
                                        </p:attrNameLst>
                                      </p:cBhvr>
                                    </p:animRot>
                                    <p:animRot by="120000">
                                      <p:cBhvr>
                                        <p:cTn id="10" dur="200" fill="hold">
                                          <p:stCondLst>
                                            <p:cond delay="800"/>
                                          </p:stCondLst>
                                        </p:cTn>
                                        <p:tgtEl>
                                          <p:spTgt spid="14"/>
                                        </p:tgtEl>
                                        <p:attrNameLst>
                                          <p:attrName>r</p:attrName>
                                        </p:attrNameLst>
                                      </p:cBhvr>
                                    </p:animRot>
                                  </p:childTnLst>
                                </p:cTn>
                              </p:par>
                            </p:childTnLst>
                          </p:cTn>
                        </p:par>
                        <p:par>
                          <p:cTn id="11" fill="hold" nodeType="afterGroup">
                            <p:stCondLst>
                              <p:cond delay="1000"/>
                            </p:stCondLst>
                            <p:childTnLst>
                              <p:par>
                                <p:cTn id="12" presetID="32" presetClass="emph" presetSubtype="0" fill="hold" grpId="0" nodeType="afterEffect">
                                  <p:stCondLst>
                                    <p:cond delay="0"/>
                                  </p:stCondLst>
                                  <p:childTnLst>
                                    <p:animRot by="120000">
                                      <p:cBhvr>
                                        <p:cTn id="13" dur="100" fill="hold">
                                          <p:stCondLst>
                                            <p:cond delay="0"/>
                                          </p:stCondLst>
                                        </p:cTn>
                                        <p:tgtEl>
                                          <p:spTgt spid="17"/>
                                        </p:tgtEl>
                                        <p:attrNameLst>
                                          <p:attrName>r</p:attrName>
                                        </p:attrNameLst>
                                      </p:cBhvr>
                                    </p:animRot>
                                    <p:animRot by="-240000">
                                      <p:cBhvr>
                                        <p:cTn id="14" dur="200" fill="hold">
                                          <p:stCondLst>
                                            <p:cond delay="200"/>
                                          </p:stCondLst>
                                        </p:cTn>
                                        <p:tgtEl>
                                          <p:spTgt spid="17"/>
                                        </p:tgtEl>
                                        <p:attrNameLst>
                                          <p:attrName>r</p:attrName>
                                        </p:attrNameLst>
                                      </p:cBhvr>
                                    </p:animRot>
                                    <p:animRot by="240000">
                                      <p:cBhvr>
                                        <p:cTn id="15" dur="200" fill="hold">
                                          <p:stCondLst>
                                            <p:cond delay="400"/>
                                          </p:stCondLst>
                                        </p:cTn>
                                        <p:tgtEl>
                                          <p:spTgt spid="17"/>
                                        </p:tgtEl>
                                        <p:attrNameLst>
                                          <p:attrName>r</p:attrName>
                                        </p:attrNameLst>
                                      </p:cBhvr>
                                    </p:animRot>
                                    <p:animRot by="-240000">
                                      <p:cBhvr>
                                        <p:cTn id="16" dur="200" fill="hold">
                                          <p:stCondLst>
                                            <p:cond delay="600"/>
                                          </p:stCondLst>
                                        </p:cTn>
                                        <p:tgtEl>
                                          <p:spTgt spid="17"/>
                                        </p:tgtEl>
                                        <p:attrNameLst>
                                          <p:attrName>r</p:attrName>
                                        </p:attrNameLst>
                                      </p:cBhvr>
                                    </p:animRot>
                                    <p:animRot by="120000">
                                      <p:cBhvr>
                                        <p:cTn id="17" dur="200" fill="hold">
                                          <p:stCondLst>
                                            <p:cond delay="800"/>
                                          </p:stCondLst>
                                        </p:cTn>
                                        <p:tgtEl>
                                          <p:spTgt spid="17"/>
                                        </p:tgtEl>
                                        <p:attrNameLst>
                                          <p:attrName>r</p:attrName>
                                        </p:attrNameLst>
                                      </p:cBhvr>
                                    </p:animRot>
                                  </p:childTnLst>
                                </p:cTn>
                              </p:par>
                            </p:childTnLst>
                          </p:cTn>
                        </p:par>
                        <p:par>
                          <p:cTn id="18" fill="hold" nodeType="afterGroup">
                            <p:stCondLst>
                              <p:cond delay="2000"/>
                            </p:stCondLst>
                            <p:childTnLst>
                              <p:par>
                                <p:cTn id="19" presetID="32" presetClass="emph" presetSubtype="0" fill="hold" grpId="0" nodeType="afterEffect">
                                  <p:stCondLst>
                                    <p:cond delay="0"/>
                                  </p:stCondLst>
                                  <p:childTnLst>
                                    <p:animRot by="120000">
                                      <p:cBhvr>
                                        <p:cTn id="20" dur="100" fill="hold">
                                          <p:stCondLst>
                                            <p:cond delay="0"/>
                                          </p:stCondLst>
                                        </p:cTn>
                                        <p:tgtEl>
                                          <p:spTgt spid="19"/>
                                        </p:tgtEl>
                                        <p:attrNameLst>
                                          <p:attrName>r</p:attrName>
                                        </p:attrNameLst>
                                      </p:cBhvr>
                                    </p:animRot>
                                    <p:animRot by="-240000">
                                      <p:cBhvr>
                                        <p:cTn id="21" dur="200" fill="hold">
                                          <p:stCondLst>
                                            <p:cond delay="200"/>
                                          </p:stCondLst>
                                        </p:cTn>
                                        <p:tgtEl>
                                          <p:spTgt spid="19"/>
                                        </p:tgtEl>
                                        <p:attrNameLst>
                                          <p:attrName>r</p:attrName>
                                        </p:attrNameLst>
                                      </p:cBhvr>
                                    </p:animRot>
                                    <p:animRot by="240000">
                                      <p:cBhvr>
                                        <p:cTn id="22" dur="200" fill="hold">
                                          <p:stCondLst>
                                            <p:cond delay="400"/>
                                          </p:stCondLst>
                                        </p:cTn>
                                        <p:tgtEl>
                                          <p:spTgt spid="19"/>
                                        </p:tgtEl>
                                        <p:attrNameLst>
                                          <p:attrName>r</p:attrName>
                                        </p:attrNameLst>
                                      </p:cBhvr>
                                    </p:animRot>
                                    <p:animRot by="-240000">
                                      <p:cBhvr>
                                        <p:cTn id="23" dur="200" fill="hold">
                                          <p:stCondLst>
                                            <p:cond delay="600"/>
                                          </p:stCondLst>
                                        </p:cTn>
                                        <p:tgtEl>
                                          <p:spTgt spid="19"/>
                                        </p:tgtEl>
                                        <p:attrNameLst>
                                          <p:attrName>r</p:attrName>
                                        </p:attrNameLst>
                                      </p:cBhvr>
                                    </p:animRot>
                                    <p:animRot by="120000">
                                      <p:cBhvr>
                                        <p:cTn id="24" dur="200" fill="hold">
                                          <p:stCondLst>
                                            <p:cond delay="800"/>
                                          </p:stCondLst>
                                        </p:cTn>
                                        <p:tgtEl>
                                          <p:spTgt spid="19"/>
                                        </p:tgtEl>
                                        <p:attrNameLst>
                                          <p:attrName>r</p:attrName>
                                        </p:attrNameLst>
                                      </p:cBhvr>
                                    </p:animRot>
                                  </p:childTnLst>
                                </p:cTn>
                              </p:par>
                            </p:childTnLst>
                          </p:cTn>
                        </p:par>
                        <p:par>
                          <p:cTn id="25" fill="hold" nodeType="afterGroup">
                            <p:stCondLst>
                              <p:cond delay="3000"/>
                            </p:stCondLst>
                            <p:childTnLst>
                              <p:par>
                                <p:cTn id="26" presetID="32" presetClass="emph" presetSubtype="0" fill="hold" grpId="0" nodeType="afterEffect">
                                  <p:stCondLst>
                                    <p:cond delay="0"/>
                                  </p:stCondLst>
                                  <p:childTnLst>
                                    <p:animRot by="120000">
                                      <p:cBhvr>
                                        <p:cTn id="27" dur="100" fill="hold">
                                          <p:stCondLst>
                                            <p:cond delay="0"/>
                                          </p:stCondLst>
                                        </p:cTn>
                                        <p:tgtEl>
                                          <p:spTgt spid="2"/>
                                        </p:tgtEl>
                                        <p:attrNameLst>
                                          <p:attrName>r</p:attrName>
                                        </p:attrNameLst>
                                      </p:cBhvr>
                                    </p:animRot>
                                    <p:animRot by="-240000">
                                      <p:cBhvr>
                                        <p:cTn id="28" dur="200" fill="hold">
                                          <p:stCondLst>
                                            <p:cond delay="200"/>
                                          </p:stCondLst>
                                        </p:cTn>
                                        <p:tgtEl>
                                          <p:spTgt spid="2"/>
                                        </p:tgtEl>
                                        <p:attrNameLst>
                                          <p:attrName>r</p:attrName>
                                        </p:attrNameLst>
                                      </p:cBhvr>
                                    </p:animRot>
                                    <p:animRot by="240000">
                                      <p:cBhvr>
                                        <p:cTn id="29" dur="200" fill="hold">
                                          <p:stCondLst>
                                            <p:cond delay="400"/>
                                          </p:stCondLst>
                                        </p:cTn>
                                        <p:tgtEl>
                                          <p:spTgt spid="2"/>
                                        </p:tgtEl>
                                        <p:attrNameLst>
                                          <p:attrName>r</p:attrName>
                                        </p:attrNameLst>
                                      </p:cBhvr>
                                    </p:animRot>
                                    <p:animRot by="-240000">
                                      <p:cBhvr>
                                        <p:cTn id="30" dur="200" fill="hold">
                                          <p:stCondLst>
                                            <p:cond delay="600"/>
                                          </p:stCondLst>
                                        </p:cTn>
                                        <p:tgtEl>
                                          <p:spTgt spid="2"/>
                                        </p:tgtEl>
                                        <p:attrNameLst>
                                          <p:attrName>r</p:attrName>
                                        </p:attrNameLst>
                                      </p:cBhvr>
                                    </p:animRot>
                                    <p:animRot by="120000">
                                      <p:cBhvr>
                                        <p:cTn id="31"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7" grpId="0" animBg="1"/>
      <p:bldP spid="19" grpId="0" animBg="1"/>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extLst>
              <p:ext uri="{D42A27DB-BD31-4B8C-83A1-F6EECF244321}">
                <p14:modId xmlns:p14="http://schemas.microsoft.com/office/powerpoint/2010/main" xmlns="" val="191536775"/>
              </p:ext>
            </p:extLst>
          </p:nvPr>
        </p:nvGraphicFramePr>
        <p:xfrm>
          <a:off x="1647825" y="173038"/>
          <a:ext cx="10385425" cy="6542087"/>
        </p:xfrm>
        <a:graphic>
          <a:graphicData uri="http://schemas.openxmlformats.org/drawingml/2006/table">
            <a:tbl>
              <a:tblPr firstRow="1" firstCol="1" bandRow="1" bandCol="1">
                <a:tableStyleId>{5C22544A-7EE6-4342-B048-85BDC9FD1C3A}</a:tableStyleId>
              </a:tblPr>
              <a:tblGrid>
                <a:gridCol w="604834">
                  <a:extLst>
                    <a:ext uri="{9D8B030D-6E8A-4147-A177-3AD203B41FA5}">
                      <a16:colId xmlns="" xmlns:a16="http://schemas.microsoft.com/office/drawing/2014/main" val="20000"/>
                    </a:ext>
                  </a:extLst>
                </a:gridCol>
                <a:gridCol w="1251779">
                  <a:extLst>
                    <a:ext uri="{9D8B030D-6E8A-4147-A177-3AD203B41FA5}">
                      <a16:colId xmlns="" xmlns:a16="http://schemas.microsoft.com/office/drawing/2014/main" val="20001"/>
                    </a:ext>
                  </a:extLst>
                </a:gridCol>
                <a:gridCol w="1479488">
                  <a:extLst>
                    <a:ext uri="{9D8B030D-6E8A-4147-A177-3AD203B41FA5}">
                      <a16:colId xmlns="" xmlns:a16="http://schemas.microsoft.com/office/drawing/2014/main" val="20002"/>
                    </a:ext>
                  </a:extLst>
                </a:gridCol>
                <a:gridCol w="7049324">
                  <a:extLst>
                    <a:ext uri="{9D8B030D-6E8A-4147-A177-3AD203B41FA5}">
                      <a16:colId xmlns="" xmlns:a16="http://schemas.microsoft.com/office/drawing/2014/main" val="20003"/>
                    </a:ext>
                  </a:extLst>
                </a:gridCol>
              </a:tblGrid>
              <a:tr h="429839">
                <a:tc>
                  <a:txBody>
                    <a:bodyPr/>
                    <a:lstStyle/>
                    <a:p>
                      <a:pPr algn="ctr">
                        <a:spcAft>
                          <a:spcPts val="0"/>
                        </a:spcAft>
                      </a:pPr>
                      <a:r>
                        <a:rPr lang="zh-TW" sz="2400" kern="100" dirty="0">
                          <a:effectLst/>
                        </a:rPr>
                        <a:t>月</a:t>
                      </a:r>
                      <a:endParaRPr lang="zh-TW" sz="24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29904" marR="29904" marT="0" marB="0" anchor="ctr"/>
                </a:tc>
                <a:tc>
                  <a:txBody>
                    <a:bodyPr/>
                    <a:lstStyle/>
                    <a:p>
                      <a:pPr algn="ctr">
                        <a:spcAft>
                          <a:spcPts val="0"/>
                        </a:spcAft>
                      </a:pPr>
                      <a:r>
                        <a:rPr lang="zh-TW" sz="2400" kern="100">
                          <a:effectLst/>
                        </a:rPr>
                        <a:t>日</a:t>
                      </a:r>
                      <a:endParaRPr lang="zh-TW" sz="24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29904" marR="29904" marT="0" marB="0" anchor="ctr"/>
                </a:tc>
                <a:tc>
                  <a:txBody>
                    <a:bodyPr/>
                    <a:lstStyle/>
                    <a:p>
                      <a:pPr algn="ctr">
                        <a:spcAft>
                          <a:spcPts val="0"/>
                        </a:spcAft>
                      </a:pPr>
                      <a:r>
                        <a:rPr lang="zh-TW" sz="2400" kern="100">
                          <a:effectLst/>
                        </a:rPr>
                        <a:t>星期</a:t>
                      </a:r>
                      <a:endParaRPr lang="zh-TW" sz="24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29904" marR="29904" marT="0" marB="0" anchor="ctr"/>
                </a:tc>
                <a:tc>
                  <a:txBody>
                    <a:bodyPr/>
                    <a:lstStyle/>
                    <a:p>
                      <a:pPr algn="ctr">
                        <a:lnSpc>
                          <a:spcPts val="2200"/>
                        </a:lnSpc>
                        <a:spcAft>
                          <a:spcPts val="0"/>
                        </a:spcAft>
                      </a:pPr>
                      <a:r>
                        <a:rPr lang="zh-TW" sz="2400" kern="100" dirty="0">
                          <a:effectLst/>
                        </a:rPr>
                        <a:t>辦理事項</a:t>
                      </a:r>
                      <a:endParaRPr lang="zh-TW" sz="24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29904" marR="29904" marT="0" marB="0" anchor="ctr"/>
                </a:tc>
                <a:extLst>
                  <a:ext uri="{0D108BD9-81ED-4DB2-BD59-A6C34878D82A}">
                    <a16:rowId xmlns="" xmlns:a16="http://schemas.microsoft.com/office/drawing/2014/main" val="10000"/>
                  </a:ext>
                </a:extLst>
              </a:tr>
              <a:tr h="3429565">
                <a:tc rowSpan="4">
                  <a:txBody>
                    <a:bodyPr/>
                    <a:lstStyle/>
                    <a:p>
                      <a:pPr algn="ctr">
                        <a:spcAft>
                          <a:spcPts val="0"/>
                        </a:spcAft>
                      </a:pPr>
                      <a:r>
                        <a:rPr lang="en-US" sz="2400" kern="100" dirty="0" smtClean="0">
                          <a:effectLst/>
                        </a:rPr>
                        <a:t>6</a:t>
                      </a:r>
                      <a:endParaRPr lang="zh-TW" sz="2400" kern="100" dirty="0">
                        <a:effectLst/>
                      </a:endParaRPr>
                    </a:p>
                    <a:p>
                      <a:pPr algn="ctr"/>
                      <a:r>
                        <a:rPr lang="zh-TW" sz="2400" dirty="0">
                          <a:effectLst/>
                        </a:rPr>
                        <a:t>月份 </a:t>
                      </a:r>
                      <a:endParaRPr lang="zh-TW" sz="2400" dirty="0">
                        <a:effectLst/>
                        <a:latin typeface="Calibri" panose="020F0502020204030204" pitchFamily="34" charset="0"/>
                      </a:endParaRPr>
                    </a:p>
                  </a:txBody>
                  <a:tcPr marL="29904" marR="29904" marT="0" marB="0" anchor="ctr"/>
                </a:tc>
                <a:tc>
                  <a:txBody>
                    <a:bodyPr/>
                    <a:lstStyle/>
                    <a:p>
                      <a:pPr algn="ctr">
                        <a:spcAft>
                          <a:spcPts val="0"/>
                        </a:spcAft>
                      </a:pPr>
                      <a:r>
                        <a:rPr lang="en-US" altLang="zh-TW" sz="2400" b="1" kern="100" dirty="0" smtClean="0">
                          <a:solidFill>
                            <a:srgbClr val="FF0000"/>
                          </a:solidFill>
                          <a:effectLst/>
                          <a:latin typeface="Times New Roman" panose="02020603050405020304" pitchFamily="18" charset="0"/>
                          <a:ea typeface="華康魏碑體" panose="03000709000000000000" pitchFamily="65" charset="-120"/>
                          <a:cs typeface="Times New Roman" panose="02020603050405020304" pitchFamily="18" charset="0"/>
                        </a:rPr>
                        <a:t>13</a:t>
                      </a:r>
                      <a:endParaRPr lang="zh-TW" sz="2400" b="1" kern="100" dirty="0">
                        <a:solidFill>
                          <a:srgbClr val="FF0000"/>
                        </a:solidFill>
                        <a:effectLst/>
                        <a:latin typeface="Times New Roman" panose="02020603050405020304" pitchFamily="18" charset="0"/>
                        <a:ea typeface="華康魏碑體" panose="03000709000000000000" pitchFamily="65" charset="-120"/>
                        <a:cs typeface="Times New Roman" panose="02020603050405020304" pitchFamily="18" charset="0"/>
                      </a:endParaRPr>
                    </a:p>
                  </a:txBody>
                  <a:tcPr marL="29904" marR="29904" marT="0" marB="0" anchor="ctr"/>
                </a:tc>
                <a:tc>
                  <a:txBody>
                    <a:bodyPr/>
                    <a:lstStyle/>
                    <a:p>
                      <a:pPr algn="ctr">
                        <a:spcAft>
                          <a:spcPts val="0"/>
                        </a:spcAft>
                      </a:pPr>
                      <a:r>
                        <a:rPr lang="zh-TW" sz="2400" b="1" kern="100" dirty="0" smtClean="0">
                          <a:solidFill>
                            <a:srgbClr val="FF0000"/>
                          </a:solidFill>
                          <a:effectLst/>
                          <a:latin typeface="華康魏碑體" panose="03000709000000000000" pitchFamily="65" charset="-120"/>
                          <a:ea typeface="華康魏碑體" panose="03000709000000000000" pitchFamily="65" charset="-120"/>
                        </a:rPr>
                        <a:t>一</a:t>
                      </a:r>
                      <a:endParaRPr lang="zh-TW" sz="2400" b="1" kern="100" dirty="0">
                        <a:solidFill>
                          <a:srgbClr val="FF0000"/>
                        </a:solidFill>
                        <a:effectLst/>
                        <a:latin typeface="華康魏碑體" panose="03000709000000000000" pitchFamily="65" charset="-120"/>
                        <a:ea typeface="華康魏碑體" panose="03000709000000000000" pitchFamily="65" charset="-120"/>
                        <a:cs typeface="Times New Roman" panose="02020603050405020304" pitchFamily="18" charset="0"/>
                      </a:endParaRPr>
                    </a:p>
                  </a:txBody>
                  <a:tcPr marL="29904" marR="29904" marT="0" marB="0" anchor="ctr"/>
                </a:tc>
                <a:tc>
                  <a:txBody>
                    <a:bodyPr/>
                    <a:lstStyle/>
                    <a:p>
                      <a:pPr marL="0" lvl="0" indent="0">
                        <a:lnSpc>
                          <a:spcPts val="3000"/>
                        </a:lnSpc>
                        <a:spcAft>
                          <a:spcPts val="0"/>
                        </a:spcAft>
                        <a:buFont typeface="+mj-lt"/>
                        <a:buNone/>
                      </a:pPr>
                      <a:r>
                        <a:rPr lang="en-US" altLang="zh-TW" sz="2200" kern="100" dirty="0" smtClean="0">
                          <a:effectLst/>
                          <a:latin typeface="標楷體" panose="03000509000000000000" pitchFamily="65" charset="-120"/>
                          <a:ea typeface="標楷體" panose="03000509000000000000" pitchFamily="65" charset="-120"/>
                          <a:cs typeface="Times New Roman" panose="02020603050405020304" pitchFamily="18" charset="0"/>
                        </a:rPr>
                        <a:t>1. </a:t>
                      </a:r>
                      <a:r>
                        <a:rPr lang="zh-TW" altLang="en-US" sz="2200" kern="100" dirty="0" smtClean="0">
                          <a:effectLst/>
                          <a:latin typeface="標楷體" panose="03000509000000000000" pitchFamily="65" charset="-120"/>
                          <a:ea typeface="標楷體" panose="03000509000000000000" pitchFamily="65" charset="-120"/>
                          <a:cs typeface="Times New Roman" panose="02020603050405020304" pitchFamily="18" charset="0"/>
                        </a:rPr>
                        <a:t>技優甄審入學報到後聲明放棄錄取資格</a:t>
                      </a:r>
                    </a:p>
                    <a:p>
                      <a:pPr marL="0" lvl="0" indent="0">
                        <a:lnSpc>
                          <a:spcPts val="3000"/>
                        </a:lnSpc>
                        <a:spcAft>
                          <a:spcPts val="0"/>
                        </a:spcAft>
                        <a:buFont typeface="+mj-lt"/>
                        <a:buNone/>
                      </a:pPr>
                      <a:r>
                        <a:rPr lang="en-US" altLang="zh-TW" sz="2200" kern="100" dirty="0" smtClean="0">
                          <a:effectLst/>
                          <a:latin typeface="標楷體" panose="03000509000000000000" pitchFamily="65" charset="-120"/>
                          <a:ea typeface="標楷體" panose="03000509000000000000" pitchFamily="65" charset="-120"/>
                          <a:cs typeface="Times New Roman" panose="02020603050405020304" pitchFamily="18" charset="0"/>
                        </a:rPr>
                        <a:t>2. </a:t>
                      </a:r>
                      <a:r>
                        <a:rPr lang="zh-TW" altLang="en-US" sz="2200" kern="100" dirty="0" smtClean="0">
                          <a:effectLst/>
                          <a:latin typeface="標楷體" panose="03000509000000000000" pitchFamily="65" charset="-120"/>
                          <a:ea typeface="標楷體" panose="03000509000000000000" pitchFamily="65" charset="-120"/>
                          <a:cs typeface="Times New Roman" panose="02020603050405020304" pitchFamily="18" charset="0"/>
                        </a:rPr>
                        <a:t>實用技能學程報到後聲明放棄錄取資格</a:t>
                      </a:r>
                    </a:p>
                    <a:p>
                      <a:pPr marL="0" lvl="0" indent="0">
                        <a:lnSpc>
                          <a:spcPts val="3000"/>
                        </a:lnSpc>
                        <a:spcAft>
                          <a:spcPts val="0"/>
                        </a:spcAft>
                        <a:buFont typeface="+mj-lt"/>
                        <a:buNone/>
                      </a:pPr>
                      <a:r>
                        <a:rPr lang="en-US" altLang="zh-TW" sz="2200" kern="100" dirty="0" smtClean="0">
                          <a:effectLst/>
                          <a:latin typeface="標楷體" panose="03000509000000000000" pitchFamily="65" charset="-120"/>
                          <a:ea typeface="標楷體" panose="03000509000000000000" pitchFamily="65" charset="-120"/>
                          <a:cs typeface="Times New Roman" panose="02020603050405020304" pitchFamily="18" charset="0"/>
                        </a:rPr>
                        <a:t>3. </a:t>
                      </a:r>
                      <a:r>
                        <a:rPr lang="zh-TW" altLang="en-US" sz="2200" kern="100" dirty="0" smtClean="0">
                          <a:effectLst/>
                          <a:latin typeface="標楷體" panose="03000509000000000000" pitchFamily="65" charset="-120"/>
                          <a:ea typeface="標楷體" panose="03000509000000000000" pitchFamily="65" charset="-120"/>
                          <a:cs typeface="Times New Roman" panose="02020603050405020304" pitchFamily="18" charset="0"/>
                        </a:rPr>
                        <a:t>各校直升入學報到</a:t>
                      </a:r>
                      <a:r>
                        <a:rPr lang="en-US" altLang="zh-TW" sz="2200" kern="100" dirty="0" smtClean="0">
                          <a:effectLst/>
                          <a:latin typeface="標楷體" panose="03000509000000000000" pitchFamily="65" charset="-120"/>
                          <a:ea typeface="標楷體" panose="03000509000000000000" pitchFamily="65" charset="-120"/>
                          <a:cs typeface="Times New Roman" panose="02020603050405020304" pitchFamily="18" charset="0"/>
                        </a:rPr>
                        <a:t>(</a:t>
                      </a:r>
                      <a:r>
                        <a:rPr lang="zh-TW" altLang="en-US" sz="2200" kern="100" dirty="0" smtClean="0">
                          <a:effectLst/>
                          <a:latin typeface="標楷體" panose="03000509000000000000" pitchFamily="65" charset="-120"/>
                          <a:ea typeface="標楷體" panose="03000509000000000000" pitchFamily="65" charset="-120"/>
                          <a:cs typeface="Times New Roman" panose="02020603050405020304" pitchFamily="18" charset="0"/>
                        </a:rPr>
                        <a:t>含報到後聲明放棄錄取資格</a:t>
                      </a:r>
                      <a:r>
                        <a:rPr lang="en-US" altLang="zh-TW" sz="2200" kern="100" dirty="0" smtClean="0">
                          <a:effectLst/>
                          <a:latin typeface="標楷體" panose="03000509000000000000" pitchFamily="65" charset="-120"/>
                          <a:ea typeface="標楷體" panose="03000509000000000000" pitchFamily="65" charset="-120"/>
                          <a:cs typeface="Times New Roman" panose="02020603050405020304" pitchFamily="18" charset="0"/>
                        </a:rPr>
                        <a:t>)</a:t>
                      </a:r>
                    </a:p>
                    <a:p>
                      <a:pPr marL="0" lvl="0" indent="0">
                        <a:lnSpc>
                          <a:spcPts val="3000"/>
                        </a:lnSpc>
                        <a:spcAft>
                          <a:spcPts val="0"/>
                        </a:spcAft>
                        <a:buFont typeface="+mj-lt"/>
                        <a:buNone/>
                      </a:pPr>
                      <a:r>
                        <a:rPr lang="zh-TW" altLang="en-US" sz="2200" kern="100" dirty="0" smtClean="0">
                          <a:effectLst/>
                          <a:latin typeface="標楷體" panose="03000509000000000000" pitchFamily="65" charset="-120"/>
                          <a:ea typeface="標楷體" panose="03000509000000000000" pitchFamily="65" charset="-120"/>
                          <a:cs typeface="Times New Roman" panose="02020603050405020304" pitchFamily="18" charset="0"/>
                        </a:rPr>
                        <a:t>   截止日</a:t>
                      </a:r>
                    </a:p>
                    <a:p>
                      <a:pPr marL="0" lvl="0" indent="0">
                        <a:lnSpc>
                          <a:spcPts val="3000"/>
                        </a:lnSpc>
                        <a:spcAft>
                          <a:spcPts val="0"/>
                        </a:spcAft>
                        <a:buFont typeface="+mj-lt"/>
                        <a:buNone/>
                      </a:pPr>
                      <a:r>
                        <a:rPr lang="en-US" altLang="zh-TW" sz="2200" kern="100" dirty="0" smtClean="0">
                          <a:effectLst/>
                          <a:latin typeface="標楷體" panose="03000509000000000000" pitchFamily="65" charset="-120"/>
                          <a:ea typeface="標楷體" panose="03000509000000000000" pitchFamily="65" charset="-120"/>
                          <a:cs typeface="Times New Roman" panose="02020603050405020304" pitchFamily="18" charset="0"/>
                        </a:rPr>
                        <a:t>4. </a:t>
                      </a:r>
                      <a:r>
                        <a:rPr lang="zh-TW" altLang="en-US" sz="2200" kern="100" dirty="0" smtClean="0">
                          <a:effectLst/>
                          <a:latin typeface="標楷體" panose="03000509000000000000" pitchFamily="65" charset="-120"/>
                          <a:ea typeface="標楷體" panose="03000509000000000000" pitchFamily="65" charset="-120"/>
                          <a:cs typeface="Times New Roman" panose="02020603050405020304" pitchFamily="18" charset="0"/>
                        </a:rPr>
                        <a:t>優先免試入學</a:t>
                      </a:r>
                      <a:r>
                        <a:rPr lang="en-US" altLang="zh-TW" sz="2200" kern="100" dirty="0" smtClean="0">
                          <a:effectLst/>
                          <a:latin typeface="標楷體" panose="03000509000000000000" pitchFamily="65" charset="-120"/>
                          <a:ea typeface="標楷體" panose="03000509000000000000" pitchFamily="65" charset="-120"/>
                          <a:cs typeface="Times New Roman" panose="02020603050405020304" pitchFamily="18" charset="0"/>
                        </a:rPr>
                        <a:t>(</a:t>
                      </a:r>
                      <a:r>
                        <a:rPr lang="zh-TW" altLang="en-US" sz="2200" kern="100" dirty="0" smtClean="0">
                          <a:effectLst/>
                          <a:latin typeface="標楷體" panose="03000509000000000000" pitchFamily="65" charset="-120"/>
                          <a:ea typeface="標楷體" panose="03000509000000000000" pitchFamily="65" charset="-120"/>
                          <a:cs typeface="Times New Roman" panose="02020603050405020304" pitchFamily="18" charset="0"/>
                        </a:rPr>
                        <a:t>不含併入各區免試入學部分</a:t>
                      </a:r>
                      <a:r>
                        <a:rPr lang="en-US" altLang="zh-TW" sz="2200" kern="100" dirty="0" smtClean="0">
                          <a:effectLst/>
                          <a:latin typeface="標楷體" panose="03000509000000000000" pitchFamily="65" charset="-120"/>
                          <a:ea typeface="標楷體" panose="03000509000000000000" pitchFamily="65" charset="-120"/>
                          <a:cs typeface="Times New Roman" panose="02020603050405020304" pitchFamily="18" charset="0"/>
                        </a:rPr>
                        <a:t>) </a:t>
                      </a:r>
                      <a:r>
                        <a:rPr lang="zh-TW" altLang="en-US" sz="2200" kern="100" dirty="0" smtClean="0">
                          <a:effectLst/>
                          <a:latin typeface="標楷體" panose="03000509000000000000" pitchFamily="65" charset="-120"/>
                          <a:ea typeface="標楷體" panose="03000509000000000000" pitchFamily="65" charset="-120"/>
                          <a:cs typeface="Times New Roman" panose="02020603050405020304" pitchFamily="18" charset="0"/>
                        </a:rPr>
                        <a:t>報</a:t>
                      </a:r>
                      <a:endParaRPr lang="en-US" altLang="zh-TW" sz="2200" kern="100" dirty="0" smtClean="0">
                        <a:effectLst/>
                        <a:latin typeface="標楷體" panose="03000509000000000000" pitchFamily="65" charset="-120"/>
                        <a:ea typeface="標楷體" panose="03000509000000000000" pitchFamily="65" charset="-120"/>
                        <a:cs typeface="Times New Roman" panose="02020603050405020304" pitchFamily="18" charset="0"/>
                      </a:endParaRPr>
                    </a:p>
                    <a:p>
                      <a:pPr marL="0" lvl="0" indent="0">
                        <a:lnSpc>
                          <a:spcPts val="3000"/>
                        </a:lnSpc>
                        <a:spcAft>
                          <a:spcPts val="0"/>
                        </a:spcAft>
                        <a:buFont typeface="+mj-lt"/>
                        <a:buNone/>
                      </a:pPr>
                      <a:r>
                        <a:rPr lang="zh-TW" altLang="en-US" sz="2200" kern="100" dirty="0" smtClean="0">
                          <a:effectLst/>
                          <a:latin typeface="標楷體" panose="03000509000000000000" pitchFamily="65" charset="-120"/>
                          <a:ea typeface="標楷體" panose="03000509000000000000" pitchFamily="65" charset="-120"/>
                          <a:cs typeface="Times New Roman" panose="02020603050405020304" pitchFamily="18" charset="0"/>
                        </a:rPr>
                        <a:t>   到</a:t>
                      </a:r>
                      <a:r>
                        <a:rPr lang="en-US" altLang="zh-TW" sz="2200" kern="100" dirty="0" smtClean="0">
                          <a:effectLst/>
                          <a:latin typeface="標楷體" panose="03000509000000000000" pitchFamily="65" charset="-120"/>
                          <a:ea typeface="標楷體" panose="03000509000000000000" pitchFamily="65" charset="-120"/>
                          <a:cs typeface="Times New Roman" panose="02020603050405020304" pitchFamily="18" charset="0"/>
                        </a:rPr>
                        <a:t>(</a:t>
                      </a:r>
                      <a:r>
                        <a:rPr lang="zh-TW" altLang="en-US" sz="2200" kern="100" dirty="0" smtClean="0">
                          <a:effectLst/>
                          <a:latin typeface="標楷體" panose="03000509000000000000" pitchFamily="65" charset="-120"/>
                          <a:ea typeface="標楷體" panose="03000509000000000000" pitchFamily="65" charset="-120"/>
                          <a:cs typeface="Times New Roman" panose="02020603050405020304" pitchFamily="18" charset="0"/>
                        </a:rPr>
                        <a:t>含報到後聲明放棄錄取資格</a:t>
                      </a:r>
                      <a:r>
                        <a:rPr lang="en-US" altLang="zh-TW" sz="2200" kern="100" dirty="0" smtClean="0">
                          <a:effectLst/>
                          <a:latin typeface="標楷體" panose="03000509000000000000" pitchFamily="65" charset="-120"/>
                          <a:ea typeface="標楷體" panose="03000509000000000000" pitchFamily="65" charset="-120"/>
                          <a:cs typeface="Times New Roman" panose="02020603050405020304" pitchFamily="18" charset="0"/>
                        </a:rPr>
                        <a:t>)</a:t>
                      </a:r>
                      <a:r>
                        <a:rPr lang="zh-TW" altLang="en-US" sz="2200" kern="100" dirty="0" smtClean="0">
                          <a:effectLst/>
                          <a:latin typeface="標楷體" panose="03000509000000000000" pitchFamily="65" charset="-120"/>
                          <a:ea typeface="標楷體" panose="03000509000000000000" pitchFamily="65" charset="-120"/>
                          <a:cs typeface="Times New Roman" panose="02020603050405020304" pitchFamily="18" charset="0"/>
                        </a:rPr>
                        <a:t>截止日</a:t>
                      </a:r>
                    </a:p>
                    <a:p>
                      <a:pPr marL="0" lvl="0" indent="0">
                        <a:lnSpc>
                          <a:spcPts val="3000"/>
                        </a:lnSpc>
                        <a:spcAft>
                          <a:spcPts val="0"/>
                        </a:spcAft>
                        <a:buFont typeface="+mj-lt"/>
                        <a:buNone/>
                      </a:pPr>
                      <a:r>
                        <a:rPr lang="en-US" altLang="zh-TW" sz="2200" kern="100" dirty="0" smtClean="0">
                          <a:effectLst/>
                          <a:latin typeface="標楷體" panose="03000509000000000000" pitchFamily="65" charset="-120"/>
                          <a:ea typeface="標楷體" panose="03000509000000000000" pitchFamily="65" charset="-120"/>
                          <a:cs typeface="Times New Roman" panose="02020603050405020304" pitchFamily="18" charset="0"/>
                        </a:rPr>
                        <a:t>5. </a:t>
                      </a:r>
                      <a:r>
                        <a:rPr lang="zh-TW" altLang="en-US" sz="2200" kern="100" dirty="0" smtClean="0">
                          <a:effectLst/>
                          <a:latin typeface="標楷體" panose="03000509000000000000" pitchFamily="65" charset="-120"/>
                          <a:ea typeface="標楷體" panose="03000509000000000000" pitchFamily="65" charset="-120"/>
                          <a:cs typeface="Times New Roman" panose="02020603050405020304" pitchFamily="18" charset="0"/>
                        </a:rPr>
                        <a:t>特色招生專業群科甄選入學報到</a:t>
                      </a:r>
                    </a:p>
                    <a:p>
                      <a:pPr marL="0" lvl="0" indent="0">
                        <a:lnSpc>
                          <a:spcPts val="3000"/>
                        </a:lnSpc>
                        <a:spcAft>
                          <a:spcPts val="0"/>
                        </a:spcAft>
                        <a:buFont typeface="+mj-lt"/>
                        <a:buNone/>
                      </a:pPr>
                      <a:r>
                        <a:rPr lang="en-US" altLang="zh-TW" sz="2200" kern="100" dirty="0" smtClean="0">
                          <a:effectLst/>
                          <a:latin typeface="標楷體" panose="03000509000000000000" pitchFamily="65" charset="-120"/>
                          <a:ea typeface="標楷體" panose="03000509000000000000" pitchFamily="65" charset="-120"/>
                          <a:cs typeface="Times New Roman" panose="02020603050405020304" pitchFamily="18" charset="0"/>
                        </a:rPr>
                        <a:t>6. 13</a:t>
                      </a:r>
                      <a:r>
                        <a:rPr lang="zh-TW" altLang="en-US" sz="2200" kern="100" dirty="0" smtClean="0">
                          <a:effectLst/>
                          <a:latin typeface="標楷體" panose="03000509000000000000" pitchFamily="65" charset="-120"/>
                          <a:ea typeface="標楷體" panose="03000509000000000000" pitchFamily="65" charset="-120"/>
                          <a:cs typeface="Times New Roman" panose="02020603050405020304" pitchFamily="18" charset="0"/>
                        </a:rPr>
                        <a:t>日</a:t>
                      </a:r>
                      <a:r>
                        <a:rPr lang="en-US" altLang="zh-TW" sz="2200" kern="100" dirty="0" smtClean="0">
                          <a:effectLst/>
                          <a:latin typeface="標楷體" panose="03000509000000000000" pitchFamily="65" charset="-120"/>
                          <a:ea typeface="標楷體" panose="03000509000000000000" pitchFamily="65" charset="-120"/>
                          <a:cs typeface="Times New Roman" panose="02020603050405020304" pitchFamily="18" charset="0"/>
                        </a:rPr>
                        <a:t>-17</a:t>
                      </a:r>
                      <a:r>
                        <a:rPr lang="zh-TW" altLang="en-US" sz="2200" kern="100" dirty="0" smtClean="0">
                          <a:effectLst/>
                          <a:latin typeface="標楷體" panose="03000509000000000000" pitchFamily="65" charset="-120"/>
                          <a:ea typeface="標楷體" panose="03000509000000000000" pitchFamily="65" charset="-120"/>
                          <a:cs typeface="Times New Roman" panose="02020603050405020304" pitchFamily="18" charset="0"/>
                        </a:rPr>
                        <a:t>日：藝才班分發報名</a:t>
                      </a:r>
                    </a:p>
                    <a:p>
                      <a:pPr marL="0" lvl="0" indent="0">
                        <a:lnSpc>
                          <a:spcPts val="3000"/>
                        </a:lnSpc>
                        <a:spcAft>
                          <a:spcPts val="0"/>
                        </a:spcAft>
                        <a:buFont typeface="+mj-lt"/>
                        <a:buNone/>
                      </a:pPr>
                      <a:r>
                        <a:rPr lang="en-US" altLang="zh-TW" sz="2200" kern="100" dirty="0" smtClean="0">
                          <a:effectLst/>
                          <a:latin typeface="標楷體" panose="03000509000000000000" pitchFamily="65" charset="-120"/>
                          <a:ea typeface="標楷體" panose="03000509000000000000" pitchFamily="65" charset="-120"/>
                          <a:cs typeface="Times New Roman" panose="02020603050405020304" pitchFamily="18" charset="0"/>
                        </a:rPr>
                        <a:t>7. 13</a:t>
                      </a:r>
                      <a:r>
                        <a:rPr lang="zh-TW" altLang="en-US" sz="2200" kern="100" dirty="0" smtClean="0">
                          <a:effectLst/>
                          <a:latin typeface="標楷體" panose="03000509000000000000" pitchFamily="65" charset="-120"/>
                          <a:ea typeface="標楷體" panose="03000509000000000000" pitchFamily="65" charset="-120"/>
                          <a:cs typeface="Times New Roman" panose="02020603050405020304" pitchFamily="18" charset="0"/>
                        </a:rPr>
                        <a:t>日</a:t>
                      </a:r>
                      <a:r>
                        <a:rPr lang="en-US" altLang="zh-TW" sz="2200" kern="100" dirty="0" smtClean="0">
                          <a:effectLst/>
                          <a:latin typeface="標楷體" panose="03000509000000000000" pitchFamily="65" charset="-120"/>
                          <a:ea typeface="標楷體" panose="03000509000000000000" pitchFamily="65" charset="-120"/>
                          <a:cs typeface="Times New Roman" panose="02020603050405020304" pitchFamily="18" charset="0"/>
                        </a:rPr>
                        <a:t>-25</a:t>
                      </a:r>
                      <a:r>
                        <a:rPr lang="zh-TW" altLang="en-US" sz="2200" kern="100" dirty="0" smtClean="0">
                          <a:effectLst/>
                          <a:latin typeface="標楷體" panose="03000509000000000000" pitchFamily="65" charset="-120"/>
                          <a:ea typeface="標楷體" panose="03000509000000000000" pitchFamily="65" charset="-120"/>
                          <a:cs typeface="Times New Roman" panose="02020603050405020304" pitchFamily="18" charset="0"/>
                        </a:rPr>
                        <a:t>日：五專免試入學報名</a:t>
                      </a:r>
                      <a:endParaRPr lang="zh-TW" sz="22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29904" marR="29904" marT="0" marB="0" anchor="ctr"/>
                </a:tc>
                <a:extLst>
                  <a:ext uri="{0D108BD9-81ED-4DB2-BD59-A6C34878D82A}">
                    <a16:rowId xmlns="" xmlns:a16="http://schemas.microsoft.com/office/drawing/2014/main" val="10001"/>
                  </a:ext>
                </a:extLst>
              </a:tr>
              <a:tr h="670671">
                <a:tc vMerge="1">
                  <a:txBody>
                    <a:bodyPr/>
                    <a:lstStyle/>
                    <a:p>
                      <a:endParaRPr lang="zh-TW" altLang="en-US"/>
                    </a:p>
                  </a:txBody>
                  <a:tcPr/>
                </a:tc>
                <a:tc>
                  <a:txBody>
                    <a:bodyPr/>
                    <a:lstStyle/>
                    <a:p>
                      <a:pPr algn="ctr">
                        <a:spcAft>
                          <a:spcPts val="0"/>
                        </a:spcAft>
                      </a:pPr>
                      <a:r>
                        <a:rPr lang="en-US" altLang="zh-TW" sz="2400" kern="100" dirty="0" smtClean="0">
                          <a:effectLst/>
                          <a:latin typeface="Times New Roman" panose="02020603050405020304" pitchFamily="18" charset="0"/>
                          <a:ea typeface="華康魏碑體" panose="03000709000000000000" pitchFamily="65" charset="-120"/>
                          <a:cs typeface="Times New Roman" panose="02020603050405020304" pitchFamily="18" charset="0"/>
                        </a:rPr>
                        <a:t>14</a:t>
                      </a:r>
                      <a:endParaRPr lang="zh-TW" sz="2400" kern="100" dirty="0">
                        <a:effectLst/>
                        <a:latin typeface="Times New Roman" panose="02020603050405020304" pitchFamily="18" charset="0"/>
                        <a:ea typeface="華康魏碑體" panose="03000709000000000000" pitchFamily="65" charset="-120"/>
                        <a:cs typeface="Times New Roman" panose="02020603050405020304" pitchFamily="18" charset="0"/>
                      </a:endParaRPr>
                    </a:p>
                  </a:txBody>
                  <a:tcPr marL="29904" marR="29904" marT="0" marB="0" anchor="ctr"/>
                </a:tc>
                <a:tc>
                  <a:txBody>
                    <a:bodyPr/>
                    <a:lstStyle/>
                    <a:p>
                      <a:pPr algn="ctr">
                        <a:spcAft>
                          <a:spcPts val="0"/>
                        </a:spcAft>
                      </a:pPr>
                      <a:r>
                        <a:rPr lang="zh-TW" altLang="en-US" sz="2400" kern="100" dirty="0" smtClean="0">
                          <a:effectLst/>
                          <a:latin typeface="華康魏碑體" panose="03000709000000000000" pitchFamily="65" charset="-120"/>
                          <a:ea typeface="華康魏碑體" panose="03000709000000000000" pitchFamily="65" charset="-120"/>
                          <a:cs typeface="Times New Roman" panose="02020603050405020304" pitchFamily="18" charset="0"/>
                        </a:rPr>
                        <a:t>二</a:t>
                      </a:r>
                      <a:endParaRPr lang="zh-TW" sz="2400" kern="100" dirty="0">
                        <a:effectLst/>
                        <a:latin typeface="華康魏碑體" panose="03000709000000000000" pitchFamily="65" charset="-120"/>
                        <a:ea typeface="華康魏碑體" panose="03000709000000000000" pitchFamily="65" charset="-120"/>
                        <a:cs typeface="Times New Roman" panose="02020603050405020304" pitchFamily="18" charset="0"/>
                      </a:endParaRPr>
                    </a:p>
                  </a:txBody>
                  <a:tcPr marL="29904" marR="29904" marT="0" marB="0" anchor="ctr"/>
                </a:tc>
                <a:tc>
                  <a:txBody>
                    <a:bodyPr/>
                    <a:lstStyle/>
                    <a:p>
                      <a:pPr>
                        <a:spcAft>
                          <a:spcPts val="0"/>
                        </a:spcAft>
                      </a:pPr>
                      <a:r>
                        <a:rPr lang="zh-TW" altLang="en-US" sz="2200" kern="100" dirty="0" smtClean="0">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特色招生專業群科甄選入學報到後聲明放棄錄取資格、遞補截止日</a:t>
                      </a:r>
                      <a:endParaRPr lang="zh-TW" sz="2200" kern="100" dirty="0">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29904" marR="29904" marT="0" marB="0" anchor="ctr"/>
                </a:tc>
                <a:extLst>
                  <a:ext uri="{0D108BD9-81ED-4DB2-BD59-A6C34878D82A}">
                    <a16:rowId xmlns="" xmlns:a16="http://schemas.microsoft.com/office/drawing/2014/main" val="10002"/>
                  </a:ext>
                </a:extLst>
              </a:tr>
              <a:tr h="670671">
                <a:tc vMerge="1">
                  <a:txBody>
                    <a:bodyPr/>
                    <a:lstStyle/>
                    <a:p>
                      <a:endParaRPr lang="zh-TW" altLang="en-US"/>
                    </a:p>
                  </a:txBody>
                  <a:tcPr/>
                </a:tc>
                <a:tc>
                  <a:txBody>
                    <a:bodyPr/>
                    <a:lstStyle/>
                    <a:p>
                      <a:pPr algn="ctr">
                        <a:spcAft>
                          <a:spcPts val="0"/>
                        </a:spcAft>
                      </a:pPr>
                      <a:r>
                        <a:rPr lang="en-US" altLang="zh-TW" sz="2400" kern="100" dirty="0" smtClean="0">
                          <a:effectLst/>
                          <a:latin typeface="Times New Roman" panose="02020603050405020304" pitchFamily="18" charset="0"/>
                          <a:ea typeface="華康魏碑體" panose="03000709000000000000" pitchFamily="65" charset="-120"/>
                          <a:cs typeface="Times New Roman" panose="02020603050405020304" pitchFamily="18" charset="0"/>
                        </a:rPr>
                        <a:t>15</a:t>
                      </a:r>
                      <a:endParaRPr lang="zh-TW" sz="2400" kern="100" dirty="0">
                        <a:effectLst/>
                        <a:latin typeface="Times New Roman" panose="02020603050405020304" pitchFamily="18" charset="0"/>
                        <a:ea typeface="華康魏碑體" panose="03000709000000000000" pitchFamily="65" charset="-120"/>
                        <a:cs typeface="Times New Roman" panose="02020603050405020304" pitchFamily="18" charset="0"/>
                      </a:endParaRPr>
                    </a:p>
                  </a:txBody>
                  <a:tcPr marL="29904" marR="29904" marT="0" marB="0" anchor="ctr"/>
                </a:tc>
                <a:tc>
                  <a:txBody>
                    <a:bodyPr/>
                    <a:lstStyle/>
                    <a:p>
                      <a:pPr algn="ctr">
                        <a:spcAft>
                          <a:spcPts val="0"/>
                        </a:spcAft>
                      </a:pPr>
                      <a:r>
                        <a:rPr lang="zh-TW" altLang="en-US" sz="2400" kern="100" dirty="0" smtClean="0">
                          <a:effectLst/>
                          <a:latin typeface="華康魏碑體" panose="03000709000000000000" pitchFamily="65" charset="-120"/>
                          <a:ea typeface="華康魏碑體" panose="03000709000000000000" pitchFamily="65" charset="-120"/>
                        </a:rPr>
                        <a:t>三</a:t>
                      </a:r>
                      <a:endParaRPr lang="zh-TW" sz="2400" kern="100" dirty="0">
                        <a:effectLst/>
                        <a:latin typeface="華康魏碑體" panose="03000709000000000000" pitchFamily="65" charset="-120"/>
                        <a:ea typeface="華康魏碑體" panose="03000709000000000000" pitchFamily="65" charset="-120"/>
                        <a:cs typeface="Times New Roman" panose="02020603050405020304" pitchFamily="18" charset="0"/>
                      </a:endParaRPr>
                    </a:p>
                  </a:txBody>
                  <a:tcPr marL="29904" marR="29904" marT="0" marB="0" anchor="ctr"/>
                </a:tc>
                <a:tc>
                  <a:txBody>
                    <a:bodyPr/>
                    <a:lstStyle/>
                    <a:p>
                      <a:pPr marL="0" lvl="0" indent="0">
                        <a:spcAft>
                          <a:spcPts val="0"/>
                        </a:spcAft>
                        <a:buClr>
                          <a:srgbClr val="000000"/>
                        </a:buClr>
                        <a:buFont typeface="+mj-lt"/>
                        <a:buNone/>
                      </a:pPr>
                      <a:r>
                        <a:rPr lang="zh-TW" altLang="en-US" sz="2200" kern="100" dirty="0" smtClean="0">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各就學區</a:t>
                      </a:r>
                      <a:r>
                        <a:rPr lang="en-US" altLang="zh-TW" sz="2200" kern="100" dirty="0" smtClean="0">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a:t>
                      </a:r>
                      <a:r>
                        <a:rPr lang="zh-TW" altLang="en-US" sz="2200" kern="100" dirty="0" smtClean="0">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基北區除外</a:t>
                      </a:r>
                      <a:r>
                        <a:rPr lang="en-US" altLang="zh-TW" sz="2200" kern="100" dirty="0" smtClean="0">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a:t>
                      </a:r>
                      <a:r>
                        <a:rPr lang="zh-TW" altLang="en-US" sz="2200" kern="100" dirty="0" smtClean="0">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公告免試入學實際招生名額、開放個人序位查詢及志願選填</a:t>
                      </a:r>
                      <a:endParaRPr lang="en-US" altLang="zh-TW" sz="2200" kern="100" dirty="0" smtClean="0">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29904" marR="29904" marT="0" marB="0" anchor="ctr"/>
                </a:tc>
                <a:extLst>
                  <a:ext uri="{0D108BD9-81ED-4DB2-BD59-A6C34878D82A}">
                    <a16:rowId xmlns="" xmlns:a16="http://schemas.microsoft.com/office/drawing/2014/main" val="10003"/>
                  </a:ext>
                </a:extLst>
              </a:tr>
              <a:tr h="1341341">
                <a:tc vMerge="1">
                  <a:txBody>
                    <a:bodyPr/>
                    <a:lstStyle/>
                    <a:p>
                      <a:pPr algn="ctr"/>
                      <a:endParaRPr lang="zh-TW" sz="2400" dirty="0">
                        <a:effectLst/>
                        <a:latin typeface="Calibri" panose="020F0502020204030204" pitchFamily="34" charset="0"/>
                      </a:endParaRPr>
                    </a:p>
                  </a:txBody>
                  <a:tcPr marL="29904" marR="29904" marT="0" marB="0" anchor="ctr"/>
                </a:tc>
                <a:tc>
                  <a:txBody>
                    <a:bodyPr/>
                    <a:lstStyle/>
                    <a:p>
                      <a:pPr algn="ctr">
                        <a:spcAft>
                          <a:spcPts val="0"/>
                        </a:spcAft>
                      </a:pPr>
                      <a:r>
                        <a:rPr lang="en-US" altLang="zh-TW" sz="2400" kern="100" dirty="0" smtClean="0">
                          <a:solidFill>
                            <a:srgbClr val="FF0000"/>
                          </a:solidFill>
                          <a:effectLst/>
                          <a:latin typeface="Times New Roman" panose="02020603050405020304" pitchFamily="18" charset="0"/>
                          <a:ea typeface="華康魏碑體" panose="03000709000000000000" pitchFamily="65" charset="-120"/>
                          <a:cs typeface="Times New Roman" panose="02020603050405020304" pitchFamily="18" charset="0"/>
                        </a:rPr>
                        <a:t>16</a:t>
                      </a:r>
                      <a:endParaRPr lang="zh-TW" sz="2400" kern="100" dirty="0">
                        <a:solidFill>
                          <a:srgbClr val="FF0000"/>
                        </a:solidFill>
                        <a:effectLst/>
                        <a:latin typeface="Times New Roman" panose="02020603050405020304" pitchFamily="18" charset="0"/>
                        <a:ea typeface="華康魏碑體" panose="03000709000000000000" pitchFamily="65" charset="-120"/>
                        <a:cs typeface="Times New Roman" panose="02020603050405020304" pitchFamily="18" charset="0"/>
                      </a:endParaRPr>
                    </a:p>
                  </a:txBody>
                  <a:tcPr marL="29904" marR="29904" marT="0" marB="0" anchor="ctr"/>
                </a:tc>
                <a:tc>
                  <a:txBody>
                    <a:bodyPr/>
                    <a:lstStyle/>
                    <a:p>
                      <a:pPr algn="ctr">
                        <a:spcAft>
                          <a:spcPts val="0"/>
                        </a:spcAft>
                      </a:pPr>
                      <a:r>
                        <a:rPr lang="zh-TW" altLang="en-US" sz="2400" kern="100" dirty="0" smtClean="0">
                          <a:solidFill>
                            <a:srgbClr val="FF0000"/>
                          </a:solidFill>
                          <a:effectLst/>
                          <a:latin typeface="華康魏碑體" panose="03000709000000000000" pitchFamily="65" charset="-120"/>
                          <a:ea typeface="華康魏碑體" panose="03000709000000000000" pitchFamily="65" charset="-120"/>
                          <a:cs typeface="Times New Roman" panose="02020603050405020304" pitchFamily="18" charset="0"/>
                        </a:rPr>
                        <a:t>四</a:t>
                      </a:r>
                      <a:endParaRPr lang="zh-TW" sz="2400" kern="100" dirty="0">
                        <a:solidFill>
                          <a:srgbClr val="FF0000"/>
                        </a:solidFill>
                        <a:effectLst/>
                        <a:latin typeface="華康魏碑體" panose="03000709000000000000" pitchFamily="65" charset="-120"/>
                        <a:ea typeface="華康魏碑體" panose="03000709000000000000" pitchFamily="65" charset="-120"/>
                        <a:cs typeface="Times New Roman" panose="02020603050405020304" pitchFamily="18" charset="0"/>
                      </a:endParaRPr>
                    </a:p>
                  </a:txBody>
                  <a:tcPr marL="29904" marR="29904" marT="0" marB="0" anchor="ctr"/>
                </a:tc>
                <a:tc>
                  <a:txBody>
                    <a:bodyPr/>
                    <a:lstStyle/>
                    <a:p>
                      <a:pPr marL="457200" lvl="0" indent="-457200">
                        <a:spcAft>
                          <a:spcPts val="0"/>
                        </a:spcAft>
                        <a:buClr>
                          <a:srgbClr val="000000"/>
                        </a:buClr>
                        <a:buFont typeface="+mj-lt"/>
                        <a:buAutoNum type="arabicPeriod"/>
                      </a:pPr>
                      <a:r>
                        <a:rPr lang="zh-TW" altLang="en-US" sz="2200" kern="100" dirty="0" smtClean="0">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基北區公告免試入學實際招生名額、開放個人序</a:t>
                      </a:r>
                      <a:endParaRPr lang="en-US" altLang="zh-TW" sz="2200" kern="100" dirty="0" smtClean="0">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p>
                      <a:pPr marL="0" lvl="0" indent="0">
                        <a:spcAft>
                          <a:spcPts val="0"/>
                        </a:spcAft>
                        <a:buClr>
                          <a:srgbClr val="000000"/>
                        </a:buClr>
                        <a:buFont typeface="+mj-lt"/>
                        <a:buNone/>
                      </a:pPr>
                      <a:r>
                        <a:rPr lang="zh-TW" altLang="en-US" sz="2200" kern="100" dirty="0" smtClean="0">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   位查詢及志願選填</a:t>
                      </a:r>
                    </a:p>
                    <a:p>
                      <a:pPr marL="0" lvl="0" indent="0">
                        <a:spcAft>
                          <a:spcPts val="0"/>
                        </a:spcAft>
                        <a:buClr>
                          <a:srgbClr val="000000"/>
                        </a:buClr>
                        <a:buFont typeface="+mj-lt"/>
                        <a:buNone/>
                      </a:pPr>
                      <a:r>
                        <a:rPr lang="en-US" altLang="zh-TW" sz="2200" kern="100" dirty="0" smtClean="0">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2. </a:t>
                      </a:r>
                      <a:r>
                        <a:rPr lang="zh-TW" altLang="en-US" sz="2200" kern="100" dirty="0" smtClean="0">
                          <a:solidFill>
                            <a:srgbClr val="FF0000"/>
                          </a:solidFill>
                          <a:effectLst/>
                          <a:latin typeface="標楷體" panose="03000509000000000000" pitchFamily="65" charset="-120"/>
                          <a:ea typeface="標楷體" panose="03000509000000000000" pitchFamily="65" charset="-120"/>
                          <a:cs typeface="Times New Roman" panose="02020603050405020304" pitchFamily="18" charset="0"/>
                        </a:rPr>
                        <a:t>特色招生考試分發入學</a:t>
                      </a:r>
                      <a:r>
                        <a:rPr lang="en-US" altLang="zh-TW" sz="2200" kern="100" dirty="0" smtClean="0">
                          <a:solidFill>
                            <a:srgbClr val="FF0000"/>
                          </a:solidFill>
                          <a:effectLst/>
                          <a:latin typeface="標楷體" panose="03000509000000000000" pitchFamily="65" charset="-120"/>
                          <a:ea typeface="標楷體" panose="03000509000000000000" pitchFamily="65" charset="-120"/>
                          <a:cs typeface="Times New Roman" panose="02020603050405020304" pitchFamily="18" charset="0"/>
                        </a:rPr>
                        <a:t>(</a:t>
                      </a:r>
                      <a:r>
                        <a:rPr lang="zh-TW" altLang="en-US" sz="2200" kern="100" dirty="0" smtClean="0">
                          <a:solidFill>
                            <a:srgbClr val="FF0000"/>
                          </a:solidFill>
                          <a:effectLst/>
                          <a:latin typeface="標楷體" panose="03000509000000000000" pitchFamily="65" charset="-120"/>
                          <a:ea typeface="標楷體" panose="03000509000000000000" pitchFamily="65" charset="-120"/>
                          <a:cs typeface="Times New Roman" panose="02020603050405020304" pitchFamily="18" charset="0"/>
                        </a:rPr>
                        <a:t>基北區除外</a:t>
                      </a:r>
                      <a:r>
                        <a:rPr lang="en-US" altLang="zh-TW" sz="2200" kern="100" dirty="0" smtClean="0">
                          <a:solidFill>
                            <a:srgbClr val="FF0000"/>
                          </a:solidFill>
                          <a:effectLst/>
                          <a:latin typeface="標楷體" panose="03000509000000000000" pitchFamily="65" charset="-120"/>
                          <a:ea typeface="標楷體" panose="03000509000000000000" pitchFamily="65" charset="-120"/>
                          <a:cs typeface="Times New Roman" panose="02020603050405020304" pitchFamily="18" charset="0"/>
                        </a:rPr>
                        <a:t>)</a:t>
                      </a:r>
                      <a:r>
                        <a:rPr lang="zh-TW" altLang="en-US" sz="2200" kern="100" dirty="0" smtClean="0">
                          <a:solidFill>
                            <a:srgbClr val="FF0000"/>
                          </a:solidFill>
                          <a:effectLst/>
                          <a:latin typeface="標楷體" panose="03000509000000000000" pitchFamily="65" charset="-120"/>
                          <a:ea typeface="標楷體" panose="03000509000000000000" pitchFamily="65" charset="-120"/>
                          <a:cs typeface="Times New Roman" panose="02020603050405020304" pitchFamily="18" charset="0"/>
                        </a:rPr>
                        <a:t>學科測驗報</a:t>
                      </a:r>
                      <a:endParaRPr lang="en-US" altLang="zh-TW" sz="2200" kern="100" dirty="0" smtClean="0">
                        <a:solidFill>
                          <a:srgbClr val="FF0000"/>
                        </a:solidFill>
                        <a:effectLst/>
                        <a:latin typeface="標楷體" panose="03000509000000000000" pitchFamily="65" charset="-120"/>
                        <a:ea typeface="標楷體" panose="03000509000000000000" pitchFamily="65" charset="-120"/>
                        <a:cs typeface="Times New Roman" panose="02020603050405020304" pitchFamily="18" charset="0"/>
                      </a:endParaRPr>
                    </a:p>
                    <a:p>
                      <a:pPr marL="0" lvl="0" indent="0">
                        <a:spcAft>
                          <a:spcPts val="0"/>
                        </a:spcAft>
                        <a:buClr>
                          <a:srgbClr val="000000"/>
                        </a:buClr>
                        <a:buFont typeface="+mj-lt"/>
                        <a:buNone/>
                      </a:pPr>
                      <a:r>
                        <a:rPr lang="zh-TW" altLang="en-US" sz="2200" kern="100" dirty="0" smtClean="0">
                          <a:solidFill>
                            <a:srgbClr val="FF0000"/>
                          </a:solidFill>
                          <a:effectLst/>
                          <a:latin typeface="標楷體" panose="03000509000000000000" pitchFamily="65" charset="-120"/>
                          <a:ea typeface="標楷體" panose="03000509000000000000" pitchFamily="65" charset="-120"/>
                          <a:cs typeface="Times New Roman" panose="02020603050405020304" pitchFamily="18" charset="0"/>
                        </a:rPr>
                        <a:t>   名截止日</a:t>
                      </a:r>
                      <a:endParaRPr lang="en-US" altLang="zh-TW" sz="2200" kern="100" dirty="0" smtClean="0">
                        <a:solidFill>
                          <a:srgbClr val="FF0000"/>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29904" marR="29904" marT="0" marB="0" anchor="ctr"/>
                </a:tc>
                <a:extLst>
                  <a:ext uri="{0D108BD9-81ED-4DB2-BD59-A6C34878D82A}">
                    <a16:rowId xmlns="" xmlns:a16="http://schemas.microsoft.com/office/drawing/2014/main" val="10004"/>
                  </a:ext>
                </a:extLst>
              </a:tr>
            </a:tbl>
          </a:graphicData>
        </a:graphic>
      </p:graphicFrame>
      <p:sp>
        <p:nvSpPr>
          <p:cNvPr id="102431" name="文字方塊 2"/>
          <p:cNvSpPr txBox="1">
            <a:spLocks noChangeArrowheads="1"/>
          </p:cNvSpPr>
          <p:nvPr/>
        </p:nvSpPr>
        <p:spPr bwMode="auto">
          <a:xfrm>
            <a:off x="754063" y="2133600"/>
            <a:ext cx="893762" cy="157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eaVert"/>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eaLnBrk="1" hangingPunct="1">
              <a:spcBef>
                <a:spcPct val="0"/>
              </a:spcBef>
              <a:buClrTx/>
              <a:buFontTx/>
              <a:buNone/>
            </a:pPr>
            <a:endParaRPr lang="zh-TW" altLang="en-US">
              <a:solidFill>
                <a:srgbClr val="000000"/>
              </a:solidFill>
              <a:latin typeface="Arial" panose="020B0604020202020204" pitchFamily="34" charset="0"/>
            </a:endParaRPr>
          </a:p>
        </p:txBody>
      </p:sp>
      <p:sp>
        <p:nvSpPr>
          <p:cNvPr id="5" name="投影片編號版面配置區 6"/>
          <p:cNvSpPr txBox="1">
            <a:spLocks/>
          </p:cNvSpPr>
          <p:nvPr/>
        </p:nvSpPr>
        <p:spPr>
          <a:xfrm>
            <a:off x="531813" y="787400"/>
            <a:ext cx="779462" cy="365125"/>
          </a:xfrm>
          <a:prstGeom prst="rect">
            <a:avLst/>
          </a:prstGeom>
        </p:spPr>
        <p:txBody>
          <a:bodyPr vert="horz" lIns="91440" tIns="45720" rIns="91440" bIns="45720" rtlCol="0" anchor="ctr"/>
          <a:lstStyle>
            <a:defPPr>
              <a:defRPr lang="zh-TW"/>
            </a:defPPr>
            <a:lvl1pPr algn="r" rtl="0" eaLnBrk="1" fontAlgn="auto" hangingPunct="1">
              <a:spcBef>
                <a:spcPts val="0"/>
              </a:spcBef>
              <a:spcAft>
                <a:spcPts val="0"/>
              </a:spcAft>
              <a:defRPr kumimoji="0" sz="2000" kern="1200">
                <a:solidFill>
                  <a:srgbClr val="FEFFFF"/>
                </a:solidFill>
                <a:latin typeface="+mn-lt"/>
                <a:ea typeface="+mn-ea"/>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微軟正黑體" panose="020B0604030504040204" pitchFamily="34" charset="-120"/>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微軟正黑體" panose="020B0604030504040204" pitchFamily="34" charset="-120"/>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微軟正黑體" panose="020B0604030504040204" pitchFamily="34" charset="-120"/>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微軟正黑體" panose="020B0604030504040204" pitchFamily="34" charset="-120"/>
                <a:cs typeface="+mn-cs"/>
              </a:defRPr>
            </a:lvl5pPr>
            <a:lvl6pPr marL="2286000" algn="l" defTabSz="914400" rtl="0" eaLnBrk="1" latinLnBrk="0" hangingPunct="1">
              <a:defRPr kumimoji="1" kern="1200">
                <a:solidFill>
                  <a:schemeClr val="tx1"/>
                </a:solidFill>
                <a:latin typeface="Arial" panose="020B0604020202020204" pitchFamily="34" charset="0"/>
                <a:ea typeface="微軟正黑體" panose="020B0604030504040204" pitchFamily="34" charset="-120"/>
                <a:cs typeface="+mn-cs"/>
              </a:defRPr>
            </a:lvl6pPr>
            <a:lvl7pPr marL="2743200" algn="l" defTabSz="914400" rtl="0" eaLnBrk="1" latinLnBrk="0" hangingPunct="1">
              <a:defRPr kumimoji="1" kern="1200">
                <a:solidFill>
                  <a:schemeClr val="tx1"/>
                </a:solidFill>
                <a:latin typeface="Arial" panose="020B0604020202020204" pitchFamily="34" charset="0"/>
                <a:ea typeface="微軟正黑體" panose="020B0604030504040204" pitchFamily="34" charset="-120"/>
                <a:cs typeface="+mn-cs"/>
              </a:defRPr>
            </a:lvl7pPr>
            <a:lvl8pPr marL="3200400" algn="l" defTabSz="914400" rtl="0" eaLnBrk="1" latinLnBrk="0" hangingPunct="1">
              <a:defRPr kumimoji="1" kern="1200">
                <a:solidFill>
                  <a:schemeClr val="tx1"/>
                </a:solidFill>
                <a:latin typeface="Arial" panose="020B0604020202020204" pitchFamily="34" charset="0"/>
                <a:ea typeface="微軟正黑體" panose="020B0604030504040204" pitchFamily="34" charset="-120"/>
                <a:cs typeface="+mn-cs"/>
              </a:defRPr>
            </a:lvl8pPr>
            <a:lvl9pPr marL="3657600" algn="l" defTabSz="914400" rtl="0" eaLnBrk="1" latinLnBrk="0" hangingPunct="1">
              <a:defRPr kumimoji="1" kern="1200">
                <a:solidFill>
                  <a:schemeClr val="tx1"/>
                </a:solidFill>
                <a:latin typeface="Arial" panose="020B0604020202020204" pitchFamily="34" charset="0"/>
                <a:ea typeface="微軟正黑體" panose="020B0604030504040204" pitchFamily="34" charset="-120"/>
                <a:cs typeface="+mn-cs"/>
              </a:defRPr>
            </a:lvl9pPr>
          </a:lstStyle>
          <a:p>
            <a:pPr>
              <a:defRPr/>
            </a:pPr>
            <a:r>
              <a:rPr lang="en-US" altLang="zh-TW" dirty="0" smtClean="0"/>
              <a:t>18</a:t>
            </a:r>
            <a:endParaRPr lang="zh-TW" altLang="en-US" dirty="0"/>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2873693" y="1829435"/>
            <a:ext cx="7789862" cy="4733925"/>
          </a:xfrm>
        </p:spPr>
        <p:txBody>
          <a:bodyPr rtlCol="0">
            <a:normAutofit fontScale="90000"/>
          </a:bodyPr>
          <a:lstStyle/>
          <a:p>
            <a:pPr eaLnBrk="1" fontAlgn="auto" hangingPunct="1">
              <a:spcAft>
                <a:spcPts val="0"/>
              </a:spcAft>
              <a:defRPr/>
            </a:pPr>
            <a:r>
              <a:rPr lang="en-US" altLang="zh-TW" b="1" dirty="0" smtClean="0">
                <a:solidFill>
                  <a:srgbClr val="0000FF"/>
                </a:solidFill>
                <a:effectLst>
                  <a:outerShdw blurRad="38100" dist="38100" dir="2700000" algn="tl">
                    <a:srgbClr val="000000">
                      <a:alpha val="43137"/>
                    </a:srgbClr>
                  </a:outerShdw>
                </a:effectLst>
              </a:rPr>
              <a:t/>
            </a:r>
            <a:br>
              <a:rPr lang="en-US" altLang="zh-TW" b="1" dirty="0" smtClean="0">
                <a:solidFill>
                  <a:srgbClr val="0000FF"/>
                </a:solidFill>
                <a:effectLst>
                  <a:outerShdw blurRad="38100" dist="38100" dir="2700000" algn="tl">
                    <a:srgbClr val="000000">
                      <a:alpha val="43137"/>
                    </a:srgbClr>
                  </a:outerShdw>
                </a:effectLst>
              </a:rPr>
            </a:br>
            <a:r>
              <a:rPr lang="en-US" altLang="zh-TW" b="1" dirty="0">
                <a:solidFill>
                  <a:srgbClr val="0000FF"/>
                </a:solidFill>
                <a:effectLst>
                  <a:outerShdw blurRad="38100" dist="38100" dir="2700000" algn="tl">
                    <a:srgbClr val="000000">
                      <a:alpha val="43137"/>
                    </a:srgbClr>
                  </a:outerShdw>
                </a:effectLst>
              </a:rPr>
              <a:t/>
            </a:r>
            <a:br>
              <a:rPr lang="en-US" altLang="zh-TW" b="1" dirty="0">
                <a:solidFill>
                  <a:srgbClr val="0000FF"/>
                </a:solidFill>
                <a:effectLst>
                  <a:outerShdw blurRad="38100" dist="38100" dir="2700000" algn="tl">
                    <a:srgbClr val="000000">
                      <a:alpha val="43137"/>
                    </a:srgbClr>
                  </a:outerShdw>
                </a:effectLst>
              </a:rPr>
            </a:br>
            <a:r>
              <a:rPr lang="en-US" altLang="zh-TW" b="1" dirty="0" smtClean="0">
                <a:solidFill>
                  <a:srgbClr val="0000FF"/>
                </a:solidFill>
                <a:effectLst>
                  <a:outerShdw blurRad="38100" dist="38100" dir="2700000" algn="tl">
                    <a:srgbClr val="000000">
                      <a:alpha val="43137"/>
                    </a:srgbClr>
                  </a:outerShdw>
                </a:effectLst>
              </a:rPr>
              <a:t/>
            </a:r>
            <a:br>
              <a:rPr lang="en-US" altLang="zh-TW" b="1" dirty="0" smtClean="0">
                <a:solidFill>
                  <a:srgbClr val="0000FF"/>
                </a:solidFill>
                <a:effectLst>
                  <a:outerShdw blurRad="38100" dist="38100" dir="2700000" algn="tl">
                    <a:srgbClr val="000000">
                      <a:alpha val="43137"/>
                    </a:srgbClr>
                  </a:outerShdw>
                </a:effectLst>
              </a:rPr>
            </a:br>
            <a:r>
              <a:rPr lang="en-US" altLang="zh-TW" b="1" dirty="0" smtClean="0">
                <a:solidFill>
                  <a:srgbClr val="0000FF"/>
                </a:solidFill>
                <a:effectLst>
                  <a:outerShdw blurRad="38100" dist="38100" dir="2700000" algn="tl">
                    <a:srgbClr val="000000">
                      <a:alpha val="43137"/>
                    </a:srgbClr>
                  </a:outerShdw>
                </a:effectLst>
              </a:rPr>
              <a:t/>
            </a:r>
            <a:br>
              <a:rPr lang="en-US" altLang="zh-TW" b="1" dirty="0" smtClean="0">
                <a:solidFill>
                  <a:srgbClr val="0000FF"/>
                </a:solidFill>
                <a:effectLst>
                  <a:outerShdw blurRad="38100" dist="38100" dir="2700000" algn="tl">
                    <a:srgbClr val="000000">
                      <a:alpha val="43137"/>
                    </a:srgbClr>
                  </a:outerShdw>
                </a:effectLst>
              </a:rPr>
            </a:br>
            <a:r>
              <a:rPr lang="en-US" altLang="zh-TW" b="1" dirty="0">
                <a:solidFill>
                  <a:srgbClr val="0000FF"/>
                </a:solidFill>
                <a:effectLst>
                  <a:outerShdw blurRad="38100" dist="38100" dir="2700000" algn="tl">
                    <a:srgbClr val="000000">
                      <a:alpha val="43137"/>
                    </a:srgbClr>
                  </a:outerShdw>
                </a:effectLst>
              </a:rPr>
              <a:t/>
            </a:r>
            <a:br>
              <a:rPr lang="en-US" altLang="zh-TW" b="1" dirty="0">
                <a:solidFill>
                  <a:srgbClr val="0000FF"/>
                </a:solidFill>
                <a:effectLst>
                  <a:outerShdw blurRad="38100" dist="38100" dir="2700000" algn="tl">
                    <a:srgbClr val="000000">
                      <a:alpha val="43137"/>
                    </a:srgbClr>
                  </a:outerShdw>
                </a:effectLst>
              </a:rPr>
            </a:br>
            <a:r>
              <a:rPr lang="en-US" altLang="zh-TW" b="1" dirty="0" smtClean="0">
                <a:solidFill>
                  <a:srgbClr val="0000FF"/>
                </a:solidFill>
                <a:effectLst>
                  <a:outerShdw blurRad="38100" dist="38100" dir="2700000" algn="tl">
                    <a:srgbClr val="000000">
                      <a:alpha val="43137"/>
                    </a:srgbClr>
                  </a:outerShdw>
                </a:effectLst>
              </a:rPr>
              <a:t/>
            </a:r>
            <a:br>
              <a:rPr lang="en-US" altLang="zh-TW" b="1" dirty="0" smtClean="0">
                <a:solidFill>
                  <a:srgbClr val="0000FF"/>
                </a:solidFill>
                <a:effectLst>
                  <a:outerShdw blurRad="38100" dist="38100" dir="2700000" algn="tl">
                    <a:srgbClr val="000000">
                      <a:alpha val="43137"/>
                    </a:srgbClr>
                  </a:outerShdw>
                </a:effectLst>
              </a:rPr>
            </a:br>
            <a:r>
              <a:rPr lang="en-US" altLang="zh-TW" b="1" dirty="0">
                <a:solidFill>
                  <a:srgbClr val="0000FF"/>
                </a:solidFill>
                <a:effectLst>
                  <a:outerShdw blurRad="38100" dist="38100" dir="2700000" algn="tl">
                    <a:srgbClr val="000000">
                      <a:alpha val="43137"/>
                    </a:srgbClr>
                  </a:outerShdw>
                </a:effectLst>
              </a:rPr>
              <a:t/>
            </a:r>
            <a:br>
              <a:rPr lang="en-US" altLang="zh-TW" b="1" dirty="0">
                <a:solidFill>
                  <a:srgbClr val="0000FF"/>
                </a:solidFill>
                <a:effectLst>
                  <a:outerShdw blurRad="38100" dist="38100" dir="2700000" algn="tl">
                    <a:srgbClr val="000000">
                      <a:alpha val="43137"/>
                    </a:srgbClr>
                  </a:outerShdw>
                </a:effectLst>
              </a:rPr>
            </a:br>
            <a:r>
              <a:rPr lang="en-US" altLang="zh-TW" b="1" dirty="0" smtClean="0">
                <a:solidFill>
                  <a:srgbClr val="0000FF"/>
                </a:solidFill>
                <a:effectLst>
                  <a:outerShdw blurRad="38100" dist="38100" dir="2700000" algn="tl">
                    <a:srgbClr val="000000">
                      <a:alpha val="43137"/>
                    </a:srgbClr>
                  </a:outerShdw>
                </a:effectLst>
              </a:rPr>
              <a:t/>
            </a:r>
            <a:br>
              <a:rPr lang="en-US" altLang="zh-TW" b="1" dirty="0" smtClean="0">
                <a:solidFill>
                  <a:srgbClr val="0000FF"/>
                </a:solidFill>
                <a:effectLst>
                  <a:outerShdw blurRad="38100" dist="38100" dir="2700000" algn="tl">
                    <a:srgbClr val="000000">
                      <a:alpha val="43137"/>
                    </a:srgbClr>
                  </a:outerShdw>
                </a:effectLst>
              </a:rPr>
            </a:br>
            <a:r>
              <a:rPr lang="en-US" altLang="zh-TW" b="1" dirty="0" smtClean="0">
                <a:solidFill>
                  <a:srgbClr val="0000FF"/>
                </a:solidFill>
                <a:effectLst>
                  <a:outerShdw blurRad="38100" dist="38100" dir="2700000" algn="tl">
                    <a:srgbClr val="000000">
                      <a:alpha val="43137"/>
                    </a:srgbClr>
                  </a:outerShdw>
                </a:effectLst>
              </a:rPr>
              <a:t/>
            </a:r>
            <a:br>
              <a:rPr lang="en-US" altLang="zh-TW" b="1" dirty="0" smtClean="0">
                <a:solidFill>
                  <a:srgbClr val="0000FF"/>
                </a:solidFill>
                <a:effectLst>
                  <a:outerShdw blurRad="38100" dist="38100" dir="2700000" algn="tl">
                    <a:srgbClr val="000000">
                      <a:alpha val="43137"/>
                    </a:srgbClr>
                  </a:outerShdw>
                </a:effectLst>
              </a:rPr>
            </a:br>
            <a:r>
              <a:rPr lang="en-US" altLang="zh-TW" b="1" dirty="0" smtClean="0">
                <a:solidFill>
                  <a:srgbClr val="0000FF"/>
                </a:solidFill>
                <a:effectLst>
                  <a:outerShdw blurRad="38100" dist="38100" dir="2700000" algn="tl">
                    <a:srgbClr val="000000">
                      <a:alpha val="43137"/>
                    </a:srgbClr>
                  </a:outerShdw>
                </a:effectLst>
              </a:rPr>
              <a:t/>
            </a:r>
            <a:br>
              <a:rPr lang="en-US" altLang="zh-TW" b="1" dirty="0" smtClean="0">
                <a:solidFill>
                  <a:srgbClr val="0000FF"/>
                </a:solidFill>
                <a:effectLst>
                  <a:outerShdw blurRad="38100" dist="38100" dir="2700000" algn="tl">
                    <a:srgbClr val="000000">
                      <a:alpha val="43137"/>
                    </a:srgbClr>
                  </a:outerShdw>
                </a:effectLst>
              </a:rPr>
            </a:br>
            <a:r>
              <a:rPr lang="en-US" altLang="zh-TW" b="1" dirty="0" smtClean="0">
                <a:solidFill>
                  <a:srgbClr val="0000FF"/>
                </a:solidFill>
                <a:effectLst>
                  <a:outerShdw blurRad="38100" dist="38100" dir="2700000" algn="tl">
                    <a:srgbClr val="000000">
                      <a:alpha val="43137"/>
                    </a:srgbClr>
                  </a:outerShdw>
                </a:effectLst>
              </a:rPr>
              <a:t/>
            </a:r>
            <a:br>
              <a:rPr lang="en-US" altLang="zh-TW" b="1" dirty="0" smtClean="0">
                <a:solidFill>
                  <a:srgbClr val="0000FF"/>
                </a:solidFill>
                <a:effectLst>
                  <a:outerShdw blurRad="38100" dist="38100" dir="2700000" algn="tl">
                    <a:srgbClr val="000000">
                      <a:alpha val="43137"/>
                    </a:srgbClr>
                  </a:outerShdw>
                </a:effectLst>
              </a:rPr>
            </a:br>
            <a:r>
              <a:rPr lang="en-US" altLang="zh-TW" sz="3600" b="1" dirty="0" smtClean="0">
                <a:solidFill>
                  <a:srgbClr val="0000FF"/>
                </a:solidFill>
                <a:effectLst>
                  <a:outerShdw blurRad="38100" dist="38100" dir="2700000" algn="tl">
                    <a:srgbClr val="000000">
                      <a:alpha val="43137"/>
                    </a:srgbClr>
                  </a:outerShdw>
                </a:effectLst>
              </a:rPr>
              <a:t>(</a:t>
            </a:r>
            <a:r>
              <a:rPr lang="en-US" altLang="zh-TW" sz="3600" b="1" dirty="0">
                <a:solidFill>
                  <a:srgbClr val="0000FF"/>
                </a:solidFill>
                <a:effectLst>
                  <a:outerShdw blurRad="38100" dist="38100" dir="2700000" algn="tl">
                    <a:srgbClr val="000000">
                      <a:alpha val="43137"/>
                    </a:srgbClr>
                  </a:outerShdw>
                </a:effectLst>
              </a:rPr>
              <a:t>http://</a:t>
            </a:r>
            <a:r>
              <a:rPr lang="en-US" altLang="zh-TW" sz="3600" b="1" dirty="0">
                <a:solidFill>
                  <a:srgbClr val="0000FF"/>
                </a:solidFill>
                <a:effectLst>
                  <a:outerShdw blurRad="38100" dist="38100" dir="2700000" algn="tl">
                    <a:srgbClr val="000000">
                      <a:alpha val="43137"/>
                    </a:srgbClr>
                  </a:outerShdw>
                </a:effectLst>
                <a:hlinkClick r:id="rId2"/>
              </a:rPr>
              <a:t>adapt.k12ea.gov.tw</a:t>
            </a:r>
            <a:r>
              <a:rPr lang="en-US" altLang="zh-TW" sz="3600" b="1" dirty="0">
                <a:solidFill>
                  <a:srgbClr val="0000FF"/>
                </a:solidFill>
                <a:effectLst>
                  <a:outerShdw blurRad="38100" dist="38100" dir="2700000" algn="tl">
                    <a:srgbClr val="000000">
                      <a:alpha val="43137"/>
                    </a:srgbClr>
                  </a:outerShdw>
                </a:effectLst>
              </a:rPr>
              <a:t>/)</a:t>
            </a:r>
            <a:endParaRPr lang="zh-TW" altLang="en-US" sz="3600" dirty="0"/>
          </a:p>
        </p:txBody>
      </p:sp>
      <p:sp>
        <p:nvSpPr>
          <p:cNvPr id="6" name="標題 1"/>
          <p:cNvSpPr txBox="1">
            <a:spLocks/>
          </p:cNvSpPr>
          <p:nvPr/>
        </p:nvSpPr>
        <p:spPr bwMode="auto">
          <a:xfrm>
            <a:off x="3714750" y="-1384300"/>
            <a:ext cx="7789863" cy="5176838"/>
          </a:xfrm>
          <a:prstGeom prst="rect">
            <a:avLst/>
          </a:prstGeom>
          <a:noFill/>
          <a:ln w="9525">
            <a:noFill/>
            <a:miter lim="800000"/>
            <a:headEnd/>
            <a:tailEnd/>
          </a:ln>
        </p:spPr>
        <p:txBody>
          <a:bodyPr anchor="b">
            <a:normAutofit fontScale="67500" lnSpcReduction="20000"/>
          </a:bodyPr>
          <a:lstStyle>
            <a:lvl1pPr algn="l" defTabSz="457200" rtl="0" eaLnBrk="0" fontAlgn="base" hangingPunct="0">
              <a:spcBef>
                <a:spcPct val="0"/>
              </a:spcBef>
              <a:spcAft>
                <a:spcPct val="0"/>
              </a:spcAft>
              <a:defRPr sz="5400" kern="1200">
                <a:solidFill>
                  <a:srgbClr val="262626"/>
                </a:solidFill>
                <a:latin typeface="+mj-lt"/>
                <a:ea typeface="+mj-ea"/>
                <a:cs typeface="微軟正黑體"/>
              </a:defRPr>
            </a:lvl1pPr>
            <a:lvl2pPr algn="l" defTabSz="457200" rtl="0" eaLnBrk="0" fontAlgn="base" hangingPunct="0">
              <a:spcBef>
                <a:spcPct val="0"/>
              </a:spcBef>
              <a:spcAft>
                <a:spcPct val="0"/>
              </a:spcAft>
              <a:defRPr sz="3600">
                <a:solidFill>
                  <a:srgbClr val="262626"/>
                </a:solidFill>
                <a:latin typeface="Century Gothic" pitchFamily="34" charset="0"/>
                <a:ea typeface="微軟正黑體"/>
                <a:cs typeface="微軟正黑體"/>
              </a:defRPr>
            </a:lvl2pPr>
            <a:lvl3pPr algn="l" defTabSz="457200" rtl="0" eaLnBrk="0" fontAlgn="base" hangingPunct="0">
              <a:spcBef>
                <a:spcPct val="0"/>
              </a:spcBef>
              <a:spcAft>
                <a:spcPct val="0"/>
              </a:spcAft>
              <a:defRPr sz="3600">
                <a:solidFill>
                  <a:srgbClr val="262626"/>
                </a:solidFill>
                <a:latin typeface="Century Gothic" pitchFamily="34" charset="0"/>
                <a:ea typeface="微軟正黑體"/>
                <a:cs typeface="微軟正黑體"/>
              </a:defRPr>
            </a:lvl3pPr>
            <a:lvl4pPr algn="l" defTabSz="457200" rtl="0" eaLnBrk="0" fontAlgn="base" hangingPunct="0">
              <a:spcBef>
                <a:spcPct val="0"/>
              </a:spcBef>
              <a:spcAft>
                <a:spcPct val="0"/>
              </a:spcAft>
              <a:defRPr sz="3600">
                <a:solidFill>
                  <a:srgbClr val="262626"/>
                </a:solidFill>
                <a:latin typeface="Century Gothic" pitchFamily="34" charset="0"/>
                <a:ea typeface="微軟正黑體"/>
                <a:cs typeface="微軟正黑體"/>
              </a:defRPr>
            </a:lvl4pPr>
            <a:lvl5pPr algn="l" defTabSz="457200" rtl="0" eaLnBrk="0" fontAlgn="base" hangingPunct="0">
              <a:spcBef>
                <a:spcPct val="0"/>
              </a:spcBef>
              <a:spcAft>
                <a:spcPct val="0"/>
              </a:spcAft>
              <a:defRPr sz="3600">
                <a:solidFill>
                  <a:srgbClr val="262626"/>
                </a:solidFill>
                <a:latin typeface="Century Gothic" pitchFamily="34" charset="0"/>
                <a:ea typeface="微軟正黑體"/>
                <a:cs typeface="微軟正黑體"/>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eaLnBrk="1" fontAlgn="auto" hangingPunct="1">
              <a:spcAft>
                <a:spcPts val="0"/>
              </a:spcAft>
              <a:defRPr/>
            </a:pPr>
            <a:r>
              <a:rPr kumimoji="0" lang="en-US" altLang="zh-TW" b="1" dirty="0" smtClean="0">
                <a:solidFill>
                  <a:srgbClr val="0000FF"/>
                </a:solidFill>
                <a:effectLst>
                  <a:outerShdw blurRad="38100" dist="38100" dir="2700000" algn="tl">
                    <a:srgbClr val="000000">
                      <a:alpha val="43137"/>
                    </a:srgbClr>
                  </a:outerShdw>
                </a:effectLst>
              </a:rPr>
              <a:t/>
            </a:r>
            <a:br>
              <a:rPr kumimoji="0" lang="en-US" altLang="zh-TW" b="1" dirty="0" smtClean="0">
                <a:solidFill>
                  <a:srgbClr val="0000FF"/>
                </a:solidFill>
                <a:effectLst>
                  <a:outerShdw blurRad="38100" dist="38100" dir="2700000" algn="tl">
                    <a:srgbClr val="000000">
                      <a:alpha val="43137"/>
                    </a:srgbClr>
                  </a:outerShdw>
                </a:effectLst>
              </a:rPr>
            </a:br>
            <a:r>
              <a:rPr kumimoji="0" lang="en-US" altLang="zh-TW" b="1" dirty="0" smtClean="0">
                <a:solidFill>
                  <a:srgbClr val="0000FF"/>
                </a:solidFill>
                <a:effectLst>
                  <a:outerShdw blurRad="38100" dist="38100" dir="2700000" algn="tl">
                    <a:srgbClr val="000000">
                      <a:alpha val="43137"/>
                    </a:srgbClr>
                  </a:outerShdw>
                </a:effectLst>
              </a:rPr>
              <a:t/>
            </a:r>
            <a:br>
              <a:rPr kumimoji="0" lang="en-US" altLang="zh-TW" b="1" dirty="0" smtClean="0">
                <a:solidFill>
                  <a:srgbClr val="0000FF"/>
                </a:solidFill>
                <a:effectLst>
                  <a:outerShdw blurRad="38100" dist="38100" dir="2700000" algn="tl">
                    <a:srgbClr val="000000">
                      <a:alpha val="43137"/>
                    </a:srgbClr>
                  </a:outerShdw>
                </a:effectLst>
              </a:rPr>
            </a:br>
            <a:r>
              <a:rPr kumimoji="0" lang="en-US" altLang="zh-TW" b="1" dirty="0" smtClean="0">
                <a:solidFill>
                  <a:srgbClr val="0000FF"/>
                </a:solidFill>
                <a:effectLst>
                  <a:outerShdw blurRad="38100" dist="38100" dir="2700000" algn="tl">
                    <a:srgbClr val="000000">
                      <a:alpha val="43137"/>
                    </a:srgbClr>
                  </a:outerShdw>
                </a:effectLst>
              </a:rPr>
              <a:t/>
            </a:r>
            <a:br>
              <a:rPr kumimoji="0" lang="en-US" altLang="zh-TW" b="1" dirty="0" smtClean="0">
                <a:solidFill>
                  <a:srgbClr val="0000FF"/>
                </a:solidFill>
                <a:effectLst>
                  <a:outerShdw blurRad="38100" dist="38100" dir="2700000" algn="tl">
                    <a:srgbClr val="000000">
                      <a:alpha val="43137"/>
                    </a:srgbClr>
                  </a:outerShdw>
                </a:effectLst>
              </a:rPr>
            </a:br>
            <a:r>
              <a:rPr kumimoji="0" lang="zh-TW" altLang="en-US" b="1" dirty="0" smtClean="0">
                <a:solidFill>
                  <a:srgbClr val="0000FF"/>
                </a:solidFill>
                <a:effectLst>
                  <a:outerShdw blurRad="38100" dist="38100" dir="2700000" algn="tl">
                    <a:srgbClr val="000000">
                      <a:alpha val="43137"/>
                    </a:srgbClr>
                  </a:outerShdw>
                </a:effectLst>
              </a:rPr>
              <a:t>適性入學</a:t>
            </a:r>
            <a:r>
              <a:rPr kumimoji="0" lang="zh-TW" altLang="en-US" b="1" smtClean="0">
                <a:solidFill>
                  <a:srgbClr val="0000FF"/>
                </a:solidFill>
                <a:effectLst>
                  <a:outerShdw blurRad="38100" dist="38100" dir="2700000" algn="tl">
                    <a:srgbClr val="000000">
                      <a:alpha val="43137"/>
                    </a:srgbClr>
                  </a:outerShdw>
                </a:effectLst>
              </a:rPr>
              <a:t>宣導網</a:t>
            </a:r>
            <a:r>
              <a:rPr kumimoji="0" lang="en-US" altLang="zh-TW" b="1" dirty="0" smtClean="0">
                <a:solidFill>
                  <a:srgbClr val="0000FF"/>
                </a:solidFill>
                <a:effectLst>
                  <a:outerShdw blurRad="38100" dist="38100" dir="2700000" algn="tl">
                    <a:srgbClr val="000000">
                      <a:alpha val="43137"/>
                    </a:srgbClr>
                  </a:outerShdw>
                </a:effectLst>
              </a:rPr>
              <a:t/>
            </a:r>
            <a:br>
              <a:rPr kumimoji="0" lang="en-US" altLang="zh-TW" b="1" dirty="0" smtClean="0">
                <a:solidFill>
                  <a:srgbClr val="0000FF"/>
                </a:solidFill>
                <a:effectLst>
                  <a:outerShdw blurRad="38100" dist="38100" dir="2700000" algn="tl">
                    <a:srgbClr val="000000">
                      <a:alpha val="43137"/>
                    </a:srgbClr>
                  </a:outerShdw>
                </a:effectLst>
              </a:rPr>
            </a:br>
            <a:r>
              <a:rPr kumimoji="0" lang="en-US" altLang="zh-TW" b="1" dirty="0" smtClean="0">
                <a:solidFill>
                  <a:srgbClr val="0000FF"/>
                </a:solidFill>
                <a:effectLst>
                  <a:outerShdw blurRad="38100" dist="38100" dir="2700000" algn="tl">
                    <a:srgbClr val="000000">
                      <a:alpha val="43137"/>
                    </a:srgbClr>
                  </a:outerShdw>
                </a:effectLst>
              </a:rPr>
              <a:t/>
            </a:r>
            <a:br>
              <a:rPr kumimoji="0" lang="en-US" altLang="zh-TW" b="1" dirty="0" smtClean="0">
                <a:solidFill>
                  <a:srgbClr val="0000FF"/>
                </a:solidFill>
                <a:effectLst>
                  <a:outerShdw blurRad="38100" dist="38100" dir="2700000" algn="tl">
                    <a:srgbClr val="000000">
                      <a:alpha val="43137"/>
                    </a:srgbClr>
                  </a:outerShdw>
                </a:effectLst>
              </a:rPr>
            </a:br>
            <a:r>
              <a:rPr kumimoji="0" lang="en-US" altLang="zh-TW" b="1" dirty="0" smtClean="0">
                <a:solidFill>
                  <a:srgbClr val="0000FF"/>
                </a:solidFill>
                <a:effectLst>
                  <a:outerShdw blurRad="38100" dist="38100" dir="2700000" algn="tl">
                    <a:srgbClr val="000000">
                      <a:alpha val="43137"/>
                    </a:srgbClr>
                  </a:outerShdw>
                </a:effectLst>
              </a:rPr>
              <a:t/>
            </a:r>
            <a:br>
              <a:rPr kumimoji="0" lang="en-US" altLang="zh-TW" b="1" dirty="0" smtClean="0">
                <a:solidFill>
                  <a:srgbClr val="0000FF"/>
                </a:solidFill>
                <a:effectLst>
                  <a:outerShdw blurRad="38100" dist="38100" dir="2700000" algn="tl">
                    <a:srgbClr val="000000">
                      <a:alpha val="43137"/>
                    </a:srgbClr>
                  </a:outerShdw>
                </a:effectLst>
              </a:rPr>
            </a:br>
            <a:r>
              <a:rPr kumimoji="0" lang="en-US" altLang="zh-TW" b="1" dirty="0" smtClean="0">
                <a:solidFill>
                  <a:srgbClr val="0000FF"/>
                </a:solidFill>
                <a:effectLst>
                  <a:outerShdw blurRad="38100" dist="38100" dir="2700000" algn="tl">
                    <a:srgbClr val="000000">
                      <a:alpha val="43137"/>
                    </a:srgbClr>
                  </a:outerShdw>
                </a:effectLst>
              </a:rPr>
              <a:t/>
            </a:r>
            <a:br>
              <a:rPr kumimoji="0" lang="en-US" altLang="zh-TW" b="1" dirty="0" smtClean="0">
                <a:solidFill>
                  <a:srgbClr val="0000FF"/>
                </a:solidFill>
                <a:effectLst>
                  <a:outerShdw blurRad="38100" dist="38100" dir="2700000" algn="tl">
                    <a:srgbClr val="000000">
                      <a:alpha val="43137"/>
                    </a:srgbClr>
                  </a:outerShdw>
                </a:effectLst>
              </a:rPr>
            </a:br>
            <a:r>
              <a:rPr kumimoji="0" lang="en-US" altLang="zh-TW" b="1" dirty="0" smtClean="0">
                <a:solidFill>
                  <a:srgbClr val="0000FF"/>
                </a:solidFill>
                <a:effectLst>
                  <a:outerShdw blurRad="38100" dist="38100" dir="2700000" algn="tl">
                    <a:srgbClr val="000000">
                      <a:alpha val="43137"/>
                    </a:srgbClr>
                  </a:outerShdw>
                </a:effectLst>
              </a:rPr>
              <a:t/>
            </a:r>
            <a:br>
              <a:rPr kumimoji="0" lang="en-US" altLang="zh-TW" b="1" dirty="0" smtClean="0">
                <a:solidFill>
                  <a:srgbClr val="0000FF"/>
                </a:solidFill>
                <a:effectLst>
                  <a:outerShdw blurRad="38100" dist="38100" dir="2700000" algn="tl">
                    <a:srgbClr val="000000">
                      <a:alpha val="43137"/>
                    </a:srgbClr>
                  </a:outerShdw>
                </a:effectLst>
              </a:rPr>
            </a:br>
            <a:r>
              <a:rPr kumimoji="0" lang="en-US" altLang="zh-TW" b="1" dirty="0" smtClean="0">
                <a:solidFill>
                  <a:srgbClr val="0000FF"/>
                </a:solidFill>
                <a:effectLst>
                  <a:outerShdw blurRad="38100" dist="38100" dir="2700000" algn="tl">
                    <a:srgbClr val="000000">
                      <a:alpha val="43137"/>
                    </a:srgbClr>
                  </a:outerShdw>
                </a:effectLst>
              </a:rPr>
              <a:t/>
            </a:r>
            <a:br>
              <a:rPr kumimoji="0" lang="en-US" altLang="zh-TW" b="1" dirty="0" smtClean="0">
                <a:solidFill>
                  <a:srgbClr val="0000FF"/>
                </a:solidFill>
                <a:effectLst>
                  <a:outerShdw blurRad="38100" dist="38100" dir="2700000" algn="tl">
                    <a:srgbClr val="000000">
                      <a:alpha val="43137"/>
                    </a:srgbClr>
                  </a:outerShdw>
                </a:effectLst>
              </a:rPr>
            </a:br>
            <a:r>
              <a:rPr kumimoji="0" lang="en-US" altLang="zh-TW" b="1" dirty="0" smtClean="0">
                <a:solidFill>
                  <a:srgbClr val="0000FF"/>
                </a:solidFill>
                <a:effectLst>
                  <a:outerShdw blurRad="38100" dist="38100" dir="2700000" algn="tl">
                    <a:srgbClr val="000000">
                      <a:alpha val="43137"/>
                    </a:srgbClr>
                  </a:outerShdw>
                </a:effectLst>
              </a:rPr>
              <a:t/>
            </a:r>
            <a:br>
              <a:rPr kumimoji="0" lang="en-US" altLang="zh-TW" b="1" dirty="0" smtClean="0">
                <a:solidFill>
                  <a:srgbClr val="0000FF"/>
                </a:solidFill>
                <a:effectLst>
                  <a:outerShdw blurRad="38100" dist="38100" dir="2700000" algn="tl">
                    <a:srgbClr val="000000">
                      <a:alpha val="43137"/>
                    </a:srgbClr>
                  </a:outerShdw>
                </a:effectLst>
              </a:rPr>
            </a:br>
            <a:endParaRPr kumimoji="0" lang="zh-TW" altLang="en-US" sz="3600" dirty="0"/>
          </a:p>
        </p:txBody>
      </p:sp>
      <p:sp>
        <p:nvSpPr>
          <p:cNvPr id="5" name="投影片編號版面配置區 4"/>
          <p:cNvSpPr>
            <a:spLocks noGrp="1"/>
          </p:cNvSpPr>
          <p:nvPr>
            <p:ph type="sldNum" sz="quarter" idx="12"/>
          </p:nvPr>
        </p:nvSpPr>
        <p:spPr/>
        <p:txBody>
          <a:bodyPr/>
          <a:lstStyle/>
          <a:p>
            <a:pPr>
              <a:defRPr/>
            </a:pPr>
            <a:r>
              <a:rPr lang="en-US" altLang="zh-TW" dirty="0" smtClean="0"/>
              <a:t>130</a:t>
            </a:r>
            <a:endParaRPr lang="zh-TW" altLang="en-US" dirty="0"/>
          </a:p>
        </p:txBody>
      </p:sp>
      <p:pic>
        <p:nvPicPr>
          <p:cNvPr id="3" name="圖片 2"/>
          <p:cNvPicPr>
            <a:picLocks noChangeAspect="1"/>
          </p:cNvPicPr>
          <p:nvPr/>
        </p:nvPicPr>
        <p:blipFill>
          <a:blip r:embed="rId3" cstate="print"/>
          <a:stretch>
            <a:fillRect/>
          </a:stretch>
        </p:blipFill>
        <p:spPr>
          <a:xfrm>
            <a:off x="1776365" y="914400"/>
            <a:ext cx="8958863" cy="5039360"/>
          </a:xfrm>
          <a:prstGeom prst="rect">
            <a:avLst/>
          </a:prstGeom>
        </p:spPr>
      </p:pic>
    </p:spTree>
    <p:extLst>
      <p:ext uri="{BB962C8B-B14F-4D97-AF65-F5344CB8AC3E}">
        <p14:creationId xmlns:p14="http://schemas.microsoft.com/office/powerpoint/2010/main" xmlns="" val="109412807"/>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標題 1"/>
          <p:cNvSpPr>
            <a:spLocks noGrp="1"/>
          </p:cNvSpPr>
          <p:nvPr>
            <p:ph type="title"/>
          </p:nvPr>
        </p:nvSpPr>
        <p:spPr/>
        <p:txBody>
          <a:bodyPr/>
          <a:lstStyle/>
          <a:p>
            <a:r>
              <a:rPr lang="zh-TW" altLang="en-US" dirty="0" smtClean="0">
                <a:latin typeface="華康新特明體" panose="02020909000000000000" pitchFamily="49" charset="-120"/>
                <a:ea typeface="華康新特明體" panose="02020909000000000000" pitchFamily="49" charset="-120"/>
                <a:cs typeface="Arial Unicode MS" panose="020B0604020202020204" pitchFamily="34" charset="-120"/>
              </a:rPr>
              <a:t>技職教育相關資訊</a:t>
            </a:r>
          </a:p>
        </p:txBody>
      </p:sp>
      <p:sp>
        <p:nvSpPr>
          <p:cNvPr id="16387" name="內容版面配置區 2"/>
          <p:cNvSpPr>
            <a:spLocks noGrp="1"/>
          </p:cNvSpPr>
          <p:nvPr>
            <p:ph idx="1"/>
          </p:nvPr>
        </p:nvSpPr>
        <p:spPr>
          <a:xfrm>
            <a:off x="1981200" y="1600201"/>
            <a:ext cx="8362950" cy="4525963"/>
          </a:xfrm>
        </p:spPr>
        <p:txBody>
          <a:bodyPr/>
          <a:lstStyle/>
          <a:p>
            <a:r>
              <a:rPr lang="zh-TW" altLang="en-US" sz="3200" dirty="0" smtClean="0">
                <a:latin typeface="Times New Roman" panose="02020603050405020304" pitchFamily="18" charset="0"/>
                <a:ea typeface="華康新特明體" panose="02020909000000000000" pitchFamily="49" charset="-120"/>
                <a:cs typeface="Times New Roman" panose="02020603050405020304" pitchFamily="18" charset="0"/>
                <a:hlinkClick r:id="rId2"/>
              </a:rPr>
              <a:t>十二年國教資訊網</a:t>
            </a:r>
            <a:endParaRPr lang="en-US" altLang="zh-TW" sz="3200" dirty="0" smtClean="0">
              <a:latin typeface="Times New Roman" panose="02020603050405020304" pitchFamily="18" charset="0"/>
              <a:ea typeface="華康新特明體" panose="02020909000000000000" pitchFamily="49" charset="-120"/>
              <a:cs typeface="Times New Roman" panose="02020603050405020304" pitchFamily="18" charset="0"/>
              <a:hlinkClick r:id="rId3"/>
            </a:endParaRPr>
          </a:p>
          <a:p>
            <a:r>
              <a:rPr lang="zh-TW" altLang="en-US" sz="3200" dirty="0" smtClean="0">
                <a:latin typeface="Times New Roman" panose="02020603050405020304" pitchFamily="18" charset="0"/>
                <a:ea typeface="華康新特明體" panose="02020909000000000000" pitchFamily="49" charset="-120"/>
                <a:cs typeface="Times New Roman" panose="02020603050405020304" pitchFamily="18" charset="0"/>
                <a:hlinkClick r:id="rId4"/>
              </a:rPr>
              <a:t>技職教育宣導網</a:t>
            </a:r>
            <a:r>
              <a:rPr lang="zh-TW" altLang="en-US" sz="3200" dirty="0" smtClean="0">
                <a:latin typeface="Times New Roman" panose="02020603050405020304" pitchFamily="18" charset="0"/>
                <a:ea typeface="華康新特明體" panose="02020909000000000000" pitchFamily="49" charset="-120"/>
                <a:cs typeface="Times New Roman" panose="02020603050405020304" pitchFamily="18" charset="0"/>
              </a:rPr>
              <a:t> </a:t>
            </a:r>
            <a:r>
              <a:rPr lang="en-US" altLang="zh-TW" sz="3200" dirty="0" smtClean="0">
                <a:latin typeface="Times New Roman" panose="02020603050405020304" pitchFamily="18" charset="0"/>
                <a:ea typeface="華康新特明體" panose="02020909000000000000" pitchFamily="49" charset="-120"/>
                <a:cs typeface="Times New Roman" panose="02020603050405020304" pitchFamily="18" charset="0"/>
              </a:rPr>
              <a:t>(</a:t>
            </a:r>
            <a:r>
              <a:rPr lang="zh-TW" altLang="en-US" sz="3200" dirty="0" smtClean="0">
                <a:latin typeface="Times New Roman" panose="02020603050405020304" pitchFamily="18" charset="0"/>
                <a:ea typeface="華康新特明體" panose="02020909000000000000" pitchFamily="49" charset="-120"/>
                <a:cs typeface="Times New Roman" panose="02020603050405020304" pitchFamily="18" charset="0"/>
                <a:hlinkClick r:id="rId5"/>
              </a:rPr>
              <a:t>技職教育宣導影片</a:t>
            </a:r>
            <a:r>
              <a:rPr lang="en-US" altLang="zh-TW" sz="3200" dirty="0" smtClean="0">
                <a:latin typeface="Times New Roman" panose="02020603050405020304" pitchFamily="18" charset="0"/>
                <a:ea typeface="華康新特明體" panose="02020909000000000000" pitchFamily="49" charset="-120"/>
                <a:cs typeface="Times New Roman" panose="02020603050405020304" pitchFamily="18" charset="0"/>
              </a:rPr>
              <a:t>)</a:t>
            </a:r>
          </a:p>
          <a:p>
            <a:r>
              <a:rPr lang="zh-TW" altLang="en-US" sz="3200" dirty="0" smtClean="0">
                <a:latin typeface="Times New Roman" panose="02020603050405020304" pitchFamily="18" charset="0"/>
                <a:ea typeface="華康新特明體" panose="02020909000000000000" pitchFamily="49" charset="-120"/>
                <a:cs typeface="Times New Roman" panose="02020603050405020304" pitchFamily="18" charset="0"/>
              </a:rPr>
              <a:t>高職</a:t>
            </a:r>
            <a:r>
              <a:rPr lang="en-US" altLang="zh-TW" sz="3200" b="1" dirty="0" smtClean="0">
                <a:latin typeface="Times New Roman" panose="02020603050405020304" pitchFamily="18" charset="0"/>
                <a:ea typeface="華康新特明體" panose="02020909000000000000" pitchFamily="49" charset="-120"/>
                <a:cs typeface="Times New Roman" panose="02020603050405020304" pitchFamily="18" charset="0"/>
              </a:rPr>
              <a:t>15</a:t>
            </a:r>
            <a:r>
              <a:rPr lang="zh-TW" altLang="en-US" sz="3200" dirty="0" smtClean="0">
                <a:latin typeface="Times New Roman" panose="02020603050405020304" pitchFamily="18" charset="0"/>
                <a:ea typeface="華康新特明體" panose="02020909000000000000" pitchFamily="49" charset="-120"/>
                <a:cs typeface="Times New Roman" panose="02020603050405020304" pitchFamily="18" charset="0"/>
              </a:rPr>
              <a:t>群科中心網站</a:t>
            </a:r>
            <a:r>
              <a:rPr lang="zh-TW" altLang="en-US" sz="3200" dirty="0" smtClean="0">
                <a:latin typeface="Times New Roman" panose="02020603050405020304" pitchFamily="18" charset="0"/>
                <a:ea typeface="華康新特明體" panose="02020909000000000000" pitchFamily="49" charset="-120"/>
                <a:cs typeface="Times New Roman" panose="02020603050405020304" pitchFamily="18" charset="0"/>
                <a:sym typeface="Wingdings" panose="05000000000000000000" pitchFamily="2" charset="2"/>
              </a:rPr>
              <a:t></a:t>
            </a:r>
            <a:r>
              <a:rPr lang="zh-TW" altLang="en-US" sz="3200" dirty="0" smtClean="0">
                <a:latin typeface="Times New Roman" panose="02020603050405020304" pitchFamily="18" charset="0"/>
                <a:ea typeface="華康新特明體" panose="02020909000000000000" pitchFamily="49" charset="-120"/>
                <a:cs typeface="Times New Roman" panose="02020603050405020304" pitchFamily="18" charset="0"/>
                <a:hlinkClick r:id="rId6"/>
              </a:rPr>
              <a:t>群科課程推動工作圈</a:t>
            </a:r>
            <a:endParaRPr lang="en-US" altLang="zh-TW" sz="3200" dirty="0" smtClean="0">
              <a:latin typeface="Times New Roman" panose="02020603050405020304" pitchFamily="18" charset="0"/>
              <a:ea typeface="華康新特明體" panose="02020909000000000000" pitchFamily="49" charset="-120"/>
              <a:cs typeface="Times New Roman" panose="02020603050405020304" pitchFamily="18" charset="0"/>
            </a:endParaRPr>
          </a:p>
          <a:p>
            <a:r>
              <a:rPr lang="zh-TW" altLang="en-US" sz="3200" dirty="0" smtClean="0">
                <a:latin typeface="Times New Roman" panose="02020603050405020304" pitchFamily="18" charset="0"/>
                <a:ea typeface="華康新特明體" panose="02020909000000000000" pitchFamily="49" charset="-120"/>
                <a:cs typeface="Times New Roman" panose="02020603050405020304" pitchFamily="18" charset="0"/>
                <a:hlinkClick r:id="rId7"/>
              </a:rPr>
              <a:t>高職群科課程資訊網</a:t>
            </a:r>
            <a:endParaRPr lang="en-US" altLang="zh-TW" sz="3200" dirty="0" smtClean="0">
              <a:latin typeface="Times New Roman" panose="02020603050405020304" pitchFamily="18" charset="0"/>
              <a:ea typeface="華康新特明體" panose="02020909000000000000" pitchFamily="49" charset="-120"/>
              <a:cs typeface="Times New Roman" panose="02020603050405020304" pitchFamily="18" charset="0"/>
            </a:endParaRPr>
          </a:p>
          <a:p>
            <a:pPr lvl="0"/>
            <a:r>
              <a:rPr lang="zh-TW" altLang="en-US" sz="3200" dirty="0" smtClean="0">
                <a:latin typeface="Times New Roman" panose="02020603050405020304" pitchFamily="18" charset="0"/>
                <a:cs typeface="Times New Roman" panose="02020603050405020304" pitchFamily="18" charset="0"/>
                <a:sym typeface="Wingdings"/>
              </a:rPr>
              <a:t>技</a:t>
            </a:r>
            <a:r>
              <a:rPr lang="zh-TW" altLang="en-US" sz="3200" dirty="0">
                <a:latin typeface="Times New Roman" panose="02020603050405020304" pitchFamily="18" charset="0"/>
                <a:cs typeface="Times New Roman" panose="02020603050405020304" pitchFamily="18" charset="0"/>
                <a:sym typeface="Wingdings"/>
              </a:rPr>
              <a:t>專校院招生策進</a:t>
            </a:r>
            <a:r>
              <a:rPr lang="zh-TW" altLang="en-US" sz="3200" dirty="0" smtClean="0">
                <a:latin typeface="Times New Roman" panose="02020603050405020304" pitchFamily="18" charset="0"/>
                <a:cs typeface="Times New Roman" panose="02020603050405020304" pitchFamily="18" charset="0"/>
                <a:sym typeface="Wingdings"/>
              </a:rPr>
              <a:t>總會</a:t>
            </a:r>
            <a:endParaRPr lang="en-US" altLang="zh-TW" sz="3200" dirty="0" smtClean="0">
              <a:latin typeface="Times New Roman" panose="02020603050405020304" pitchFamily="18" charset="0"/>
              <a:cs typeface="Times New Roman" panose="02020603050405020304" pitchFamily="18" charset="0"/>
              <a:sym typeface="Wingdings"/>
            </a:endParaRPr>
          </a:p>
          <a:p>
            <a:r>
              <a:rPr lang="zh-TW" altLang="en-US" sz="3200" dirty="0">
                <a:latin typeface="Times New Roman" panose="02020603050405020304" pitchFamily="18" charset="0"/>
                <a:cs typeface="Times New Roman" panose="02020603050405020304" pitchFamily="18" charset="0"/>
                <a:sym typeface="Wingdings"/>
              </a:rPr>
              <a:t>各校網站或宣導</a:t>
            </a:r>
            <a:r>
              <a:rPr lang="zh-TW" altLang="en-US" sz="3200" dirty="0" smtClean="0">
                <a:latin typeface="Times New Roman" panose="02020603050405020304" pitchFamily="18" charset="0"/>
                <a:cs typeface="Times New Roman" panose="02020603050405020304" pitchFamily="18" charset="0"/>
                <a:sym typeface="Wingdings"/>
              </a:rPr>
              <a:t>資料</a:t>
            </a:r>
            <a:endParaRPr lang="en-US" altLang="zh-TW" sz="3200" b="1" spc="50" dirty="0">
              <a:ln w="11430"/>
              <a:solidFill>
                <a:srgbClr val="006600"/>
              </a:solidFill>
              <a:effectLst>
                <a:outerShdw blurRad="76200" dist="50800" dir="5400000" algn="tl" rotWithShape="0">
                  <a:srgbClr val="000000">
                    <a:alpha val="65000"/>
                  </a:srgbClr>
                </a:outerShdw>
              </a:effectLst>
              <a:latin typeface="標楷體" pitchFamily="65" charset="-120"/>
              <a:ea typeface="標楷體" pitchFamily="65" charset="-120"/>
              <a:cs typeface="Segoe UI" pitchFamily="34" charset="0"/>
              <a:sym typeface="Wingdings"/>
            </a:endParaRPr>
          </a:p>
          <a:p>
            <a:endParaRPr lang="zh-TW" altLang="en-US" sz="3200" dirty="0" smtClean="0">
              <a:latin typeface="Times New Roman" panose="02020603050405020304" pitchFamily="18" charset="0"/>
              <a:ea typeface="華康新特明體" panose="02020909000000000000" pitchFamily="49" charset="-120"/>
              <a:cs typeface="Times New Roman" panose="02020603050405020304" pitchFamily="18" charset="0"/>
            </a:endParaRPr>
          </a:p>
        </p:txBody>
      </p:sp>
      <p:sp>
        <p:nvSpPr>
          <p:cNvPr id="4" name="投影片編號版面配置區 3"/>
          <p:cNvSpPr>
            <a:spLocks noGrp="1"/>
          </p:cNvSpPr>
          <p:nvPr>
            <p:ph type="sldNum" sz="quarter" idx="12"/>
          </p:nvPr>
        </p:nvSpPr>
        <p:spPr>
          <a:xfrm>
            <a:off x="531813" y="787400"/>
            <a:ext cx="779462" cy="365125"/>
          </a:xfrm>
        </p:spPr>
        <p:txBody>
          <a:bodyPr/>
          <a:lstStyle/>
          <a:p>
            <a:pPr>
              <a:defRPr/>
            </a:pPr>
            <a:r>
              <a:rPr lang="en-US" altLang="zh-TW" dirty="0" smtClean="0"/>
              <a:t>131</a:t>
            </a:r>
            <a:endParaRPr lang="zh-TW" altLang="en-US" sz="2000" dirty="0"/>
          </a:p>
        </p:txBody>
      </p:sp>
    </p:spTree>
    <p:extLst>
      <p:ext uri="{BB962C8B-B14F-4D97-AF65-F5344CB8AC3E}">
        <p14:creationId xmlns:p14="http://schemas.microsoft.com/office/powerpoint/2010/main" xmlns="" val="1227778629"/>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a:defRPr/>
            </a:pPr>
            <a:r>
              <a:rPr lang="en-US" altLang="zh-TW" dirty="0" smtClean="0"/>
              <a:t>132</a:t>
            </a:r>
            <a:endParaRPr lang="zh-TW" altLang="en-US" dirty="0"/>
          </a:p>
        </p:txBody>
      </p:sp>
      <p:pic>
        <p:nvPicPr>
          <p:cNvPr id="5" name="圖片 4" descr="畫面剪輯"/>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1890125" y="472440"/>
            <a:ext cx="9997075" cy="5770178"/>
          </a:xfrm>
          <a:prstGeom prst="rect">
            <a:avLst/>
          </a:prstGeom>
        </p:spPr>
      </p:pic>
    </p:spTree>
    <p:extLst>
      <p:ext uri="{BB962C8B-B14F-4D97-AF65-F5344CB8AC3E}">
        <p14:creationId xmlns:p14="http://schemas.microsoft.com/office/powerpoint/2010/main" xmlns="" val="3928517832"/>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pPr>
              <a:defRPr/>
            </a:pPr>
            <a:r>
              <a:rPr lang="en-US" altLang="zh-TW" dirty="0" smtClean="0"/>
              <a:t>133</a:t>
            </a:r>
            <a:endParaRPr lang="zh-TW" altLang="en-US" dirty="0"/>
          </a:p>
        </p:txBody>
      </p:sp>
      <p:pic>
        <p:nvPicPr>
          <p:cNvPr id="3" name="圖片 2" descr="(六) 五專免試入學政策及管道介紹_管延愷處長.pdf (已保全) - Adobe Reader"/>
          <p:cNvPicPr>
            <a:picLocks noChangeAspect="1"/>
          </p:cNvPicPr>
          <p:nvPr/>
        </p:nvPicPr>
        <p:blipFill rotWithShape="1">
          <a:blip r:embed="rId2" cstate="print">
            <a:extLst>
              <a:ext uri="{28A0092B-C50C-407E-A947-70E740481C1C}">
                <a14:useLocalDpi xmlns:a14="http://schemas.microsoft.com/office/drawing/2010/main" xmlns="" val="0"/>
              </a:ext>
            </a:extLst>
          </a:blip>
          <a:srcRect l="21375" t="21904" r="36500" b="5652"/>
          <a:stretch/>
        </p:blipFill>
        <p:spPr>
          <a:xfrm>
            <a:off x="2453640" y="414463"/>
            <a:ext cx="8641080" cy="6123497"/>
          </a:xfrm>
          <a:prstGeom prst="rect">
            <a:avLst/>
          </a:prstGeom>
        </p:spPr>
      </p:pic>
    </p:spTree>
    <p:extLst>
      <p:ext uri="{BB962C8B-B14F-4D97-AF65-F5344CB8AC3E}">
        <p14:creationId xmlns:p14="http://schemas.microsoft.com/office/powerpoint/2010/main" xmlns="" val="1235581672"/>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pPr>
              <a:defRPr/>
            </a:pPr>
            <a:r>
              <a:rPr lang="en-US" altLang="zh-TW" dirty="0" smtClean="0"/>
              <a:t>134</a:t>
            </a:r>
            <a:endParaRPr lang="zh-TW" altLang="en-US" dirty="0"/>
          </a:p>
        </p:txBody>
      </p:sp>
      <p:pic>
        <p:nvPicPr>
          <p:cNvPr id="3" name="圖片 2" descr="(六) 五專免試入學政策及管道介紹_管延愷處長.pdf (已保全) - Adobe Reader"/>
          <p:cNvPicPr>
            <a:picLocks noChangeAspect="1"/>
          </p:cNvPicPr>
          <p:nvPr/>
        </p:nvPicPr>
        <p:blipFill rotWithShape="1">
          <a:blip r:embed="rId2" cstate="print">
            <a:extLst>
              <a:ext uri="{28A0092B-C50C-407E-A947-70E740481C1C}">
                <a14:useLocalDpi xmlns:a14="http://schemas.microsoft.com/office/drawing/2010/main" xmlns="" val="0"/>
              </a:ext>
            </a:extLst>
          </a:blip>
          <a:srcRect l="21250" t="27477" r="35875" b="5652"/>
          <a:stretch/>
        </p:blipFill>
        <p:spPr>
          <a:xfrm>
            <a:off x="2103120" y="221801"/>
            <a:ext cx="9342120" cy="6331399"/>
          </a:xfrm>
          <a:prstGeom prst="rect">
            <a:avLst/>
          </a:prstGeom>
        </p:spPr>
      </p:pic>
    </p:spTree>
    <p:extLst>
      <p:ext uri="{BB962C8B-B14F-4D97-AF65-F5344CB8AC3E}">
        <p14:creationId xmlns:p14="http://schemas.microsoft.com/office/powerpoint/2010/main" xmlns="" val="677829033"/>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787317" y="146955"/>
            <a:ext cx="8911687" cy="1280890"/>
          </a:xfrm>
        </p:spPr>
        <p:txBody>
          <a:bodyPr/>
          <a:lstStyle/>
          <a:p>
            <a:r>
              <a:rPr lang="zh-TW" altLang="en-US" dirty="0" smtClean="0"/>
              <a:t>臺南區高級中等學校免試入學暨特色招生考試分發入學志願選填網站</a:t>
            </a:r>
            <a:r>
              <a:rPr lang="en-US" altLang="zh-TW" dirty="0" smtClean="0"/>
              <a:t/>
            </a:r>
            <a:br>
              <a:rPr lang="en-US" altLang="zh-TW" dirty="0" smtClean="0"/>
            </a:br>
            <a:r>
              <a:rPr lang="en-US" altLang="zh-TW" dirty="0" smtClean="0"/>
              <a:t>http://12noexam.tn.edu.tw</a:t>
            </a:r>
            <a:endParaRPr lang="zh-TW" altLang="en-US" dirty="0"/>
          </a:p>
        </p:txBody>
      </p:sp>
      <p:sp>
        <p:nvSpPr>
          <p:cNvPr id="3" name="內容版面配置區 2"/>
          <p:cNvSpPr>
            <a:spLocks noGrp="1"/>
          </p:cNvSpPr>
          <p:nvPr>
            <p:ph idx="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pPr>
              <a:defRPr/>
            </a:pPr>
            <a:r>
              <a:rPr lang="en-US" altLang="zh-TW" dirty="0" smtClean="0"/>
              <a:t>135</a:t>
            </a:r>
            <a:endParaRPr lang="zh-TW" altLang="en-US" dirty="0"/>
          </a:p>
        </p:txBody>
      </p:sp>
      <p:pic>
        <p:nvPicPr>
          <p:cNvPr id="5" name="圖片 4"/>
          <p:cNvPicPr>
            <a:picLocks noChangeAspect="1"/>
          </p:cNvPicPr>
          <p:nvPr/>
        </p:nvPicPr>
        <p:blipFill>
          <a:blip r:embed="rId2" cstate="print"/>
          <a:stretch>
            <a:fillRect/>
          </a:stretch>
        </p:blipFill>
        <p:spPr>
          <a:xfrm>
            <a:off x="2267377" y="1943956"/>
            <a:ext cx="8854013" cy="4639723"/>
          </a:xfrm>
          <a:prstGeom prst="rect">
            <a:avLst/>
          </a:prstGeom>
        </p:spPr>
      </p:pic>
    </p:spTree>
    <p:extLst>
      <p:ext uri="{BB962C8B-B14F-4D97-AF65-F5344CB8AC3E}">
        <p14:creationId xmlns:p14="http://schemas.microsoft.com/office/powerpoint/2010/main" xmlns="" val="1291335778"/>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2" cstate="print"/>
          <a:srcRect/>
          <a:stretch>
            <a:fillRect/>
          </a:stretch>
        </p:blipFill>
        <p:spPr bwMode="auto">
          <a:xfrm>
            <a:off x="1524000" y="0"/>
            <a:ext cx="9210675" cy="6858000"/>
          </a:xfrm>
          <a:prstGeom prst="rect">
            <a:avLst/>
          </a:prstGeom>
          <a:blipFill>
            <a:blip r:embed="rId3" cstate="email">
              <a:extLst/>
            </a:blip>
            <a:stretch>
              <a:fillRect/>
            </a:stretch>
          </a:blipFill>
          <a:ln w="57150">
            <a:solidFill>
              <a:schemeClr val="bg1"/>
            </a:solidFill>
          </a:ln>
          <a:effectLst>
            <a:outerShdw blurRad="114300" dist="203200" dir="3600000" algn="t" rotWithShape="0">
              <a:prstClr val="black">
                <a:alpha val="32000"/>
              </a:prstClr>
            </a:outerShdw>
          </a:effectLst>
          <a:extLst/>
        </p:spPr>
      </p:pic>
      <p:sp>
        <p:nvSpPr>
          <p:cNvPr id="4" name="內容版面配置區 2"/>
          <p:cNvSpPr txBox="1">
            <a:spLocks/>
          </p:cNvSpPr>
          <p:nvPr/>
        </p:nvSpPr>
        <p:spPr>
          <a:xfrm>
            <a:off x="5445125" y="4203700"/>
            <a:ext cx="3621088" cy="2012950"/>
          </a:xfrm>
          <a:prstGeom prst="rect">
            <a:avLst/>
          </a:prstGeom>
        </p:spPr>
        <p:txBody>
          <a:bodyPr/>
          <a:lstStyle>
            <a:lvl1pPr marL="342900" indent="-342900" algn="l" defTabSz="914400" rtl="0" eaLnBrk="1" latinLnBrk="0" hangingPunct="1">
              <a:spcBef>
                <a:spcPct val="20000"/>
              </a:spcBef>
              <a:buFontTx/>
              <a:buBlip>
                <a:blip r:embed="rId4"/>
              </a:buBlip>
              <a:defRPr sz="3200" kern="1200">
                <a:solidFill>
                  <a:schemeClr val="tx1"/>
                </a:solidFill>
                <a:latin typeface="標楷體" pitchFamily="65" charset="-120"/>
                <a:ea typeface="標楷體" pitchFamily="65" charset="-120"/>
                <a:cs typeface="+mn-cs"/>
              </a:defRPr>
            </a:lvl1pPr>
            <a:lvl2pPr marL="742950" indent="-285750" algn="l" defTabSz="914400" rtl="0" eaLnBrk="1" latinLnBrk="0" hangingPunct="1">
              <a:spcBef>
                <a:spcPct val="20000"/>
              </a:spcBef>
              <a:buFontTx/>
              <a:buBlip>
                <a:blip r:embed="rId5"/>
              </a:buBlip>
              <a:defRPr sz="2800" kern="1200">
                <a:solidFill>
                  <a:schemeClr val="tx1"/>
                </a:solidFill>
                <a:latin typeface="標楷體" pitchFamily="65" charset="-120"/>
                <a:ea typeface="標楷體" pitchFamily="65" charset="-120"/>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標楷體" pitchFamily="65" charset="-120"/>
                <a:ea typeface="標楷體" pitchFamily="65" charset="-120"/>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標楷體" pitchFamily="65" charset="-120"/>
                <a:ea typeface="標楷體" pitchFamily="65" charset="-120"/>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標楷體" pitchFamily="65" charset="-120"/>
                <a:ea typeface="標楷體" pitchFamily="65" charset="-12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spcBef>
                <a:spcPts val="0"/>
              </a:spcBef>
              <a:spcAft>
                <a:spcPts val="0"/>
              </a:spcAft>
              <a:buFontTx/>
              <a:buNone/>
              <a:defRPr/>
            </a:pPr>
            <a:r>
              <a:rPr kumimoji="0" lang="zh-TW" altLang="en-US" sz="6000" b="1" dirty="0">
                <a:solidFill>
                  <a:schemeClr val="bg1"/>
                </a:solidFill>
                <a:effectLst>
                  <a:glow rad="228600">
                    <a:schemeClr val="accent6">
                      <a:satMod val="175000"/>
                      <a:alpha val="40000"/>
                    </a:schemeClr>
                  </a:glow>
                  <a:outerShdw blurRad="38100" dist="38100" dir="2700000" algn="tl">
                    <a:srgbClr val="000000">
                      <a:alpha val="43137"/>
                    </a:srgbClr>
                  </a:outerShdw>
                </a:effectLst>
                <a:latin typeface="+mj-ea"/>
                <a:ea typeface="+mj-ea"/>
                <a:cs typeface="Times New Roman" pitchFamily="18" charset="0"/>
              </a:rPr>
              <a:t>敬請指教</a:t>
            </a:r>
            <a:endParaRPr kumimoji="0" lang="en-US" altLang="zh-TW" sz="6000" b="1" dirty="0">
              <a:solidFill>
                <a:schemeClr val="bg1"/>
              </a:solidFill>
              <a:effectLst>
                <a:glow rad="228600">
                  <a:schemeClr val="accent6">
                    <a:satMod val="175000"/>
                    <a:alpha val="40000"/>
                  </a:schemeClr>
                </a:glow>
                <a:outerShdw blurRad="38100" dist="38100" dir="2700000" algn="tl">
                  <a:srgbClr val="000000">
                    <a:alpha val="43137"/>
                  </a:srgbClr>
                </a:outerShdw>
              </a:effectLst>
              <a:latin typeface="+mj-ea"/>
              <a:ea typeface="+mj-ea"/>
              <a:cs typeface="Times New Roman" pitchFamily="18" charset="0"/>
            </a:endParaRPr>
          </a:p>
          <a:p>
            <a:pPr marL="0" indent="0" algn="ctr" fontAlgn="auto">
              <a:spcBef>
                <a:spcPts val="0"/>
              </a:spcBef>
              <a:spcAft>
                <a:spcPts val="0"/>
              </a:spcAft>
              <a:buFontTx/>
              <a:buNone/>
              <a:defRPr/>
            </a:pPr>
            <a:r>
              <a:rPr kumimoji="0" lang="zh-TW" altLang="en-US" sz="6000" b="1" dirty="0">
                <a:solidFill>
                  <a:srgbClr val="FFFF00"/>
                </a:solidFill>
                <a:effectLst>
                  <a:glow rad="228600">
                    <a:schemeClr val="accent6">
                      <a:satMod val="175000"/>
                      <a:alpha val="40000"/>
                    </a:schemeClr>
                  </a:glow>
                  <a:outerShdw blurRad="38100" dist="38100" dir="2700000" algn="tl">
                    <a:srgbClr val="000000">
                      <a:alpha val="43137"/>
                    </a:srgbClr>
                  </a:outerShdw>
                </a:effectLst>
                <a:latin typeface="+mj-ea"/>
                <a:ea typeface="+mj-ea"/>
                <a:cs typeface="Times New Roman" pitchFamily="18" charset="0"/>
              </a:rPr>
              <a:t>謝　　謝</a:t>
            </a:r>
          </a:p>
        </p:txBody>
      </p:sp>
      <p:sp>
        <p:nvSpPr>
          <p:cNvPr id="6" name="投影片編號版面配置區 5"/>
          <p:cNvSpPr>
            <a:spLocks noGrp="1"/>
          </p:cNvSpPr>
          <p:nvPr>
            <p:ph type="sldNum" sz="quarter" idx="12"/>
          </p:nvPr>
        </p:nvSpPr>
        <p:spPr/>
        <p:txBody>
          <a:bodyPr/>
          <a:lstStyle/>
          <a:p>
            <a:pPr>
              <a:defRPr/>
            </a:pPr>
            <a:r>
              <a:rPr lang="en-US" altLang="zh-TW" smtClean="0"/>
              <a:t>136</a:t>
            </a:r>
            <a:endParaRPr lang="zh-TW" altLang="en-US" dirty="0"/>
          </a:p>
        </p:txBody>
      </p:sp>
    </p:spTree>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nvGraphicFramePr>
        <p:xfrm>
          <a:off x="1647825" y="338138"/>
          <a:ext cx="10385425" cy="5102227"/>
        </p:xfrm>
        <a:graphic>
          <a:graphicData uri="http://schemas.openxmlformats.org/drawingml/2006/table">
            <a:tbl>
              <a:tblPr firstRow="1" firstCol="1" bandRow="1" bandCol="1">
                <a:tableStyleId>{5C22544A-7EE6-4342-B048-85BDC9FD1C3A}</a:tableStyleId>
              </a:tblPr>
              <a:tblGrid>
                <a:gridCol w="604834">
                  <a:extLst>
                    <a:ext uri="{9D8B030D-6E8A-4147-A177-3AD203B41FA5}">
                      <a16:colId xmlns="" xmlns:a16="http://schemas.microsoft.com/office/drawing/2014/main" val="20000"/>
                    </a:ext>
                  </a:extLst>
                </a:gridCol>
                <a:gridCol w="1251779">
                  <a:extLst>
                    <a:ext uri="{9D8B030D-6E8A-4147-A177-3AD203B41FA5}">
                      <a16:colId xmlns="" xmlns:a16="http://schemas.microsoft.com/office/drawing/2014/main" val="20001"/>
                    </a:ext>
                  </a:extLst>
                </a:gridCol>
                <a:gridCol w="1479488">
                  <a:extLst>
                    <a:ext uri="{9D8B030D-6E8A-4147-A177-3AD203B41FA5}">
                      <a16:colId xmlns="" xmlns:a16="http://schemas.microsoft.com/office/drawing/2014/main" val="20002"/>
                    </a:ext>
                  </a:extLst>
                </a:gridCol>
                <a:gridCol w="7049324">
                  <a:extLst>
                    <a:ext uri="{9D8B030D-6E8A-4147-A177-3AD203B41FA5}">
                      <a16:colId xmlns="" xmlns:a16="http://schemas.microsoft.com/office/drawing/2014/main" val="20003"/>
                    </a:ext>
                  </a:extLst>
                </a:gridCol>
              </a:tblGrid>
              <a:tr h="615967">
                <a:tc>
                  <a:txBody>
                    <a:bodyPr/>
                    <a:lstStyle/>
                    <a:p>
                      <a:pPr algn="ctr">
                        <a:spcAft>
                          <a:spcPts val="0"/>
                        </a:spcAft>
                      </a:pPr>
                      <a:r>
                        <a:rPr lang="zh-TW" sz="2400" kern="100" dirty="0">
                          <a:effectLst/>
                        </a:rPr>
                        <a:t>月</a:t>
                      </a:r>
                      <a:endParaRPr lang="zh-TW" sz="24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29904" marR="29904" marT="0" marB="0" anchor="ctr"/>
                </a:tc>
                <a:tc>
                  <a:txBody>
                    <a:bodyPr/>
                    <a:lstStyle/>
                    <a:p>
                      <a:pPr algn="ctr">
                        <a:spcAft>
                          <a:spcPts val="0"/>
                        </a:spcAft>
                      </a:pPr>
                      <a:r>
                        <a:rPr lang="zh-TW" sz="2400" kern="100" dirty="0">
                          <a:effectLst/>
                        </a:rPr>
                        <a:t>日</a:t>
                      </a:r>
                      <a:endParaRPr lang="zh-TW" sz="24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29904" marR="29904" marT="0" marB="0" anchor="ctr"/>
                </a:tc>
                <a:tc>
                  <a:txBody>
                    <a:bodyPr/>
                    <a:lstStyle/>
                    <a:p>
                      <a:pPr algn="ctr">
                        <a:spcAft>
                          <a:spcPts val="0"/>
                        </a:spcAft>
                      </a:pPr>
                      <a:r>
                        <a:rPr lang="zh-TW" sz="2400" kern="100">
                          <a:effectLst/>
                        </a:rPr>
                        <a:t>星期</a:t>
                      </a:r>
                      <a:endParaRPr lang="zh-TW" sz="24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29904" marR="29904" marT="0" marB="0" anchor="ctr"/>
                </a:tc>
                <a:tc>
                  <a:txBody>
                    <a:bodyPr/>
                    <a:lstStyle/>
                    <a:p>
                      <a:pPr algn="ctr">
                        <a:lnSpc>
                          <a:spcPts val="2200"/>
                        </a:lnSpc>
                        <a:spcAft>
                          <a:spcPts val="0"/>
                        </a:spcAft>
                      </a:pPr>
                      <a:r>
                        <a:rPr lang="zh-TW" sz="2400" kern="100" dirty="0">
                          <a:effectLst/>
                        </a:rPr>
                        <a:t>辦理事項</a:t>
                      </a:r>
                      <a:endParaRPr lang="zh-TW" sz="24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29904" marR="29904" marT="0" marB="0" anchor="ctr"/>
                </a:tc>
                <a:extLst>
                  <a:ext uri="{0D108BD9-81ED-4DB2-BD59-A6C34878D82A}">
                    <a16:rowId xmlns="" xmlns:a16="http://schemas.microsoft.com/office/drawing/2014/main" val="10000"/>
                  </a:ext>
                </a:extLst>
              </a:tr>
              <a:tr h="435563">
                <a:tc rowSpan="9">
                  <a:txBody>
                    <a:bodyPr/>
                    <a:lstStyle/>
                    <a:p>
                      <a:pPr algn="ctr">
                        <a:spcAft>
                          <a:spcPts val="0"/>
                        </a:spcAft>
                      </a:pPr>
                      <a:r>
                        <a:rPr lang="en-US" sz="2400" kern="100" dirty="0" smtClean="0">
                          <a:effectLst/>
                        </a:rPr>
                        <a:t>6</a:t>
                      </a:r>
                      <a:endParaRPr lang="zh-TW" sz="2400" kern="100" dirty="0">
                        <a:effectLst/>
                      </a:endParaRPr>
                    </a:p>
                    <a:p>
                      <a:pPr algn="ctr"/>
                      <a:r>
                        <a:rPr lang="zh-TW" sz="2400" dirty="0">
                          <a:effectLst/>
                        </a:rPr>
                        <a:t>月份 </a:t>
                      </a:r>
                      <a:endParaRPr lang="zh-TW" sz="2400" dirty="0">
                        <a:effectLst/>
                        <a:latin typeface="Calibri" panose="020F0502020204030204" pitchFamily="34" charset="0"/>
                      </a:endParaRPr>
                    </a:p>
                  </a:txBody>
                  <a:tcPr marL="29904" marR="29904" marT="0" marB="0" anchor="ctr"/>
                </a:tc>
                <a:tc>
                  <a:txBody>
                    <a:bodyPr/>
                    <a:lstStyle/>
                    <a:p>
                      <a:pPr algn="ctr">
                        <a:spcAft>
                          <a:spcPts val="0"/>
                        </a:spcAft>
                      </a:pPr>
                      <a:r>
                        <a:rPr lang="en-US" altLang="zh-TW" sz="2400" kern="100" dirty="0" smtClean="0">
                          <a:effectLst/>
                          <a:latin typeface="Times New Roman" panose="02020603050405020304" pitchFamily="18" charset="0"/>
                          <a:ea typeface="華康魏碑體" panose="03000709000000000000" pitchFamily="65" charset="-120"/>
                          <a:cs typeface="Times New Roman" panose="02020603050405020304" pitchFamily="18" charset="0"/>
                        </a:rPr>
                        <a:t>17</a:t>
                      </a:r>
                      <a:endParaRPr lang="zh-TW" sz="2400" kern="100" dirty="0">
                        <a:effectLst/>
                        <a:latin typeface="Times New Roman" panose="02020603050405020304" pitchFamily="18" charset="0"/>
                        <a:ea typeface="華康魏碑體" panose="03000709000000000000" pitchFamily="65" charset="-120"/>
                        <a:cs typeface="Times New Roman" panose="02020603050405020304" pitchFamily="18" charset="0"/>
                      </a:endParaRPr>
                    </a:p>
                  </a:txBody>
                  <a:tcPr marL="29904" marR="29904" marT="0" marB="0" anchor="ctr"/>
                </a:tc>
                <a:tc>
                  <a:txBody>
                    <a:bodyPr/>
                    <a:lstStyle/>
                    <a:p>
                      <a:pPr algn="ctr">
                        <a:spcAft>
                          <a:spcPts val="0"/>
                        </a:spcAft>
                      </a:pPr>
                      <a:r>
                        <a:rPr lang="zh-TW" altLang="en-US" sz="2400" kern="100" dirty="0" smtClean="0">
                          <a:effectLst/>
                          <a:latin typeface="華康魏碑體" panose="03000709000000000000" pitchFamily="65" charset="-120"/>
                          <a:ea typeface="華康魏碑體" panose="03000709000000000000" pitchFamily="65" charset="-120"/>
                        </a:rPr>
                        <a:t>五</a:t>
                      </a:r>
                      <a:endParaRPr lang="zh-TW" sz="2400" kern="100" dirty="0">
                        <a:effectLst/>
                        <a:latin typeface="華康魏碑體" panose="03000709000000000000" pitchFamily="65" charset="-120"/>
                        <a:ea typeface="華康魏碑體" panose="03000709000000000000" pitchFamily="65" charset="-120"/>
                        <a:cs typeface="Times New Roman" panose="02020603050405020304" pitchFamily="18" charset="0"/>
                      </a:endParaRPr>
                    </a:p>
                  </a:txBody>
                  <a:tcPr marL="29904" marR="29904" marT="0" marB="0" anchor="ctr"/>
                </a:tc>
                <a:tc>
                  <a:txBody>
                    <a:bodyPr/>
                    <a:lstStyle/>
                    <a:p>
                      <a:pPr marL="0" lvl="0" indent="0">
                        <a:lnSpc>
                          <a:spcPts val="3000"/>
                        </a:lnSpc>
                        <a:spcAft>
                          <a:spcPts val="0"/>
                        </a:spcAft>
                        <a:buFont typeface="+mj-lt"/>
                        <a:buNone/>
                      </a:pPr>
                      <a:r>
                        <a:rPr lang="zh-TW" altLang="en-US" sz="2400" kern="100" dirty="0" smtClean="0">
                          <a:effectLst/>
                          <a:latin typeface="標楷體" panose="03000509000000000000" pitchFamily="65" charset="-120"/>
                          <a:ea typeface="標楷體" panose="03000509000000000000" pitchFamily="65" charset="-120"/>
                          <a:cs typeface="Times New Roman" panose="02020603050405020304" pitchFamily="18" charset="0"/>
                        </a:rPr>
                        <a:t>基北區特色招生考試分發入學學科測驗報名截止日</a:t>
                      </a:r>
                      <a:endParaRPr lang="zh-TW" sz="24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29904" marR="29904" marT="0" marB="0" anchor="ctr"/>
                </a:tc>
                <a:extLst>
                  <a:ext uri="{0D108BD9-81ED-4DB2-BD59-A6C34878D82A}">
                    <a16:rowId xmlns="" xmlns:a16="http://schemas.microsoft.com/office/drawing/2014/main" val="10001"/>
                  </a:ext>
                </a:extLst>
              </a:tr>
              <a:tr h="374894">
                <a:tc vMerge="1">
                  <a:txBody>
                    <a:bodyPr/>
                    <a:lstStyle/>
                    <a:p>
                      <a:endParaRPr lang="zh-TW" altLang="en-US"/>
                    </a:p>
                  </a:txBody>
                  <a:tcPr/>
                </a:tc>
                <a:tc gridSpan="3">
                  <a:txBody>
                    <a:bodyPr/>
                    <a:lstStyle/>
                    <a:p>
                      <a:pPr algn="ctr">
                        <a:spcAft>
                          <a:spcPts val="0"/>
                        </a:spcAft>
                      </a:pPr>
                      <a:r>
                        <a:rPr lang="en-US" altLang="zh-TW" sz="2000" kern="100" dirty="0" smtClean="0">
                          <a:effectLst/>
                          <a:latin typeface="Times New Roman" panose="02020603050405020304" pitchFamily="18" charset="0"/>
                          <a:ea typeface="標楷體" panose="03000509000000000000" pitchFamily="65" charset="-120"/>
                          <a:cs typeface="Times New Roman" panose="02020603050405020304" pitchFamily="18" charset="0"/>
                        </a:rPr>
                        <a:t>…</a:t>
                      </a:r>
                      <a:endParaRPr lang="zh-TW" sz="20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29904" marR="29904" marT="0" marB="0" vert="eaVert" anchor="ctr"/>
                </a:tc>
                <a:tc hMerge="1">
                  <a:txBody>
                    <a:bodyPr/>
                    <a:lstStyle/>
                    <a:p>
                      <a:pPr algn="ctr">
                        <a:spcAft>
                          <a:spcPts val="0"/>
                        </a:spcAft>
                      </a:pPr>
                      <a:endParaRPr lang="zh-TW" sz="800" kern="100" dirty="0">
                        <a:effectLst/>
                        <a:latin typeface="華康魏碑體" panose="03000709000000000000" pitchFamily="65" charset="-120"/>
                        <a:ea typeface="華康魏碑體" panose="03000709000000000000" pitchFamily="65" charset="-120"/>
                        <a:cs typeface="Times New Roman" panose="02020603050405020304" pitchFamily="18" charset="0"/>
                      </a:endParaRPr>
                    </a:p>
                  </a:txBody>
                  <a:tcPr marL="29904" marR="29904" marT="0" marB="0" anchor="ctr"/>
                </a:tc>
                <a:tc hMerge="1">
                  <a:txBody>
                    <a:bodyPr/>
                    <a:lstStyle/>
                    <a:p>
                      <a:pPr>
                        <a:spcAft>
                          <a:spcPts val="0"/>
                        </a:spcAft>
                      </a:pPr>
                      <a:endParaRPr lang="zh-TW" sz="800" kern="100" dirty="0">
                        <a:solidFill>
                          <a:srgbClr val="FF0000"/>
                        </a:solidFill>
                        <a:effectLst/>
                        <a:latin typeface="華康魏碑體" panose="03000709000000000000" pitchFamily="65" charset="-120"/>
                        <a:ea typeface="華康魏碑體" panose="03000709000000000000" pitchFamily="65" charset="-120"/>
                        <a:cs typeface="Times New Roman" panose="02020603050405020304" pitchFamily="18" charset="0"/>
                      </a:endParaRPr>
                    </a:p>
                  </a:txBody>
                  <a:tcPr marL="29904" marR="29904" marT="0" marB="0" anchor="ctr"/>
                </a:tc>
                <a:extLst>
                  <a:ext uri="{0D108BD9-81ED-4DB2-BD59-A6C34878D82A}">
                    <a16:rowId xmlns="" xmlns:a16="http://schemas.microsoft.com/office/drawing/2014/main" val="10002"/>
                  </a:ext>
                </a:extLst>
              </a:tr>
              <a:tr h="438899">
                <a:tc vMerge="1">
                  <a:txBody>
                    <a:bodyPr/>
                    <a:lstStyle/>
                    <a:p>
                      <a:endParaRPr lang="zh-TW" altLang="en-US"/>
                    </a:p>
                  </a:txBody>
                  <a:tcPr/>
                </a:tc>
                <a:tc>
                  <a:txBody>
                    <a:bodyPr/>
                    <a:lstStyle/>
                    <a:p>
                      <a:pPr algn="ctr">
                        <a:spcAft>
                          <a:spcPts val="0"/>
                        </a:spcAft>
                      </a:pPr>
                      <a:r>
                        <a:rPr lang="en-US" altLang="zh-TW" sz="2400" kern="100" dirty="0" smtClean="0">
                          <a:effectLst/>
                          <a:latin typeface="Times New Roman" panose="02020603050405020304" pitchFamily="18" charset="0"/>
                          <a:ea typeface="華康魏碑體" panose="03000709000000000000" pitchFamily="65" charset="-120"/>
                          <a:cs typeface="Times New Roman" panose="02020603050405020304" pitchFamily="18" charset="0"/>
                        </a:rPr>
                        <a:t>19</a:t>
                      </a:r>
                      <a:endParaRPr lang="zh-TW" sz="2400" kern="100" dirty="0">
                        <a:effectLst/>
                        <a:latin typeface="Times New Roman" panose="02020603050405020304" pitchFamily="18" charset="0"/>
                        <a:ea typeface="華康魏碑體" panose="03000709000000000000" pitchFamily="65" charset="-120"/>
                        <a:cs typeface="Times New Roman" panose="02020603050405020304" pitchFamily="18" charset="0"/>
                      </a:endParaRPr>
                    </a:p>
                  </a:txBody>
                  <a:tcPr marL="29904" marR="29904" marT="0" marB="0" anchor="ctr"/>
                </a:tc>
                <a:tc>
                  <a:txBody>
                    <a:bodyPr/>
                    <a:lstStyle/>
                    <a:p>
                      <a:pPr algn="ctr">
                        <a:spcAft>
                          <a:spcPts val="0"/>
                        </a:spcAft>
                      </a:pPr>
                      <a:r>
                        <a:rPr lang="zh-TW" altLang="en-US" sz="2400" kern="100" dirty="0" smtClean="0">
                          <a:effectLst/>
                          <a:latin typeface="華康魏碑體" panose="03000709000000000000" pitchFamily="65" charset="-120"/>
                          <a:ea typeface="華康魏碑體" panose="03000709000000000000" pitchFamily="65" charset="-120"/>
                        </a:rPr>
                        <a:t>日</a:t>
                      </a:r>
                      <a:endParaRPr lang="zh-TW" sz="2400" kern="100" dirty="0">
                        <a:effectLst/>
                        <a:latin typeface="華康魏碑體" panose="03000709000000000000" pitchFamily="65" charset="-120"/>
                        <a:ea typeface="華康魏碑體" panose="03000709000000000000" pitchFamily="65" charset="-120"/>
                        <a:cs typeface="Times New Roman" panose="02020603050405020304" pitchFamily="18" charset="0"/>
                      </a:endParaRPr>
                    </a:p>
                  </a:txBody>
                  <a:tcPr marL="29904" marR="29904" marT="0" marB="0" anchor="ctr"/>
                </a:tc>
                <a:tc>
                  <a:txBody>
                    <a:bodyPr/>
                    <a:lstStyle/>
                    <a:p>
                      <a:pPr marL="0" lvl="0" indent="0">
                        <a:spcAft>
                          <a:spcPts val="0"/>
                        </a:spcAft>
                        <a:buClr>
                          <a:srgbClr val="000000"/>
                        </a:buClr>
                        <a:buFont typeface="+mj-lt"/>
                        <a:buNone/>
                      </a:pPr>
                      <a:r>
                        <a:rPr lang="zh-TW" altLang="en-US" sz="2300" kern="100" dirty="0" smtClean="0">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特色招生考試分發入學學科測驗</a:t>
                      </a:r>
                      <a:endParaRPr lang="en-US" altLang="zh-TW" sz="2300" kern="100" dirty="0" smtClean="0">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29904" marR="29904" marT="0" marB="0" anchor="ctr"/>
                </a:tc>
                <a:extLst>
                  <a:ext uri="{0D108BD9-81ED-4DB2-BD59-A6C34878D82A}">
                    <a16:rowId xmlns="" xmlns:a16="http://schemas.microsoft.com/office/drawing/2014/main" val="10003"/>
                  </a:ext>
                </a:extLst>
              </a:tr>
              <a:tr h="402325">
                <a:tc vMerge="1">
                  <a:txBody>
                    <a:bodyPr/>
                    <a:lstStyle/>
                    <a:p>
                      <a:pPr algn="ctr"/>
                      <a:endParaRPr lang="zh-TW" sz="2400" dirty="0">
                        <a:effectLst/>
                        <a:latin typeface="Calibri" panose="020F0502020204030204" pitchFamily="34" charset="0"/>
                      </a:endParaRPr>
                    </a:p>
                  </a:txBody>
                  <a:tcPr marL="29904" marR="29904" marT="0" marB="0" anchor="ctr"/>
                </a:tc>
                <a:tc gridSpan="3">
                  <a:txBody>
                    <a:bodyPr/>
                    <a:lstStyle/>
                    <a:p>
                      <a:pPr algn="ctr">
                        <a:spcAft>
                          <a:spcPts val="0"/>
                        </a:spcAft>
                      </a:pPr>
                      <a:r>
                        <a:rPr lang="en-US" altLang="zh-TW" sz="2000" kern="100" dirty="0" smtClean="0">
                          <a:effectLst/>
                          <a:latin typeface="Times New Roman" panose="02020603050405020304" pitchFamily="18" charset="0"/>
                          <a:ea typeface="標楷體" panose="03000509000000000000" pitchFamily="65" charset="-120"/>
                          <a:cs typeface="Times New Roman" panose="02020603050405020304" pitchFamily="18" charset="0"/>
                        </a:rPr>
                        <a:t>…</a:t>
                      </a:r>
                      <a:endParaRPr lang="zh-TW" sz="20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29904" marR="29904" marT="0" marB="0" vert="eaVert" anchor="ctr"/>
                </a:tc>
                <a:tc hMerge="1">
                  <a:txBody>
                    <a:bodyPr/>
                    <a:lstStyle/>
                    <a:p>
                      <a:pPr algn="ctr">
                        <a:spcAft>
                          <a:spcPts val="0"/>
                        </a:spcAft>
                      </a:pPr>
                      <a:endParaRPr lang="zh-TW" sz="800" kern="100" dirty="0">
                        <a:effectLst/>
                        <a:latin typeface="華康魏碑體" panose="03000709000000000000" pitchFamily="65" charset="-120"/>
                        <a:ea typeface="華康魏碑體" panose="03000709000000000000" pitchFamily="65" charset="-120"/>
                        <a:cs typeface="Times New Roman" panose="02020603050405020304" pitchFamily="18" charset="0"/>
                      </a:endParaRPr>
                    </a:p>
                  </a:txBody>
                  <a:tcPr marL="29904" marR="29904" marT="0" marB="0" anchor="ctr"/>
                </a:tc>
                <a:tc hMerge="1">
                  <a:txBody>
                    <a:bodyPr/>
                    <a:lstStyle/>
                    <a:p>
                      <a:pPr marL="0" lvl="0" indent="0">
                        <a:spcAft>
                          <a:spcPts val="0"/>
                        </a:spcAft>
                        <a:buClr>
                          <a:srgbClr val="000000"/>
                        </a:buClr>
                        <a:buFont typeface="+mj-lt"/>
                        <a:buNone/>
                      </a:pPr>
                      <a:endParaRPr lang="en-US" altLang="zh-TW" sz="800" kern="100" dirty="0" smtClean="0">
                        <a:solidFill>
                          <a:schemeClr val="tx1"/>
                        </a:solidFill>
                        <a:effectLst/>
                        <a:latin typeface="華康魏碑體" panose="03000709000000000000" pitchFamily="65" charset="-120"/>
                        <a:ea typeface="華康魏碑體" panose="03000709000000000000" pitchFamily="65" charset="-120"/>
                        <a:cs typeface="Times New Roman" panose="02020603050405020304" pitchFamily="18" charset="0"/>
                      </a:endParaRPr>
                    </a:p>
                  </a:txBody>
                  <a:tcPr marL="29904" marR="29904" marT="0" marB="0" anchor="ctr"/>
                </a:tc>
                <a:extLst>
                  <a:ext uri="{0D108BD9-81ED-4DB2-BD59-A6C34878D82A}">
                    <a16:rowId xmlns="" xmlns:a16="http://schemas.microsoft.com/office/drawing/2014/main" val="10004"/>
                  </a:ext>
                </a:extLst>
              </a:tr>
              <a:tr h="382820">
                <a:tc vMerge="1">
                  <a:txBody>
                    <a:bodyPr/>
                    <a:lstStyle/>
                    <a:p>
                      <a:pPr algn="ctr"/>
                      <a:endParaRPr lang="zh-TW" sz="2400" dirty="0">
                        <a:effectLst/>
                        <a:latin typeface="Calibri" panose="020F0502020204030204" pitchFamily="34" charset="0"/>
                      </a:endParaRPr>
                    </a:p>
                  </a:txBody>
                  <a:tcPr marL="29904" marR="29904" marT="0" marB="0" anchor="ctr"/>
                </a:tc>
                <a:tc>
                  <a:txBody>
                    <a:bodyPr/>
                    <a:lstStyle/>
                    <a:p>
                      <a:pPr algn="ctr">
                        <a:spcAft>
                          <a:spcPts val="0"/>
                        </a:spcAft>
                      </a:pPr>
                      <a:r>
                        <a:rPr lang="en-US" altLang="zh-TW" sz="2400" kern="100" dirty="0" smtClean="0">
                          <a:effectLst/>
                          <a:latin typeface="Times New Roman" panose="02020603050405020304" pitchFamily="18" charset="0"/>
                          <a:ea typeface="華康魏碑體" panose="03000709000000000000" pitchFamily="65" charset="-120"/>
                          <a:cs typeface="Times New Roman" panose="02020603050405020304" pitchFamily="18" charset="0"/>
                        </a:rPr>
                        <a:t>21</a:t>
                      </a:r>
                      <a:endParaRPr lang="zh-TW" sz="2400" kern="100" dirty="0">
                        <a:effectLst/>
                        <a:latin typeface="Times New Roman" panose="02020603050405020304" pitchFamily="18" charset="0"/>
                        <a:ea typeface="華康魏碑體" panose="03000709000000000000" pitchFamily="65" charset="-120"/>
                        <a:cs typeface="Times New Roman" panose="02020603050405020304" pitchFamily="18" charset="0"/>
                      </a:endParaRPr>
                    </a:p>
                  </a:txBody>
                  <a:tcPr marL="29904" marR="29904" marT="0" marB="0" anchor="ctr"/>
                </a:tc>
                <a:tc>
                  <a:txBody>
                    <a:bodyPr/>
                    <a:lstStyle/>
                    <a:p>
                      <a:pPr algn="ctr">
                        <a:spcAft>
                          <a:spcPts val="0"/>
                        </a:spcAft>
                      </a:pPr>
                      <a:r>
                        <a:rPr lang="zh-TW" altLang="en-US" sz="2400" kern="100" dirty="0" smtClean="0">
                          <a:effectLst/>
                          <a:latin typeface="華康魏碑體" panose="03000709000000000000" pitchFamily="65" charset="-120"/>
                          <a:ea typeface="華康魏碑體" panose="03000709000000000000" pitchFamily="65" charset="-120"/>
                          <a:cs typeface="Times New Roman" panose="02020603050405020304" pitchFamily="18" charset="0"/>
                        </a:rPr>
                        <a:t>二</a:t>
                      </a:r>
                      <a:endParaRPr lang="zh-TW" sz="2400" kern="100" dirty="0">
                        <a:effectLst/>
                        <a:latin typeface="華康魏碑體" panose="03000709000000000000" pitchFamily="65" charset="-120"/>
                        <a:ea typeface="華康魏碑體" panose="03000709000000000000" pitchFamily="65" charset="-120"/>
                        <a:cs typeface="Times New Roman" panose="02020603050405020304" pitchFamily="18" charset="0"/>
                      </a:endParaRPr>
                    </a:p>
                  </a:txBody>
                  <a:tcPr marL="29904" marR="29904" marT="0" marB="0" anchor="ctr"/>
                </a:tc>
                <a:tc rowSpan="2">
                  <a:txBody>
                    <a:bodyPr/>
                    <a:lstStyle/>
                    <a:p>
                      <a:pPr marL="0" lvl="0" indent="0">
                        <a:spcAft>
                          <a:spcPts val="0"/>
                        </a:spcAft>
                        <a:buClr>
                          <a:srgbClr val="000000"/>
                        </a:buClr>
                        <a:buFont typeface="+mj-lt"/>
                        <a:buNone/>
                      </a:pPr>
                      <a:r>
                        <a:rPr lang="zh-TW" altLang="en-US" sz="2400" kern="100" dirty="0" smtClean="0">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特色招生考試分發入學開放網路查詢學科測驗分數及志願</a:t>
                      </a:r>
                      <a:endParaRPr lang="en-US" altLang="zh-TW" sz="2400" kern="100" dirty="0" smtClean="0">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29904" marR="29904" marT="0" marB="0" anchor="ctr"/>
                </a:tc>
                <a:extLst>
                  <a:ext uri="{0D108BD9-81ED-4DB2-BD59-A6C34878D82A}">
                    <a16:rowId xmlns="" xmlns:a16="http://schemas.microsoft.com/office/drawing/2014/main" val="10005"/>
                  </a:ext>
                </a:extLst>
              </a:tr>
              <a:tr h="393181">
                <a:tc vMerge="1">
                  <a:txBody>
                    <a:bodyPr/>
                    <a:lstStyle/>
                    <a:p>
                      <a:pPr algn="ctr"/>
                      <a:endParaRPr lang="zh-TW" sz="2400" dirty="0">
                        <a:effectLst/>
                        <a:latin typeface="Calibri" panose="020F0502020204030204" pitchFamily="34" charset="0"/>
                      </a:endParaRPr>
                    </a:p>
                  </a:txBody>
                  <a:tcPr marL="29904" marR="29904" marT="0" marB="0" anchor="ctr"/>
                </a:tc>
                <a:tc>
                  <a:txBody>
                    <a:bodyPr/>
                    <a:lstStyle/>
                    <a:p>
                      <a:pPr algn="ctr">
                        <a:spcAft>
                          <a:spcPts val="0"/>
                        </a:spcAft>
                      </a:pPr>
                      <a:r>
                        <a:rPr lang="en-US" altLang="zh-TW" sz="2400" kern="100" dirty="0" smtClean="0">
                          <a:effectLst/>
                          <a:latin typeface="Times New Roman" panose="02020603050405020304" pitchFamily="18" charset="0"/>
                          <a:ea typeface="華康魏碑體" panose="03000709000000000000" pitchFamily="65" charset="-120"/>
                          <a:cs typeface="Times New Roman" panose="02020603050405020304" pitchFamily="18" charset="0"/>
                        </a:rPr>
                        <a:t>22</a:t>
                      </a:r>
                      <a:endParaRPr lang="zh-TW" sz="2400" kern="100" dirty="0">
                        <a:effectLst/>
                        <a:latin typeface="Times New Roman" panose="02020603050405020304" pitchFamily="18" charset="0"/>
                        <a:ea typeface="華康魏碑體" panose="03000709000000000000" pitchFamily="65" charset="-120"/>
                        <a:cs typeface="Times New Roman" panose="02020603050405020304" pitchFamily="18" charset="0"/>
                      </a:endParaRPr>
                    </a:p>
                  </a:txBody>
                  <a:tcPr marL="29904" marR="29904" marT="0" marB="0" anchor="ctr"/>
                </a:tc>
                <a:tc>
                  <a:txBody>
                    <a:bodyPr/>
                    <a:lstStyle/>
                    <a:p>
                      <a:pPr algn="ctr">
                        <a:spcAft>
                          <a:spcPts val="0"/>
                        </a:spcAft>
                      </a:pPr>
                      <a:r>
                        <a:rPr lang="zh-TW" altLang="en-US" sz="2400" kern="100" dirty="0" smtClean="0">
                          <a:effectLst/>
                          <a:latin typeface="華康魏碑體" panose="03000709000000000000" pitchFamily="65" charset="-120"/>
                          <a:ea typeface="華康魏碑體" panose="03000709000000000000" pitchFamily="65" charset="-120"/>
                          <a:cs typeface="Times New Roman" panose="02020603050405020304" pitchFamily="18" charset="0"/>
                        </a:rPr>
                        <a:t>三</a:t>
                      </a:r>
                      <a:endParaRPr lang="zh-TW" sz="2400" kern="100" dirty="0">
                        <a:effectLst/>
                        <a:latin typeface="華康魏碑體" panose="03000709000000000000" pitchFamily="65" charset="-120"/>
                        <a:ea typeface="華康魏碑體" panose="03000709000000000000" pitchFamily="65" charset="-120"/>
                        <a:cs typeface="Times New Roman" panose="02020603050405020304" pitchFamily="18" charset="0"/>
                      </a:endParaRPr>
                    </a:p>
                  </a:txBody>
                  <a:tcPr marL="29904" marR="29904" marT="0" marB="0" anchor="ctr"/>
                </a:tc>
                <a:tc vMerge="1">
                  <a:txBody>
                    <a:bodyPr/>
                    <a:lstStyle/>
                    <a:p>
                      <a:pPr marL="0" lvl="0" indent="0">
                        <a:spcAft>
                          <a:spcPts val="0"/>
                        </a:spcAft>
                        <a:buClr>
                          <a:srgbClr val="000000"/>
                        </a:buClr>
                        <a:buFont typeface="+mj-lt"/>
                        <a:buNone/>
                      </a:pPr>
                      <a:endParaRPr lang="en-US" altLang="zh-TW" sz="2400" kern="100" dirty="0" smtClean="0">
                        <a:solidFill>
                          <a:schemeClr val="tx1"/>
                        </a:solidFill>
                        <a:effectLst/>
                        <a:latin typeface="華康魏碑體" panose="03000709000000000000" pitchFamily="65" charset="-120"/>
                        <a:ea typeface="華康魏碑體" panose="03000709000000000000" pitchFamily="65" charset="-120"/>
                        <a:cs typeface="Times New Roman" panose="02020603050405020304" pitchFamily="18" charset="0"/>
                      </a:endParaRPr>
                    </a:p>
                  </a:txBody>
                  <a:tcPr marL="29904" marR="29904" marT="0" marB="0" anchor="ctr"/>
                </a:tc>
                <a:extLst>
                  <a:ext uri="{0D108BD9-81ED-4DB2-BD59-A6C34878D82A}">
                    <a16:rowId xmlns="" xmlns:a16="http://schemas.microsoft.com/office/drawing/2014/main" val="10006"/>
                  </a:ext>
                </a:extLst>
              </a:tr>
              <a:tr h="731520">
                <a:tc vMerge="1">
                  <a:txBody>
                    <a:bodyPr/>
                    <a:lstStyle/>
                    <a:p>
                      <a:pPr algn="ctr"/>
                      <a:endParaRPr lang="zh-TW" sz="2400" dirty="0">
                        <a:effectLst/>
                        <a:latin typeface="Calibri" panose="020F0502020204030204" pitchFamily="34" charset="0"/>
                      </a:endParaRPr>
                    </a:p>
                  </a:txBody>
                  <a:tcPr marL="29904" marR="29904" marT="0" marB="0" anchor="ctr"/>
                </a:tc>
                <a:tc>
                  <a:txBody>
                    <a:bodyPr/>
                    <a:lstStyle/>
                    <a:p>
                      <a:pPr algn="ctr">
                        <a:spcAft>
                          <a:spcPts val="0"/>
                        </a:spcAft>
                      </a:pPr>
                      <a:r>
                        <a:rPr lang="en-US" altLang="zh-TW" sz="2400" kern="100" dirty="0" smtClean="0">
                          <a:effectLst/>
                          <a:latin typeface="Times New Roman" panose="02020603050405020304" pitchFamily="18" charset="0"/>
                          <a:ea typeface="華康魏碑體" panose="03000709000000000000" pitchFamily="65" charset="-120"/>
                          <a:cs typeface="Times New Roman" panose="02020603050405020304" pitchFamily="18" charset="0"/>
                        </a:rPr>
                        <a:t>23</a:t>
                      </a:r>
                      <a:endParaRPr lang="zh-TW" sz="2400" kern="100" dirty="0">
                        <a:effectLst/>
                        <a:latin typeface="Times New Roman" panose="02020603050405020304" pitchFamily="18" charset="0"/>
                        <a:ea typeface="華康魏碑體" panose="03000709000000000000" pitchFamily="65" charset="-120"/>
                        <a:cs typeface="Times New Roman" panose="02020603050405020304" pitchFamily="18" charset="0"/>
                      </a:endParaRPr>
                    </a:p>
                  </a:txBody>
                  <a:tcPr marL="29904" marR="29904" marT="0" marB="0" anchor="ctr"/>
                </a:tc>
                <a:tc>
                  <a:txBody>
                    <a:bodyPr/>
                    <a:lstStyle/>
                    <a:p>
                      <a:pPr algn="ctr">
                        <a:spcAft>
                          <a:spcPts val="0"/>
                        </a:spcAft>
                      </a:pPr>
                      <a:r>
                        <a:rPr lang="zh-TW" altLang="en-US" sz="2400" kern="100" dirty="0" smtClean="0">
                          <a:effectLst/>
                          <a:latin typeface="華康魏碑體" panose="03000709000000000000" pitchFamily="65" charset="-120"/>
                          <a:ea typeface="華康魏碑體" panose="03000709000000000000" pitchFamily="65" charset="-120"/>
                          <a:cs typeface="Times New Roman" panose="02020603050405020304" pitchFamily="18" charset="0"/>
                        </a:rPr>
                        <a:t>四</a:t>
                      </a:r>
                      <a:endParaRPr lang="zh-TW" sz="2400" kern="100" dirty="0">
                        <a:effectLst/>
                        <a:latin typeface="華康魏碑體" panose="03000709000000000000" pitchFamily="65" charset="-120"/>
                        <a:ea typeface="華康魏碑體" panose="03000709000000000000" pitchFamily="65" charset="-120"/>
                        <a:cs typeface="Times New Roman" panose="02020603050405020304" pitchFamily="18" charset="0"/>
                      </a:endParaRPr>
                    </a:p>
                  </a:txBody>
                  <a:tcPr marL="29904" marR="29904" marT="0" marB="0" anchor="ctr"/>
                </a:tc>
                <a:tc>
                  <a:txBody>
                    <a:bodyPr/>
                    <a:lstStyle/>
                    <a:p>
                      <a:pPr marL="0" lvl="0" indent="0">
                        <a:spcAft>
                          <a:spcPts val="0"/>
                        </a:spcAft>
                        <a:buClr>
                          <a:srgbClr val="000000"/>
                        </a:buClr>
                        <a:buFont typeface="+mj-lt"/>
                        <a:buNone/>
                      </a:pPr>
                      <a:r>
                        <a:rPr lang="zh-TW" altLang="en-US" sz="2400" kern="100" dirty="0" smtClean="0">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各就學區個人序位查詢、免試入學及特色招生考試分發入學志願選填截止日</a:t>
                      </a:r>
                      <a:endParaRPr lang="en-US" altLang="zh-TW" sz="2400" kern="100" dirty="0" smtClean="0">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29904" marR="29904" marT="0" marB="0" anchor="ctr"/>
                </a:tc>
                <a:extLst>
                  <a:ext uri="{0D108BD9-81ED-4DB2-BD59-A6C34878D82A}">
                    <a16:rowId xmlns="" xmlns:a16="http://schemas.microsoft.com/office/drawing/2014/main" val="10007"/>
                  </a:ext>
                </a:extLst>
              </a:tr>
              <a:tr h="393181">
                <a:tc vMerge="1">
                  <a:txBody>
                    <a:bodyPr/>
                    <a:lstStyle/>
                    <a:p>
                      <a:pPr algn="ctr"/>
                      <a:endParaRPr lang="zh-TW" sz="2400" dirty="0">
                        <a:effectLst/>
                        <a:latin typeface="Calibri" panose="020F0502020204030204" pitchFamily="34" charset="0"/>
                      </a:endParaRPr>
                    </a:p>
                  </a:txBody>
                  <a:tcPr marL="29904" marR="29904" marT="0" marB="0" anchor="ctr"/>
                </a:tc>
                <a:tc gridSpan="3">
                  <a:txBody>
                    <a:bodyPr/>
                    <a:lstStyle/>
                    <a:p>
                      <a:pPr algn="ctr">
                        <a:spcAft>
                          <a:spcPts val="0"/>
                        </a:spcAft>
                      </a:pPr>
                      <a:r>
                        <a:rPr lang="en-US" altLang="zh-TW" sz="2000" kern="100" dirty="0" smtClean="0">
                          <a:effectLst/>
                          <a:latin typeface="Times New Roman" panose="02020603050405020304" pitchFamily="18" charset="0"/>
                          <a:ea typeface="標楷體" panose="03000509000000000000" pitchFamily="65" charset="-120"/>
                          <a:cs typeface="Times New Roman" panose="02020603050405020304" pitchFamily="18" charset="0"/>
                        </a:rPr>
                        <a:t>…</a:t>
                      </a:r>
                      <a:endParaRPr lang="zh-TW" sz="20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29904" marR="29904" marT="0" marB="0" vert="eaVert" anchor="ctr"/>
                </a:tc>
                <a:tc hMerge="1">
                  <a:txBody>
                    <a:bodyPr/>
                    <a:lstStyle/>
                    <a:p>
                      <a:pPr algn="ctr">
                        <a:spcAft>
                          <a:spcPts val="0"/>
                        </a:spcAft>
                      </a:pPr>
                      <a:endParaRPr lang="zh-TW" sz="2400" kern="100" dirty="0">
                        <a:effectLst/>
                        <a:latin typeface="華康魏碑體" panose="03000709000000000000" pitchFamily="65" charset="-120"/>
                        <a:ea typeface="華康魏碑體" panose="03000709000000000000" pitchFamily="65" charset="-120"/>
                        <a:cs typeface="Times New Roman" panose="02020603050405020304" pitchFamily="18" charset="0"/>
                      </a:endParaRPr>
                    </a:p>
                  </a:txBody>
                  <a:tcPr marL="29904" marR="29904" marT="0" marB="0" anchor="ctr"/>
                </a:tc>
                <a:tc hMerge="1">
                  <a:txBody>
                    <a:bodyPr/>
                    <a:lstStyle/>
                    <a:p>
                      <a:pPr marL="0" lvl="0" indent="0">
                        <a:spcAft>
                          <a:spcPts val="0"/>
                        </a:spcAft>
                        <a:buClr>
                          <a:srgbClr val="000000"/>
                        </a:buClr>
                        <a:buFont typeface="+mj-lt"/>
                        <a:buNone/>
                      </a:pPr>
                      <a:endParaRPr lang="en-US" altLang="zh-TW" sz="2400" kern="100" dirty="0" smtClean="0">
                        <a:solidFill>
                          <a:schemeClr val="tx1"/>
                        </a:solidFill>
                        <a:effectLst/>
                        <a:latin typeface="華康魏碑體" panose="03000709000000000000" pitchFamily="65" charset="-120"/>
                        <a:ea typeface="華康魏碑體" panose="03000709000000000000" pitchFamily="65" charset="-120"/>
                        <a:cs typeface="Times New Roman" panose="02020603050405020304" pitchFamily="18" charset="0"/>
                      </a:endParaRPr>
                    </a:p>
                  </a:txBody>
                  <a:tcPr marL="29904" marR="29904" marT="0" marB="0" anchor="ctr"/>
                </a:tc>
                <a:extLst>
                  <a:ext uri="{0D108BD9-81ED-4DB2-BD59-A6C34878D82A}">
                    <a16:rowId xmlns="" xmlns:a16="http://schemas.microsoft.com/office/drawing/2014/main" val="10008"/>
                  </a:ext>
                </a:extLst>
              </a:tr>
              <a:tr h="933877">
                <a:tc vMerge="1">
                  <a:txBody>
                    <a:bodyPr/>
                    <a:lstStyle/>
                    <a:p>
                      <a:pPr algn="ctr"/>
                      <a:endParaRPr lang="zh-TW" sz="2400" dirty="0">
                        <a:effectLst/>
                        <a:latin typeface="Calibri" panose="020F0502020204030204" pitchFamily="34" charset="0"/>
                      </a:endParaRPr>
                    </a:p>
                  </a:txBody>
                  <a:tcPr marL="29904" marR="29904" marT="0" marB="0" anchor="ctr"/>
                </a:tc>
                <a:tc>
                  <a:txBody>
                    <a:bodyPr/>
                    <a:lstStyle/>
                    <a:p>
                      <a:pPr algn="ctr">
                        <a:spcAft>
                          <a:spcPts val="0"/>
                        </a:spcAft>
                      </a:pPr>
                      <a:r>
                        <a:rPr lang="en-US" altLang="zh-TW" sz="2400" kern="100" dirty="0" smtClean="0">
                          <a:effectLst/>
                          <a:latin typeface="Times New Roman" panose="02020603050405020304" pitchFamily="18" charset="0"/>
                          <a:ea typeface="華康魏碑體" panose="03000709000000000000" pitchFamily="65" charset="-120"/>
                          <a:cs typeface="Times New Roman" panose="02020603050405020304" pitchFamily="18" charset="0"/>
                        </a:rPr>
                        <a:t>28</a:t>
                      </a:r>
                      <a:endParaRPr lang="zh-TW" sz="2400" kern="100" dirty="0">
                        <a:effectLst/>
                        <a:latin typeface="Times New Roman" panose="02020603050405020304" pitchFamily="18" charset="0"/>
                        <a:ea typeface="華康魏碑體" panose="03000709000000000000" pitchFamily="65" charset="-120"/>
                        <a:cs typeface="Times New Roman" panose="02020603050405020304" pitchFamily="18" charset="0"/>
                      </a:endParaRPr>
                    </a:p>
                  </a:txBody>
                  <a:tcPr marL="29904" marR="29904" marT="0" marB="0" anchor="ctr"/>
                </a:tc>
                <a:tc>
                  <a:txBody>
                    <a:bodyPr/>
                    <a:lstStyle/>
                    <a:p>
                      <a:pPr algn="ctr">
                        <a:spcAft>
                          <a:spcPts val="0"/>
                        </a:spcAft>
                      </a:pPr>
                      <a:r>
                        <a:rPr lang="zh-TW" altLang="en-US" sz="2400" kern="100" dirty="0" smtClean="0">
                          <a:effectLst/>
                          <a:latin typeface="華康魏碑體" panose="03000709000000000000" pitchFamily="65" charset="-120"/>
                          <a:ea typeface="華康魏碑體" panose="03000709000000000000" pitchFamily="65" charset="-120"/>
                          <a:cs typeface="Times New Roman" panose="02020603050405020304" pitchFamily="18" charset="0"/>
                        </a:rPr>
                        <a:t>二</a:t>
                      </a:r>
                      <a:endParaRPr lang="zh-TW" sz="2400" kern="100" dirty="0">
                        <a:effectLst/>
                        <a:latin typeface="華康魏碑體" panose="03000709000000000000" pitchFamily="65" charset="-120"/>
                        <a:ea typeface="華康魏碑體" panose="03000709000000000000" pitchFamily="65" charset="-120"/>
                        <a:cs typeface="Times New Roman" panose="02020603050405020304" pitchFamily="18" charset="0"/>
                      </a:endParaRPr>
                    </a:p>
                  </a:txBody>
                  <a:tcPr marL="29904" marR="29904" marT="0" marB="0" anchor="ctr"/>
                </a:tc>
                <a:tc>
                  <a:txBody>
                    <a:bodyPr/>
                    <a:lstStyle/>
                    <a:p>
                      <a:pPr marL="0" lvl="0" indent="0">
                        <a:spcAft>
                          <a:spcPts val="0"/>
                        </a:spcAft>
                        <a:buClr>
                          <a:srgbClr val="000000"/>
                        </a:buClr>
                        <a:buFont typeface="+mj-lt"/>
                        <a:buNone/>
                      </a:pPr>
                      <a:r>
                        <a:rPr lang="zh-TW" altLang="en-US" sz="2400" kern="100" dirty="0" smtClean="0">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各就學區國中集體報名高級中等學校免試入學、特色招生考試分發入學截止日</a:t>
                      </a:r>
                      <a:endParaRPr lang="en-US" altLang="zh-TW" sz="2400" kern="100" dirty="0" smtClean="0">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29904" marR="29904" marT="0" marB="0" anchor="ctr"/>
                </a:tc>
                <a:extLst>
                  <a:ext uri="{0D108BD9-81ED-4DB2-BD59-A6C34878D82A}">
                    <a16:rowId xmlns="" xmlns:a16="http://schemas.microsoft.com/office/drawing/2014/main" val="10009"/>
                  </a:ext>
                </a:extLst>
              </a:tr>
            </a:tbl>
          </a:graphicData>
        </a:graphic>
      </p:graphicFrame>
      <p:sp>
        <p:nvSpPr>
          <p:cNvPr id="103474" name="文字方塊 2"/>
          <p:cNvSpPr txBox="1">
            <a:spLocks noChangeArrowheads="1"/>
          </p:cNvSpPr>
          <p:nvPr/>
        </p:nvSpPr>
        <p:spPr bwMode="auto">
          <a:xfrm>
            <a:off x="754063" y="2133600"/>
            <a:ext cx="893762" cy="157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eaVert"/>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eaLnBrk="1" hangingPunct="1">
              <a:spcBef>
                <a:spcPct val="0"/>
              </a:spcBef>
              <a:buClrTx/>
              <a:buFontTx/>
              <a:buNone/>
            </a:pPr>
            <a:endParaRPr lang="zh-TW" altLang="en-US">
              <a:solidFill>
                <a:srgbClr val="000000"/>
              </a:solidFill>
              <a:latin typeface="Arial" panose="020B0604020202020204" pitchFamily="34" charset="0"/>
            </a:endParaRPr>
          </a:p>
        </p:txBody>
      </p:sp>
      <p:sp>
        <p:nvSpPr>
          <p:cNvPr id="5" name="投影片編號版面配置區 6"/>
          <p:cNvSpPr txBox="1">
            <a:spLocks/>
          </p:cNvSpPr>
          <p:nvPr/>
        </p:nvSpPr>
        <p:spPr>
          <a:xfrm>
            <a:off x="531813" y="787400"/>
            <a:ext cx="779462" cy="365125"/>
          </a:xfrm>
          <a:prstGeom prst="rect">
            <a:avLst/>
          </a:prstGeom>
        </p:spPr>
        <p:txBody>
          <a:bodyPr vert="horz" lIns="91440" tIns="45720" rIns="91440" bIns="45720" rtlCol="0" anchor="ctr"/>
          <a:lstStyle>
            <a:defPPr>
              <a:defRPr lang="zh-TW"/>
            </a:defPPr>
            <a:lvl1pPr algn="r" rtl="0" eaLnBrk="1" fontAlgn="auto" hangingPunct="1">
              <a:spcBef>
                <a:spcPts val="0"/>
              </a:spcBef>
              <a:spcAft>
                <a:spcPts val="0"/>
              </a:spcAft>
              <a:defRPr kumimoji="0" sz="2000" kern="1200">
                <a:solidFill>
                  <a:srgbClr val="FEFFFF"/>
                </a:solidFill>
                <a:latin typeface="+mn-lt"/>
                <a:ea typeface="+mn-ea"/>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微軟正黑體" panose="020B0604030504040204" pitchFamily="34" charset="-120"/>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微軟正黑體" panose="020B0604030504040204" pitchFamily="34" charset="-120"/>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微軟正黑體" panose="020B0604030504040204" pitchFamily="34" charset="-120"/>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微軟正黑體" panose="020B0604030504040204" pitchFamily="34" charset="-120"/>
                <a:cs typeface="+mn-cs"/>
              </a:defRPr>
            </a:lvl5pPr>
            <a:lvl6pPr marL="2286000" algn="l" defTabSz="914400" rtl="0" eaLnBrk="1" latinLnBrk="0" hangingPunct="1">
              <a:defRPr kumimoji="1" kern="1200">
                <a:solidFill>
                  <a:schemeClr val="tx1"/>
                </a:solidFill>
                <a:latin typeface="Arial" panose="020B0604020202020204" pitchFamily="34" charset="0"/>
                <a:ea typeface="微軟正黑體" panose="020B0604030504040204" pitchFamily="34" charset="-120"/>
                <a:cs typeface="+mn-cs"/>
              </a:defRPr>
            </a:lvl6pPr>
            <a:lvl7pPr marL="2743200" algn="l" defTabSz="914400" rtl="0" eaLnBrk="1" latinLnBrk="0" hangingPunct="1">
              <a:defRPr kumimoji="1" kern="1200">
                <a:solidFill>
                  <a:schemeClr val="tx1"/>
                </a:solidFill>
                <a:latin typeface="Arial" panose="020B0604020202020204" pitchFamily="34" charset="0"/>
                <a:ea typeface="微軟正黑體" panose="020B0604030504040204" pitchFamily="34" charset="-120"/>
                <a:cs typeface="+mn-cs"/>
              </a:defRPr>
            </a:lvl7pPr>
            <a:lvl8pPr marL="3200400" algn="l" defTabSz="914400" rtl="0" eaLnBrk="1" latinLnBrk="0" hangingPunct="1">
              <a:defRPr kumimoji="1" kern="1200">
                <a:solidFill>
                  <a:schemeClr val="tx1"/>
                </a:solidFill>
                <a:latin typeface="Arial" panose="020B0604020202020204" pitchFamily="34" charset="0"/>
                <a:ea typeface="微軟正黑體" panose="020B0604030504040204" pitchFamily="34" charset="-120"/>
                <a:cs typeface="+mn-cs"/>
              </a:defRPr>
            </a:lvl8pPr>
            <a:lvl9pPr marL="3657600" algn="l" defTabSz="914400" rtl="0" eaLnBrk="1" latinLnBrk="0" hangingPunct="1">
              <a:defRPr kumimoji="1" kern="1200">
                <a:solidFill>
                  <a:schemeClr val="tx1"/>
                </a:solidFill>
                <a:latin typeface="Arial" panose="020B0604020202020204" pitchFamily="34" charset="0"/>
                <a:ea typeface="微軟正黑體" panose="020B0604030504040204" pitchFamily="34" charset="-120"/>
                <a:cs typeface="+mn-cs"/>
              </a:defRPr>
            </a:lvl9pPr>
          </a:lstStyle>
          <a:p>
            <a:pPr>
              <a:defRPr/>
            </a:pPr>
            <a:r>
              <a:rPr lang="en-US" altLang="zh-TW" dirty="0" smtClean="0"/>
              <a:t>19</a:t>
            </a:r>
            <a:endParaRPr lang="zh-TW" alt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extLst>
              <p:ext uri="{D42A27DB-BD31-4B8C-83A1-F6EECF244321}">
                <p14:modId xmlns:p14="http://schemas.microsoft.com/office/powerpoint/2010/main" xmlns="" val="1826080407"/>
              </p:ext>
            </p:extLst>
          </p:nvPr>
        </p:nvGraphicFramePr>
        <p:xfrm>
          <a:off x="1647825" y="612775"/>
          <a:ext cx="10358438" cy="6091244"/>
        </p:xfrm>
        <a:graphic>
          <a:graphicData uri="http://schemas.openxmlformats.org/drawingml/2006/table">
            <a:tbl>
              <a:tblPr firstRow="1" firstCol="1" bandRow="1" bandCol="1">
                <a:tableStyleId>{5C22544A-7EE6-4342-B048-85BDC9FD1C3A}</a:tableStyleId>
              </a:tblPr>
              <a:tblGrid>
                <a:gridCol w="608725">
                  <a:extLst>
                    <a:ext uri="{9D8B030D-6E8A-4147-A177-3AD203B41FA5}">
                      <a16:colId xmlns="" xmlns:a16="http://schemas.microsoft.com/office/drawing/2014/main" val="20000"/>
                    </a:ext>
                  </a:extLst>
                </a:gridCol>
                <a:gridCol w="1032914">
                  <a:extLst>
                    <a:ext uri="{9D8B030D-6E8A-4147-A177-3AD203B41FA5}">
                      <a16:colId xmlns="" xmlns:a16="http://schemas.microsoft.com/office/drawing/2014/main" val="20001"/>
                    </a:ext>
                  </a:extLst>
                </a:gridCol>
                <a:gridCol w="226918">
                  <a:extLst>
                    <a:ext uri="{9D8B030D-6E8A-4147-A177-3AD203B41FA5}">
                      <a16:colId xmlns="" xmlns:a16="http://schemas.microsoft.com/office/drawing/2014/main" val="20002"/>
                    </a:ext>
                  </a:extLst>
                </a:gridCol>
                <a:gridCol w="845687">
                  <a:extLst>
                    <a:ext uri="{9D8B030D-6E8A-4147-A177-3AD203B41FA5}">
                      <a16:colId xmlns="" xmlns:a16="http://schemas.microsoft.com/office/drawing/2014/main" val="20003"/>
                    </a:ext>
                  </a:extLst>
                </a:gridCol>
                <a:gridCol w="7644194">
                  <a:extLst>
                    <a:ext uri="{9D8B030D-6E8A-4147-A177-3AD203B41FA5}">
                      <a16:colId xmlns="" xmlns:a16="http://schemas.microsoft.com/office/drawing/2014/main" val="20004"/>
                    </a:ext>
                  </a:extLst>
                </a:gridCol>
              </a:tblGrid>
              <a:tr h="615999">
                <a:tc>
                  <a:txBody>
                    <a:bodyPr/>
                    <a:lstStyle/>
                    <a:p>
                      <a:pPr algn="ctr">
                        <a:spcAft>
                          <a:spcPts val="0"/>
                        </a:spcAft>
                      </a:pPr>
                      <a:r>
                        <a:rPr lang="zh-TW" sz="2400" kern="100" dirty="0">
                          <a:effectLst/>
                        </a:rPr>
                        <a:t>月</a:t>
                      </a:r>
                      <a:endParaRPr lang="zh-TW" sz="24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29905" marR="29905" marT="0" marB="0" anchor="ctr"/>
                </a:tc>
                <a:tc>
                  <a:txBody>
                    <a:bodyPr/>
                    <a:lstStyle/>
                    <a:p>
                      <a:pPr algn="ctr">
                        <a:spcAft>
                          <a:spcPts val="0"/>
                        </a:spcAft>
                      </a:pPr>
                      <a:r>
                        <a:rPr lang="zh-TW" sz="2400" kern="100" dirty="0">
                          <a:effectLst/>
                        </a:rPr>
                        <a:t>日</a:t>
                      </a:r>
                      <a:endParaRPr lang="zh-TW" sz="24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29905" marR="29905" marT="0" marB="0" anchor="ctr"/>
                </a:tc>
                <a:tc gridSpan="2">
                  <a:txBody>
                    <a:bodyPr/>
                    <a:lstStyle/>
                    <a:p>
                      <a:pPr algn="ctr">
                        <a:spcAft>
                          <a:spcPts val="0"/>
                        </a:spcAft>
                      </a:pPr>
                      <a:r>
                        <a:rPr lang="zh-TW" sz="2400" kern="100" dirty="0">
                          <a:effectLst/>
                        </a:rPr>
                        <a:t>星期</a:t>
                      </a:r>
                      <a:endParaRPr lang="zh-TW" sz="24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29905" marR="29905" marT="0" marB="0" anchor="ctr"/>
                </a:tc>
                <a:tc hMerge="1">
                  <a:txBody>
                    <a:bodyPr/>
                    <a:lstStyle/>
                    <a:p>
                      <a:pPr algn="ctr">
                        <a:spcAft>
                          <a:spcPts val="0"/>
                        </a:spcAft>
                      </a:pPr>
                      <a:endParaRPr lang="zh-TW" sz="24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29904" marR="29904" marT="0" marB="0" anchor="ctr"/>
                </a:tc>
                <a:tc>
                  <a:txBody>
                    <a:bodyPr/>
                    <a:lstStyle/>
                    <a:p>
                      <a:pPr algn="ctr">
                        <a:lnSpc>
                          <a:spcPts val="2200"/>
                        </a:lnSpc>
                        <a:spcAft>
                          <a:spcPts val="0"/>
                        </a:spcAft>
                      </a:pPr>
                      <a:r>
                        <a:rPr lang="zh-TW" sz="2400" kern="100" dirty="0">
                          <a:effectLst/>
                        </a:rPr>
                        <a:t>辦理事項</a:t>
                      </a:r>
                      <a:endParaRPr lang="zh-TW" sz="24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29905" marR="29905" marT="0" marB="0" anchor="ctr"/>
                </a:tc>
                <a:extLst>
                  <a:ext uri="{0D108BD9-81ED-4DB2-BD59-A6C34878D82A}">
                    <a16:rowId xmlns="" xmlns:a16="http://schemas.microsoft.com/office/drawing/2014/main" val="10000"/>
                  </a:ext>
                </a:extLst>
              </a:tr>
              <a:tr h="435586">
                <a:tc rowSpan="4">
                  <a:txBody>
                    <a:bodyPr/>
                    <a:lstStyle/>
                    <a:p>
                      <a:pPr algn="ctr">
                        <a:spcAft>
                          <a:spcPts val="0"/>
                        </a:spcAft>
                      </a:pPr>
                      <a:r>
                        <a:rPr lang="en-US" altLang="zh-TW" sz="2400" kern="100" dirty="0" smtClean="0">
                          <a:effectLst/>
                        </a:rPr>
                        <a:t>7</a:t>
                      </a:r>
                    </a:p>
                    <a:p>
                      <a:pPr algn="ctr">
                        <a:spcAft>
                          <a:spcPts val="0"/>
                        </a:spcAft>
                      </a:pPr>
                      <a:r>
                        <a:rPr lang="zh-TW" sz="2400" dirty="0" smtClean="0">
                          <a:effectLst/>
                        </a:rPr>
                        <a:t>月份 </a:t>
                      </a:r>
                      <a:endParaRPr lang="zh-TW" sz="2400" dirty="0">
                        <a:effectLst/>
                        <a:latin typeface="Calibri" panose="020F0502020204030204" pitchFamily="34" charset="0"/>
                      </a:endParaRPr>
                    </a:p>
                  </a:txBody>
                  <a:tcPr marL="29905" marR="29905" marT="0" marB="0" anchor="ctr"/>
                </a:tc>
                <a:tc>
                  <a:txBody>
                    <a:bodyPr/>
                    <a:lstStyle/>
                    <a:p>
                      <a:pPr algn="ctr">
                        <a:spcAft>
                          <a:spcPts val="0"/>
                        </a:spcAft>
                      </a:pPr>
                      <a:r>
                        <a:rPr lang="en-US" altLang="zh-TW" sz="2400" kern="100" dirty="0" smtClean="0">
                          <a:effectLst/>
                          <a:latin typeface="Times New Roman" panose="02020603050405020304" pitchFamily="18" charset="0"/>
                          <a:ea typeface="華康魏碑體" panose="03000709000000000000" pitchFamily="65" charset="-120"/>
                          <a:cs typeface="Times New Roman" panose="02020603050405020304" pitchFamily="18" charset="0"/>
                        </a:rPr>
                        <a:t>4</a:t>
                      </a:r>
                      <a:endParaRPr lang="zh-TW" sz="2400" kern="100" dirty="0">
                        <a:effectLst/>
                        <a:latin typeface="Times New Roman" panose="02020603050405020304" pitchFamily="18" charset="0"/>
                        <a:ea typeface="華康魏碑體" panose="03000709000000000000" pitchFamily="65" charset="-120"/>
                        <a:cs typeface="Times New Roman" panose="02020603050405020304" pitchFamily="18" charset="0"/>
                      </a:endParaRPr>
                    </a:p>
                  </a:txBody>
                  <a:tcPr marL="29905" marR="29905" marT="0" marB="0" anchor="ctr"/>
                </a:tc>
                <a:tc gridSpan="2">
                  <a:txBody>
                    <a:bodyPr/>
                    <a:lstStyle/>
                    <a:p>
                      <a:pPr algn="ctr">
                        <a:spcAft>
                          <a:spcPts val="0"/>
                        </a:spcAft>
                      </a:pPr>
                      <a:r>
                        <a:rPr lang="zh-TW" altLang="en-US" sz="2400" kern="100" dirty="0" smtClean="0">
                          <a:effectLst/>
                          <a:latin typeface="華康魏碑體" panose="03000709000000000000" pitchFamily="65" charset="-120"/>
                          <a:ea typeface="華康魏碑體" panose="03000709000000000000" pitchFamily="65" charset="-120"/>
                        </a:rPr>
                        <a:t>一</a:t>
                      </a:r>
                      <a:endParaRPr lang="zh-TW" sz="2400" kern="100" dirty="0">
                        <a:effectLst/>
                        <a:latin typeface="華康魏碑體" panose="03000709000000000000" pitchFamily="65" charset="-120"/>
                        <a:ea typeface="華康魏碑體" panose="03000709000000000000" pitchFamily="65" charset="-120"/>
                        <a:cs typeface="Times New Roman" panose="02020603050405020304" pitchFamily="18" charset="0"/>
                      </a:endParaRPr>
                    </a:p>
                  </a:txBody>
                  <a:tcPr marL="29905" marR="29905" marT="0" marB="0" anchor="ctr"/>
                </a:tc>
                <a:tc hMerge="1">
                  <a:txBody>
                    <a:bodyPr/>
                    <a:lstStyle/>
                    <a:p>
                      <a:pPr algn="ctr">
                        <a:spcAft>
                          <a:spcPts val="0"/>
                        </a:spcAft>
                      </a:pPr>
                      <a:endParaRPr lang="zh-TW" sz="2400" kern="100" dirty="0">
                        <a:effectLst/>
                        <a:latin typeface="華康魏碑體" panose="03000709000000000000" pitchFamily="65" charset="-120"/>
                        <a:ea typeface="華康魏碑體" panose="03000709000000000000" pitchFamily="65" charset="-120"/>
                        <a:cs typeface="Times New Roman" panose="02020603050405020304" pitchFamily="18" charset="0"/>
                      </a:endParaRPr>
                    </a:p>
                  </a:txBody>
                  <a:tcPr marL="29904" marR="29904" marT="0" marB="0" anchor="ctr"/>
                </a:tc>
                <a:tc>
                  <a:txBody>
                    <a:bodyPr/>
                    <a:lstStyle/>
                    <a:p>
                      <a:pPr marL="0" lvl="0" indent="0">
                        <a:lnSpc>
                          <a:spcPts val="3000"/>
                        </a:lnSpc>
                        <a:spcAft>
                          <a:spcPts val="0"/>
                        </a:spcAft>
                        <a:buFont typeface="+mj-lt"/>
                        <a:buNone/>
                      </a:pPr>
                      <a:r>
                        <a:rPr lang="zh-TW" altLang="en-US" sz="2200" kern="100" dirty="0" smtClean="0">
                          <a:effectLst/>
                          <a:latin typeface="標楷體" panose="03000509000000000000" pitchFamily="65" charset="-120"/>
                          <a:ea typeface="標楷體" panose="03000509000000000000" pitchFamily="65" charset="-120"/>
                          <a:cs typeface="Times New Roman" panose="02020603050405020304" pitchFamily="18" charset="0"/>
                        </a:rPr>
                        <a:t>公告身障生安置高級中等學校結果</a:t>
                      </a:r>
                      <a:r>
                        <a:rPr lang="en-US" altLang="zh-TW" sz="2200" kern="100" dirty="0" smtClean="0">
                          <a:effectLst/>
                          <a:latin typeface="標楷體" panose="03000509000000000000" pitchFamily="65" charset="-120"/>
                          <a:ea typeface="標楷體" panose="03000509000000000000" pitchFamily="65" charset="-120"/>
                          <a:cs typeface="Times New Roman" panose="02020603050405020304" pitchFamily="18" charset="0"/>
                        </a:rPr>
                        <a:t>(</a:t>
                      </a:r>
                      <a:r>
                        <a:rPr lang="zh-TW" altLang="en-US" sz="2200" kern="100" dirty="0" smtClean="0">
                          <a:effectLst/>
                          <a:latin typeface="標楷體" panose="03000509000000000000" pitchFamily="65" charset="-120"/>
                          <a:ea typeface="標楷體" panose="03000509000000000000" pitchFamily="65" charset="-120"/>
                          <a:cs typeface="Times New Roman" panose="02020603050405020304" pitchFamily="18" charset="0"/>
                        </a:rPr>
                        <a:t>臺北、新北及高雄除外</a:t>
                      </a:r>
                      <a:r>
                        <a:rPr lang="en-US" altLang="zh-TW" sz="2200" kern="100" dirty="0" smtClean="0">
                          <a:effectLst/>
                          <a:latin typeface="標楷體" panose="03000509000000000000" pitchFamily="65" charset="-120"/>
                          <a:ea typeface="標楷體" panose="03000509000000000000" pitchFamily="65" charset="-120"/>
                          <a:cs typeface="Times New Roman" panose="02020603050405020304" pitchFamily="18" charset="0"/>
                        </a:rPr>
                        <a:t>)</a:t>
                      </a:r>
                      <a:endParaRPr lang="zh-TW" sz="22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29905" marR="29905" marT="0" marB="0" anchor="ctr"/>
                </a:tc>
                <a:extLst>
                  <a:ext uri="{0D108BD9-81ED-4DB2-BD59-A6C34878D82A}">
                    <a16:rowId xmlns="" xmlns:a16="http://schemas.microsoft.com/office/drawing/2014/main" val="10001"/>
                  </a:ext>
                </a:extLst>
              </a:tr>
              <a:tr h="1005865">
                <a:tc vMerge="1">
                  <a:txBody>
                    <a:bodyPr/>
                    <a:lstStyle/>
                    <a:p>
                      <a:endParaRPr lang="zh-TW" altLang="en-US"/>
                    </a:p>
                  </a:txBody>
                  <a:tcPr/>
                </a:tc>
                <a:tc>
                  <a:txBody>
                    <a:bodyPr/>
                    <a:lstStyle/>
                    <a:p>
                      <a:pPr algn="ctr">
                        <a:spcAft>
                          <a:spcPts val="0"/>
                        </a:spcAft>
                      </a:pPr>
                      <a:r>
                        <a:rPr lang="en-US" altLang="zh-TW" sz="2400" kern="100" dirty="0" smtClean="0">
                          <a:effectLst/>
                          <a:latin typeface="Times New Roman" panose="02020603050405020304" pitchFamily="18" charset="0"/>
                          <a:ea typeface="華康魏碑體" panose="03000709000000000000" pitchFamily="65" charset="-120"/>
                          <a:cs typeface="Times New Roman" panose="02020603050405020304" pitchFamily="18" charset="0"/>
                        </a:rPr>
                        <a:t>5</a:t>
                      </a:r>
                      <a:endParaRPr lang="zh-TW" sz="2400" kern="100" dirty="0">
                        <a:effectLst/>
                        <a:latin typeface="Times New Roman" panose="02020603050405020304" pitchFamily="18" charset="0"/>
                        <a:ea typeface="華康魏碑體" panose="03000709000000000000" pitchFamily="65" charset="-120"/>
                        <a:cs typeface="Times New Roman" panose="02020603050405020304" pitchFamily="18" charset="0"/>
                      </a:endParaRPr>
                    </a:p>
                  </a:txBody>
                  <a:tcPr marL="29905" marR="29905" marT="0" marB="0" anchor="ctr"/>
                </a:tc>
                <a:tc gridSpan="2">
                  <a:txBody>
                    <a:bodyPr/>
                    <a:lstStyle/>
                    <a:p>
                      <a:pPr algn="ctr">
                        <a:spcAft>
                          <a:spcPts val="0"/>
                        </a:spcAft>
                      </a:pPr>
                      <a:r>
                        <a:rPr lang="zh-TW" altLang="en-US" sz="2400" kern="100" dirty="0" smtClean="0">
                          <a:effectLst/>
                          <a:latin typeface="華康魏碑體" panose="03000709000000000000" pitchFamily="65" charset="-120"/>
                          <a:ea typeface="華康魏碑體" panose="03000709000000000000" pitchFamily="65" charset="-120"/>
                          <a:cs typeface="Times New Roman" panose="02020603050405020304" pitchFamily="18" charset="0"/>
                        </a:rPr>
                        <a:t>二</a:t>
                      </a:r>
                      <a:endParaRPr lang="zh-TW" sz="2400" kern="100" dirty="0">
                        <a:effectLst/>
                        <a:latin typeface="華康魏碑體" panose="03000709000000000000" pitchFamily="65" charset="-120"/>
                        <a:ea typeface="華康魏碑體" panose="03000709000000000000" pitchFamily="65" charset="-120"/>
                        <a:cs typeface="Times New Roman" panose="02020603050405020304" pitchFamily="18" charset="0"/>
                      </a:endParaRPr>
                    </a:p>
                  </a:txBody>
                  <a:tcPr marL="29905" marR="29905" marT="0" marB="0" anchor="ctr"/>
                </a:tc>
                <a:tc hMerge="1">
                  <a:txBody>
                    <a:bodyPr/>
                    <a:lstStyle/>
                    <a:p>
                      <a:pPr algn="ctr">
                        <a:spcAft>
                          <a:spcPts val="0"/>
                        </a:spcAft>
                      </a:pPr>
                      <a:endParaRPr lang="zh-TW" sz="2400" kern="100" dirty="0">
                        <a:effectLst/>
                        <a:latin typeface="華康魏碑體" panose="03000709000000000000" pitchFamily="65" charset="-120"/>
                        <a:ea typeface="華康魏碑體" panose="03000709000000000000" pitchFamily="65" charset="-120"/>
                        <a:cs typeface="Times New Roman" panose="02020603050405020304" pitchFamily="18" charset="0"/>
                      </a:endParaRPr>
                    </a:p>
                  </a:txBody>
                  <a:tcPr marL="29904" marR="29904" marT="0" marB="0" anchor="ctr"/>
                </a:tc>
                <a:tc>
                  <a:txBody>
                    <a:bodyPr/>
                    <a:lstStyle/>
                    <a:p>
                      <a:pPr marL="0" lvl="0" indent="0">
                        <a:spcAft>
                          <a:spcPts val="0"/>
                        </a:spcAft>
                        <a:buClr>
                          <a:srgbClr val="000000"/>
                        </a:buClr>
                        <a:buFont typeface="+mj-lt"/>
                        <a:buNone/>
                      </a:pPr>
                      <a:r>
                        <a:rPr lang="en-US" altLang="zh-TW" sz="2200" kern="100" dirty="0" smtClean="0">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1. </a:t>
                      </a:r>
                      <a:r>
                        <a:rPr lang="zh-TW" altLang="en-US" sz="2200" kern="100" dirty="0" smtClean="0">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各就學區免試入學及特色招生考試分發入學放榜</a:t>
                      </a:r>
                    </a:p>
                    <a:p>
                      <a:pPr marL="0" lvl="0" indent="0">
                        <a:spcAft>
                          <a:spcPts val="0"/>
                        </a:spcAft>
                        <a:buClr>
                          <a:srgbClr val="000000"/>
                        </a:buClr>
                        <a:buFont typeface="+mj-lt"/>
                        <a:buNone/>
                      </a:pPr>
                      <a:r>
                        <a:rPr lang="en-US" altLang="zh-TW" sz="2200" kern="100" dirty="0" smtClean="0">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2. </a:t>
                      </a:r>
                      <a:r>
                        <a:rPr lang="zh-TW" altLang="en-US" sz="2200" kern="100" dirty="0" smtClean="0">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藝才班</a:t>
                      </a:r>
                      <a:r>
                        <a:rPr lang="en-US" altLang="zh-TW" sz="2200" kern="100" dirty="0" smtClean="0">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a:t>
                      </a:r>
                      <a:r>
                        <a:rPr lang="zh-TW" altLang="en-US" sz="2200" kern="100" dirty="0" smtClean="0">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獨招學校</a:t>
                      </a:r>
                      <a:r>
                        <a:rPr lang="en-US" altLang="zh-TW" sz="2200" kern="100" dirty="0" smtClean="0">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a:t>
                      </a:r>
                      <a:r>
                        <a:rPr lang="zh-TW" altLang="en-US" sz="2200" kern="100" dirty="0" smtClean="0">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放榜</a:t>
                      </a:r>
                      <a:r>
                        <a:rPr lang="en-US" altLang="zh-TW" sz="2200" kern="100" dirty="0" smtClean="0">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 </a:t>
                      </a:r>
                    </a:p>
                  </a:txBody>
                  <a:tcPr marL="29905" marR="29905" marT="0" marB="0" anchor="ctr"/>
                </a:tc>
                <a:extLst>
                  <a:ext uri="{0D108BD9-81ED-4DB2-BD59-A6C34878D82A}">
                    <a16:rowId xmlns="" xmlns:a16="http://schemas.microsoft.com/office/drawing/2014/main" val="10002"/>
                  </a:ext>
                </a:extLst>
              </a:tr>
              <a:tr h="1005834">
                <a:tc vMerge="1">
                  <a:txBody>
                    <a:bodyPr/>
                    <a:lstStyle/>
                    <a:p>
                      <a:pPr algn="ctr"/>
                      <a:endParaRPr lang="zh-TW" sz="2400" dirty="0">
                        <a:effectLst/>
                        <a:latin typeface="Calibri" panose="020F0502020204030204" pitchFamily="34" charset="0"/>
                      </a:endParaRPr>
                    </a:p>
                  </a:txBody>
                  <a:tcPr marL="29904" marR="29904" marT="0" marB="0" anchor="ctr"/>
                </a:tc>
                <a:tc>
                  <a:txBody>
                    <a:bodyPr/>
                    <a:lstStyle/>
                    <a:p>
                      <a:pPr algn="ctr">
                        <a:spcAft>
                          <a:spcPts val="0"/>
                        </a:spcAft>
                      </a:pPr>
                      <a:r>
                        <a:rPr lang="en-US" altLang="zh-TW" sz="2400" kern="100" dirty="0" smtClean="0">
                          <a:effectLst/>
                          <a:latin typeface="Times New Roman" panose="02020603050405020304" pitchFamily="18" charset="0"/>
                          <a:ea typeface="華康魏碑體" panose="03000709000000000000" pitchFamily="65" charset="-120"/>
                          <a:cs typeface="Times New Roman" panose="02020603050405020304" pitchFamily="18" charset="0"/>
                        </a:rPr>
                        <a:t>6</a:t>
                      </a:r>
                      <a:endParaRPr lang="zh-TW" sz="2400" kern="100" dirty="0">
                        <a:effectLst/>
                        <a:latin typeface="Times New Roman" panose="02020603050405020304" pitchFamily="18" charset="0"/>
                        <a:ea typeface="華康魏碑體" panose="03000709000000000000" pitchFamily="65" charset="-120"/>
                        <a:cs typeface="Times New Roman" panose="02020603050405020304" pitchFamily="18" charset="0"/>
                      </a:endParaRPr>
                    </a:p>
                  </a:txBody>
                  <a:tcPr marL="29905" marR="29905" marT="0" marB="0" anchor="ctr"/>
                </a:tc>
                <a:tc gridSpan="2">
                  <a:txBody>
                    <a:bodyPr/>
                    <a:lstStyle/>
                    <a:p>
                      <a:pPr algn="ctr">
                        <a:spcAft>
                          <a:spcPts val="0"/>
                        </a:spcAft>
                      </a:pPr>
                      <a:r>
                        <a:rPr lang="zh-TW" altLang="en-US" sz="2400" kern="100" dirty="0" smtClean="0">
                          <a:effectLst/>
                          <a:latin typeface="華康魏碑體" panose="03000709000000000000" pitchFamily="65" charset="-120"/>
                          <a:ea typeface="華康魏碑體" panose="03000709000000000000" pitchFamily="65" charset="-120"/>
                          <a:cs typeface="Times New Roman" panose="02020603050405020304" pitchFamily="18" charset="0"/>
                        </a:rPr>
                        <a:t>三</a:t>
                      </a:r>
                      <a:endParaRPr lang="zh-TW" sz="2400" kern="100" dirty="0">
                        <a:effectLst/>
                        <a:latin typeface="華康魏碑體" panose="03000709000000000000" pitchFamily="65" charset="-120"/>
                        <a:ea typeface="華康魏碑體" panose="03000709000000000000" pitchFamily="65" charset="-120"/>
                        <a:cs typeface="Times New Roman" panose="02020603050405020304" pitchFamily="18" charset="0"/>
                      </a:endParaRPr>
                    </a:p>
                  </a:txBody>
                  <a:tcPr marL="29905" marR="29905" marT="0" marB="0" anchor="ctr"/>
                </a:tc>
                <a:tc hMerge="1">
                  <a:txBody>
                    <a:bodyPr/>
                    <a:lstStyle/>
                    <a:p>
                      <a:pPr algn="ctr">
                        <a:spcAft>
                          <a:spcPts val="0"/>
                        </a:spcAft>
                      </a:pPr>
                      <a:endParaRPr lang="zh-TW" sz="2400" kern="100" dirty="0">
                        <a:effectLst/>
                        <a:latin typeface="華康魏碑體" panose="03000709000000000000" pitchFamily="65" charset="-120"/>
                        <a:ea typeface="華康魏碑體" panose="03000709000000000000" pitchFamily="65" charset="-120"/>
                        <a:cs typeface="Times New Roman" panose="02020603050405020304" pitchFamily="18" charset="0"/>
                      </a:endParaRPr>
                    </a:p>
                  </a:txBody>
                  <a:tcPr marL="29904" marR="29904" marT="0" marB="0" anchor="ctr"/>
                </a:tc>
                <a:tc>
                  <a:txBody>
                    <a:bodyPr/>
                    <a:lstStyle/>
                    <a:p>
                      <a:pPr marL="0" lvl="0" indent="0">
                        <a:spcAft>
                          <a:spcPts val="0"/>
                        </a:spcAft>
                        <a:buClr>
                          <a:srgbClr val="000000"/>
                        </a:buClr>
                        <a:buFont typeface="+mj-lt"/>
                        <a:buNone/>
                      </a:pPr>
                      <a:r>
                        <a:rPr lang="en-US" altLang="zh-TW" sz="2200" kern="100" dirty="0" smtClean="0">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1. </a:t>
                      </a:r>
                      <a:r>
                        <a:rPr lang="zh-TW" altLang="en-US" sz="2200" kern="100" dirty="0" smtClean="0">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五專免試入學現場登記分發報到</a:t>
                      </a:r>
                    </a:p>
                    <a:p>
                      <a:pPr marL="0" lvl="0" indent="0">
                        <a:spcAft>
                          <a:spcPts val="0"/>
                        </a:spcAft>
                        <a:buClr>
                          <a:srgbClr val="000000"/>
                        </a:buClr>
                        <a:buFont typeface="+mj-lt"/>
                        <a:buNone/>
                      </a:pPr>
                      <a:r>
                        <a:rPr lang="en-US" altLang="zh-TW" sz="2200" kern="100" dirty="0" smtClean="0">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2. </a:t>
                      </a:r>
                      <a:r>
                        <a:rPr lang="zh-TW" altLang="en-US" sz="2200" kern="100" dirty="0" smtClean="0">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藝才班各類各區分發報到</a:t>
                      </a:r>
                      <a:endParaRPr lang="en-US" altLang="zh-TW" sz="2200" kern="100" dirty="0" smtClean="0">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p>
                      <a:pPr marL="0" lvl="0" indent="0">
                        <a:spcAft>
                          <a:spcPts val="0"/>
                        </a:spcAft>
                        <a:buClr>
                          <a:srgbClr val="000000"/>
                        </a:buClr>
                        <a:buFont typeface="+mj-lt"/>
                        <a:buNone/>
                      </a:pPr>
                      <a:r>
                        <a:rPr lang="en-US" altLang="zh-TW" sz="2200" kern="100" dirty="0" smtClean="0">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3.</a:t>
                      </a:r>
                      <a:r>
                        <a:rPr lang="zh-TW" altLang="en-US" sz="2200" kern="100" dirty="0" smtClean="0">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公告特色招生專業群科甄選入學續招學校名單</a:t>
                      </a:r>
                      <a:endParaRPr lang="en-US" altLang="zh-TW" sz="2200" kern="100" dirty="0" smtClean="0">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29905" marR="29905" marT="0" marB="0" anchor="ctr"/>
                </a:tc>
                <a:extLst>
                  <a:ext uri="{0D108BD9-81ED-4DB2-BD59-A6C34878D82A}">
                    <a16:rowId xmlns="" xmlns:a16="http://schemas.microsoft.com/office/drawing/2014/main" val="10003"/>
                  </a:ext>
                </a:extLst>
              </a:tr>
              <a:tr h="1005865">
                <a:tc vMerge="1">
                  <a:txBody>
                    <a:bodyPr/>
                    <a:lstStyle/>
                    <a:p>
                      <a:pPr algn="ctr"/>
                      <a:endParaRPr lang="zh-TW" sz="2400" dirty="0">
                        <a:effectLst/>
                        <a:latin typeface="Calibri" panose="020F0502020204030204" pitchFamily="34" charset="0"/>
                      </a:endParaRPr>
                    </a:p>
                  </a:txBody>
                  <a:tcPr marL="29904" marR="29904" marT="0" marB="0" anchor="ctr"/>
                </a:tc>
                <a:tc>
                  <a:txBody>
                    <a:bodyPr/>
                    <a:lstStyle/>
                    <a:p>
                      <a:pPr algn="ctr">
                        <a:spcAft>
                          <a:spcPts val="0"/>
                        </a:spcAft>
                      </a:pPr>
                      <a:r>
                        <a:rPr lang="en-US" altLang="zh-TW" sz="2400" kern="100" dirty="0" smtClean="0">
                          <a:effectLst/>
                          <a:latin typeface="Times New Roman" panose="02020603050405020304" pitchFamily="18" charset="0"/>
                          <a:ea typeface="華康魏碑體" panose="03000709000000000000" pitchFamily="65" charset="-120"/>
                          <a:cs typeface="Times New Roman" panose="02020603050405020304" pitchFamily="18" charset="0"/>
                        </a:rPr>
                        <a:t>7</a:t>
                      </a:r>
                      <a:endParaRPr lang="zh-TW" sz="2400" kern="100" dirty="0">
                        <a:effectLst/>
                        <a:latin typeface="Times New Roman" panose="02020603050405020304" pitchFamily="18" charset="0"/>
                        <a:ea typeface="華康魏碑體" panose="03000709000000000000" pitchFamily="65" charset="-120"/>
                        <a:cs typeface="Times New Roman" panose="02020603050405020304" pitchFamily="18" charset="0"/>
                      </a:endParaRPr>
                    </a:p>
                  </a:txBody>
                  <a:tcPr marL="29905" marR="29905" marT="0" marB="0" anchor="ctr"/>
                </a:tc>
                <a:tc gridSpan="2">
                  <a:txBody>
                    <a:bodyPr/>
                    <a:lstStyle/>
                    <a:p>
                      <a:pPr algn="ctr">
                        <a:spcAft>
                          <a:spcPts val="0"/>
                        </a:spcAft>
                      </a:pPr>
                      <a:r>
                        <a:rPr lang="zh-TW" altLang="en-US" sz="2400" kern="100" dirty="0" smtClean="0">
                          <a:effectLst/>
                          <a:latin typeface="華康魏碑體" panose="03000709000000000000" pitchFamily="65" charset="-120"/>
                          <a:ea typeface="華康魏碑體" panose="03000709000000000000" pitchFamily="65" charset="-120"/>
                          <a:cs typeface="Times New Roman" panose="02020603050405020304" pitchFamily="18" charset="0"/>
                        </a:rPr>
                        <a:t>四</a:t>
                      </a:r>
                      <a:endParaRPr lang="zh-TW" sz="2400" kern="100" dirty="0">
                        <a:effectLst/>
                        <a:latin typeface="華康魏碑體" panose="03000709000000000000" pitchFamily="65" charset="-120"/>
                        <a:ea typeface="華康魏碑體" panose="03000709000000000000" pitchFamily="65" charset="-120"/>
                        <a:cs typeface="Times New Roman" panose="02020603050405020304" pitchFamily="18" charset="0"/>
                      </a:endParaRPr>
                    </a:p>
                  </a:txBody>
                  <a:tcPr marL="29905" marR="29905" marT="0" marB="0" anchor="ctr"/>
                </a:tc>
                <a:tc hMerge="1">
                  <a:txBody>
                    <a:bodyPr/>
                    <a:lstStyle/>
                    <a:p>
                      <a:pPr algn="ctr">
                        <a:spcAft>
                          <a:spcPts val="0"/>
                        </a:spcAft>
                      </a:pPr>
                      <a:endParaRPr lang="zh-TW" sz="2400" kern="100" dirty="0">
                        <a:effectLst/>
                        <a:latin typeface="華康魏碑體" panose="03000709000000000000" pitchFamily="65" charset="-120"/>
                        <a:ea typeface="華康魏碑體" panose="03000709000000000000" pitchFamily="65" charset="-120"/>
                        <a:cs typeface="Times New Roman" panose="02020603050405020304" pitchFamily="18" charset="0"/>
                      </a:endParaRPr>
                    </a:p>
                  </a:txBody>
                  <a:tcPr marL="29904" marR="29904" marT="0" marB="0" anchor="ctr"/>
                </a:tc>
                <a:tc>
                  <a:txBody>
                    <a:bodyPr/>
                    <a:lstStyle/>
                    <a:p>
                      <a:pPr marL="0" lvl="0" indent="0">
                        <a:spcAft>
                          <a:spcPts val="0"/>
                        </a:spcAft>
                        <a:buClr>
                          <a:srgbClr val="000000"/>
                        </a:buClr>
                        <a:buFont typeface="+mj-lt"/>
                        <a:buNone/>
                      </a:pPr>
                      <a:r>
                        <a:rPr lang="en-US" altLang="zh-TW" sz="2200" kern="100" dirty="0" smtClean="0">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1. </a:t>
                      </a:r>
                      <a:r>
                        <a:rPr lang="zh-TW" altLang="en-US" sz="2200" kern="100" dirty="0" smtClean="0">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各就學區免試入學及特色招生考試分發入學報到</a:t>
                      </a:r>
                    </a:p>
                    <a:p>
                      <a:pPr marL="0" lvl="0" indent="0">
                        <a:spcAft>
                          <a:spcPts val="0"/>
                        </a:spcAft>
                        <a:buClr>
                          <a:srgbClr val="000000"/>
                        </a:buClr>
                        <a:buFont typeface="+mj-lt"/>
                        <a:buNone/>
                      </a:pPr>
                      <a:r>
                        <a:rPr lang="en-US" altLang="zh-TW" sz="2200" kern="100" dirty="0" smtClean="0">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2. </a:t>
                      </a:r>
                      <a:r>
                        <a:rPr lang="zh-TW" altLang="en-US" sz="2200" kern="100" dirty="0" smtClean="0">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藝才班</a:t>
                      </a:r>
                      <a:r>
                        <a:rPr lang="en-US" altLang="zh-TW" sz="2200" kern="100" dirty="0" smtClean="0">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a:t>
                      </a:r>
                      <a:r>
                        <a:rPr lang="zh-TW" altLang="en-US" sz="2200" kern="100" dirty="0" smtClean="0">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獨招學校</a:t>
                      </a:r>
                      <a:r>
                        <a:rPr lang="en-US" altLang="zh-TW" sz="2200" kern="100" dirty="0" smtClean="0">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a:t>
                      </a:r>
                      <a:r>
                        <a:rPr lang="zh-TW" altLang="en-US" sz="2200" kern="100" dirty="0" smtClean="0">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報到</a:t>
                      </a:r>
                    </a:p>
                    <a:p>
                      <a:pPr marL="0" lvl="0" indent="0">
                        <a:spcAft>
                          <a:spcPts val="0"/>
                        </a:spcAft>
                        <a:buClr>
                          <a:srgbClr val="000000"/>
                        </a:buClr>
                        <a:buFont typeface="+mj-lt"/>
                        <a:buNone/>
                      </a:pPr>
                      <a:r>
                        <a:rPr lang="en-US" altLang="zh-TW" sz="2200" kern="100" dirty="0" smtClean="0">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3. </a:t>
                      </a:r>
                      <a:r>
                        <a:rPr lang="zh-TW" altLang="en-US" sz="2200" kern="100" dirty="0" smtClean="0">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建教合作班入學報到截止日</a:t>
                      </a:r>
                      <a:endParaRPr lang="en-US" altLang="zh-TW" sz="2200" kern="100" dirty="0" smtClean="0">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29905" marR="29905" marT="0" marB="0" anchor="ctr"/>
                </a:tc>
                <a:extLst>
                  <a:ext uri="{0D108BD9-81ED-4DB2-BD59-A6C34878D82A}">
                    <a16:rowId xmlns="" xmlns:a16="http://schemas.microsoft.com/office/drawing/2014/main" val="10004"/>
                  </a:ext>
                </a:extLst>
              </a:tr>
              <a:tr h="722393">
                <a:tc>
                  <a:txBody>
                    <a:bodyPr/>
                    <a:lstStyle/>
                    <a:p>
                      <a:pPr algn="ctr">
                        <a:spcAft>
                          <a:spcPts val="0"/>
                        </a:spcAft>
                      </a:pPr>
                      <a:endParaRPr lang="zh-TW" sz="2400" dirty="0">
                        <a:effectLst/>
                        <a:latin typeface="Calibri" panose="020F0502020204030204" pitchFamily="34" charset="0"/>
                      </a:endParaRPr>
                    </a:p>
                  </a:txBody>
                  <a:tcPr marL="29905" marR="29905" marT="0" marB="0" anchor="ctr"/>
                </a:tc>
                <a:tc>
                  <a:txBody>
                    <a:bodyPr/>
                    <a:lstStyle/>
                    <a:p>
                      <a:pPr algn="ctr">
                        <a:spcAft>
                          <a:spcPts val="0"/>
                        </a:spcAft>
                      </a:pPr>
                      <a:r>
                        <a:rPr lang="en-US" altLang="zh-TW" sz="2400" b="1" kern="100" dirty="0" smtClean="0">
                          <a:solidFill>
                            <a:srgbClr val="FF0000"/>
                          </a:solidFill>
                          <a:effectLst/>
                          <a:latin typeface="Times New Roman" panose="02020603050405020304" pitchFamily="18" charset="0"/>
                          <a:ea typeface="華康魏碑體" panose="03000709000000000000" pitchFamily="65" charset="-120"/>
                          <a:cs typeface="Times New Roman" panose="02020603050405020304" pitchFamily="18" charset="0"/>
                        </a:rPr>
                        <a:t>8</a:t>
                      </a:r>
                      <a:endParaRPr lang="zh-TW" sz="2400" b="1" kern="100" dirty="0">
                        <a:solidFill>
                          <a:srgbClr val="FF0000"/>
                        </a:solidFill>
                        <a:effectLst/>
                        <a:latin typeface="Times New Roman" panose="02020603050405020304" pitchFamily="18" charset="0"/>
                        <a:ea typeface="華康魏碑體" panose="03000709000000000000" pitchFamily="65" charset="-120"/>
                        <a:cs typeface="Times New Roman" panose="02020603050405020304" pitchFamily="18" charset="0"/>
                      </a:endParaRPr>
                    </a:p>
                  </a:txBody>
                  <a:tcPr marL="29905" marR="29905" marT="0" marB="0" anchor="ctr"/>
                </a:tc>
                <a:tc gridSpan="2">
                  <a:txBody>
                    <a:bodyPr/>
                    <a:lstStyle/>
                    <a:p>
                      <a:pPr algn="ctr">
                        <a:spcAft>
                          <a:spcPts val="0"/>
                        </a:spcAft>
                      </a:pPr>
                      <a:r>
                        <a:rPr lang="zh-TW" altLang="en-US" sz="2400" b="1" kern="100" dirty="0" smtClean="0">
                          <a:solidFill>
                            <a:srgbClr val="FF0000"/>
                          </a:solidFill>
                          <a:effectLst/>
                          <a:latin typeface="華康魏碑體" panose="03000709000000000000" pitchFamily="65" charset="-120"/>
                          <a:ea typeface="華康魏碑體" panose="03000709000000000000" pitchFamily="65" charset="-120"/>
                          <a:cs typeface="Times New Roman" panose="02020603050405020304" pitchFamily="18" charset="0"/>
                        </a:rPr>
                        <a:t>五</a:t>
                      </a:r>
                      <a:endParaRPr lang="zh-TW" sz="2400" b="1" kern="100" dirty="0">
                        <a:solidFill>
                          <a:srgbClr val="FF0000"/>
                        </a:solidFill>
                        <a:effectLst/>
                        <a:latin typeface="華康魏碑體" panose="03000709000000000000" pitchFamily="65" charset="-120"/>
                        <a:ea typeface="華康魏碑體" panose="03000709000000000000" pitchFamily="65" charset="-120"/>
                        <a:cs typeface="Times New Roman" panose="02020603050405020304" pitchFamily="18" charset="0"/>
                      </a:endParaRPr>
                    </a:p>
                  </a:txBody>
                  <a:tcPr marL="29905" marR="29905" marT="0" marB="0" anchor="ctr"/>
                </a:tc>
                <a:tc hMerge="1">
                  <a:txBody>
                    <a:bodyPr/>
                    <a:lstStyle/>
                    <a:p>
                      <a:pPr algn="ctr">
                        <a:spcAft>
                          <a:spcPts val="0"/>
                        </a:spcAft>
                      </a:pPr>
                      <a:endParaRPr lang="zh-TW" sz="2400" kern="100" dirty="0">
                        <a:effectLst/>
                        <a:latin typeface="華康魏碑體" panose="03000709000000000000" pitchFamily="65" charset="-120"/>
                        <a:ea typeface="華康魏碑體" panose="03000709000000000000" pitchFamily="65" charset="-120"/>
                        <a:cs typeface="Times New Roman" panose="02020603050405020304" pitchFamily="18" charset="0"/>
                      </a:endParaRPr>
                    </a:p>
                  </a:txBody>
                  <a:tcPr marL="29904" marR="29904" marT="0" marB="0" anchor="ctr"/>
                </a:tc>
                <a:tc>
                  <a:txBody>
                    <a:bodyPr/>
                    <a:lstStyle/>
                    <a:p>
                      <a:pPr marL="0" lvl="0" indent="0">
                        <a:spcAft>
                          <a:spcPts val="0"/>
                        </a:spcAft>
                        <a:buClr>
                          <a:srgbClr val="000000"/>
                        </a:buClr>
                        <a:buFont typeface="+mj-lt"/>
                        <a:buNone/>
                      </a:pPr>
                      <a:r>
                        <a:rPr lang="zh-TW" altLang="en-US" sz="2200" kern="100" dirty="0" smtClean="0">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各就學區免試入學及特色招生考試分發入學辦理報到後聲明放棄錄取資格截止</a:t>
                      </a:r>
                      <a:endParaRPr lang="en-US" altLang="zh-TW" sz="2200" kern="100" dirty="0" smtClean="0">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29905" marR="29905" marT="0" marB="0" anchor="ctr"/>
                </a:tc>
                <a:extLst>
                  <a:ext uri="{0D108BD9-81ED-4DB2-BD59-A6C34878D82A}">
                    <a16:rowId xmlns="" xmlns:a16="http://schemas.microsoft.com/office/drawing/2014/main" val="10005"/>
                  </a:ext>
                </a:extLst>
              </a:tr>
              <a:tr h="365769">
                <a:tc>
                  <a:txBody>
                    <a:bodyPr/>
                    <a:lstStyle/>
                    <a:p>
                      <a:pPr algn="ctr">
                        <a:spcAft>
                          <a:spcPts val="0"/>
                        </a:spcAft>
                      </a:pPr>
                      <a:endParaRPr lang="zh-TW" sz="2400" dirty="0">
                        <a:effectLst/>
                        <a:latin typeface="Calibri" panose="020F0502020204030204" pitchFamily="34" charset="0"/>
                      </a:endParaRPr>
                    </a:p>
                  </a:txBody>
                  <a:tcPr marL="29905" marR="29905" marT="0" marB="0" anchor="ctr"/>
                </a:tc>
                <a:tc gridSpan="4">
                  <a:txBody>
                    <a:bodyPr/>
                    <a:lstStyle/>
                    <a:p>
                      <a:pPr algn="ctr">
                        <a:spcAft>
                          <a:spcPts val="0"/>
                        </a:spcAft>
                      </a:pPr>
                      <a:r>
                        <a:rPr lang="en-US" altLang="zh-TW" sz="2200" kern="100" dirty="0" smtClean="0">
                          <a:effectLst/>
                          <a:latin typeface="Times New Roman" panose="02020603050405020304" pitchFamily="18" charset="0"/>
                          <a:ea typeface="標楷體" panose="03000509000000000000" pitchFamily="65" charset="-120"/>
                          <a:cs typeface="Times New Roman" panose="02020603050405020304" pitchFamily="18" charset="0"/>
                        </a:rPr>
                        <a:t>…</a:t>
                      </a:r>
                      <a:endParaRPr lang="zh-TW" sz="22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29905" marR="29905" marT="0" marB="0" vert="eaVert" anchor="ctr"/>
                </a:tc>
                <a:tc hMerge="1">
                  <a:txBody>
                    <a:bodyPr/>
                    <a:lstStyle/>
                    <a:p>
                      <a:endParaRPr lang="zh-TW" altLang="en-US"/>
                    </a:p>
                  </a:txBody>
                  <a:tcPr/>
                </a:tc>
                <a:tc hMerge="1">
                  <a:txBody>
                    <a:bodyPr/>
                    <a:lstStyle/>
                    <a:p>
                      <a:pPr algn="ctr">
                        <a:spcAft>
                          <a:spcPts val="0"/>
                        </a:spcAft>
                      </a:pPr>
                      <a:endParaRPr lang="zh-TW" sz="2400" kern="100" dirty="0">
                        <a:effectLst/>
                        <a:latin typeface="華康魏碑體" panose="03000709000000000000" pitchFamily="65" charset="-120"/>
                        <a:ea typeface="華康魏碑體" panose="03000709000000000000" pitchFamily="65" charset="-120"/>
                        <a:cs typeface="Times New Roman" panose="02020603050405020304" pitchFamily="18" charset="0"/>
                      </a:endParaRPr>
                    </a:p>
                  </a:txBody>
                  <a:tcPr marL="29904" marR="29904" marT="0" marB="0" anchor="ctr"/>
                </a:tc>
                <a:tc hMerge="1">
                  <a:txBody>
                    <a:bodyPr/>
                    <a:lstStyle/>
                    <a:p>
                      <a:endParaRPr lang="zh-TW" altLang="en-US"/>
                    </a:p>
                  </a:txBody>
                  <a:tcPr/>
                </a:tc>
                <a:extLst>
                  <a:ext uri="{0D108BD9-81ED-4DB2-BD59-A6C34878D82A}">
                    <a16:rowId xmlns="" xmlns:a16="http://schemas.microsoft.com/office/drawing/2014/main" val="10006"/>
                  </a:ext>
                </a:extLst>
              </a:tr>
              <a:tr h="933927">
                <a:tc>
                  <a:txBody>
                    <a:bodyPr/>
                    <a:lstStyle/>
                    <a:p>
                      <a:pPr algn="ctr">
                        <a:spcAft>
                          <a:spcPts val="0"/>
                        </a:spcAft>
                      </a:pPr>
                      <a:endParaRPr lang="zh-TW" sz="2400" dirty="0">
                        <a:effectLst/>
                        <a:latin typeface="Calibri" panose="020F0502020204030204" pitchFamily="34" charset="0"/>
                      </a:endParaRPr>
                    </a:p>
                  </a:txBody>
                  <a:tcPr marL="29905" marR="29905" marT="0" marB="0" anchor="ctr"/>
                </a:tc>
                <a:tc gridSpan="2">
                  <a:txBody>
                    <a:bodyPr/>
                    <a:lstStyle/>
                    <a:p>
                      <a:pPr algn="ctr">
                        <a:spcAft>
                          <a:spcPts val="0"/>
                        </a:spcAft>
                      </a:pPr>
                      <a:r>
                        <a:rPr lang="en-US" altLang="zh-TW" sz="2400" kern="100" dirty="0" smtClean="0">
                          <a:effectLst/>
                          <a:latin typeface="Times New Roman" panose="02020603050405020304" pitchFamily="18" charset="0"/>
                          <a:ea typeface="華康魏碑體" panose="03000709000000000000" pitchFamily="65" charset="-120"/>
                          <a:cs typeface="Times New Roman" panose="02020603050405020304" pitchFamily="18" charset="0"/>
                        </a:rPr>
                        <a:t>22</a:t>
                      </a:r>
                      <a:endParaRPr lang="zh-TW" sz="2400" kern="100" dirty="0">
                        <a:effectLst/>
                        <a:latin typeface="Times New Roman" panose="02020603050405020304" pitchFamily="18" charset="0"/>
                        <a:ea typeface="華康魏碑體" panose="03000709000000000000" pitchFamily="65" charset="-120"/>
                        <a:cs typeface="Times New Roman" panose="02020603050405020304" pitchFamily="18" charset="0"/>
                      </a:endParaRPr>
                    </a:p>
                  </a:txBody>
                  <a:tcPr marL="29905" marR="29905" marT="0" marB="0" anchor="ctr"/>
                </a:tc>
                <a:tc hMerge="1">
                  <a:txBody>
                    <a:bodyPr/>
                    <a:lstStyle/>
                    <a:p>
                      <a:endParaRPr lang="zh-TW" altLang="en-US"/>
                    </a:p>
                  </a:txBody>
                  <a:tcPr/>
                </a:tc>
                <a:tc>
                  <a:txBody>
                    <a:bodyPr/>
                    <a:lstStyle/>
                    <a:p>
                      <a:pPr algn="ctr">
                        <a:spcAft>
                          <a:spcPts val="0"/>
                        </a:spcAft>
                      </a:pPr>
                      <a:r>
                        <a:rPr lang="zh-TW" altLang="en-US" sz="2400" kern="100" dirty="0" smtClean="0">
                          <a:effectLst/>
                          <a:latin typeface="華康魏碑體" panose="03000709000000000000" pitchFamily="65" charset="-120"/>
                          <a:ea typeface="華康魏碑體" panose="03000709000000000000" pitchFamily="65" charset="-120"/>
                          <a:cs typeface="Times New Roman" panose="02020603050405020304" pitchFamily="18" charset="0"/>
                        </a:rPr>
                        <a:t>五</a:t>
                      </a:r>
                      <a:endParaRPr lang="zh-TW" sz="2400" kern="100" dirty="0">
                        <a:effectLst/>
                        <a:latin typeface="華康魏碑體" panose="03000709000000000000" pitchFamily="65" charset="-120"/>
                        <a:ea typeface="華康魏碑體" panose="03000709000000000000" pitchFamily="65" charset="-120"/>
                        <a:cs typeface="Times New Roman" panose="02020603050405020304" pitchFamily="18" charset="0"/>
                      </a:endParaRPr>
                    </a:p>
                  </a:txBody>
                  <a:tcPr marL="29905" marR="29905" marT="0" marB="0" anchor="ctr"/>
                </a:tc>
                <a:tc>
                  <a:txBody>
                    <a:bodyPr/>
                    <a:lstStyle/>
                    <a:p>
                      <a:pPr marL="0" lvl="0" indent="0">
                        <a:spcAft>
                          <a:spcPts val="0"/>
                        </a:spcAft>
                        <a:buClr>
                          <a:srgbClr val="000000"/>
                        </a:buClr>
                        <a:buFont typeface="+mj-lt"/>
                        <a:buNone/>
                      </a:pPr>
                      <a:r>
                        <a:rPr lang="en-US" altLang="zh-TW" sz="2200" kern="100" dirty="0" smtClean="0">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1. </a:t>
                      </a:r>
                      <a:r>
                        <a:rPr lang="zh-TW" altLang="en-US" sz="2200" kern="100" dirty="0" smtClean="0">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公告各就學區高級中等學校免試入學續招學校名單截止日</a:t>
                      </a:r>
                    </a:p>
                    <a:p>
                      <a:pPr marL="0" lvl="0" indent="0">
                        <a:spcAft>
                          <a:spcPts val="0"/>
                        </a:spcAft>
                        <a:buClr>
                          <a:srgbClr val="000000"/>
                        </a:buClr>
                        <a:buFont typeface="+mj-lt"/>
                        <a:buNone/>
                      </a:pPr>
                      <a:r>
                        <a:rPr lang="en-US" altLang="zh-TW" sz="2200" kern="100" dirty="0" smtClean="0">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2. </a:t>
                      </a:r>
                      <a:r>
                        <a:rPr lang="zh-TW" altLang="en-US" sz="2200" kern="100" dirty="0" smtClean="0">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公告五專免試入學續招學校名單截止日</a:t>
                      </a:r>
                      <a:endParaRPr lang="en-US" altLang="zh-TW" sz="2200" kern="100" dirty="0" smtClean="0">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29905" marR="29905" marT="0" marB="0" anchor="ctr"/>
                </a:tc>
                <a:extLst>
                  <a:ext uri="{0D108BD9-81ED-4DB2-BD59-A6C34878D82A}">
                    <a16:rowId xmlns="" xmlns:a16="http://schemas.microsoft.com/office/drawing/2014/main" val="10007"/>
                  </a:ext>
                </a:extLst>
              </a:tr>
            </a:tbl>
          </a:graphicData>
        </a:graphic>
      </p:graphicFrame>
      <p:sp>
        <p:nvSpPr>
          <p:cNvPr id="104494" name="文字方塊 2"/>
          <p:cNvSpPr txBox="1">
            <a:spLocks noChangeArrowheads="1"/>
          </p:cNvSpPr>
          <p:nvPr/>
        </p:nvSpPr>
        <p:spPr bwMode="auto">
          <a:xfrm>
            <a:off x="754063" y="2133600"/>
            <a:ext cx="893762" cy="157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eaVert"/>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eaLnBrk="1" hangingPunct="1">
              <a:spcBef>
                <a:spcPct val="0"/>
              </a:spcBef>
              <a:buClrTx/>
              <a:buFontTx/>
              <a:buNone/>
            </a:pPr>
            <a:endParaRPr lang="zh-TW" altLang="en-US">
              <a:solidFill>
                <a:srgbClr val="000000"/>
              </a:solidFill>
              <a:latin typeface="Arial" panose="020B0604020202020204" pitchFamily="34" charset="0"/>
            </a:endParaRPr>
          </a:p>
        </p:txBody>
      </p:sp>
      <p:sp>
        <p:nvSpPr>
          <p:cNvPr id="5" name="投影片編號版面配置區 6"/>
          <p:cNvSpPr txBox="1">
            <a:spLocks/>
          </p:cNvSpPr>
          <p:nvPr/>
        </p:nvSpPr>
        <p:spPr>
          <a:xfrm>
            <a:off x="531813" y="787400"/>
            <a:ext cx="779462" cy="365125"/>
          </a:xfrm>
          <a:prstGeom prst="rect">
            <a:avLst/>
          </a:prstGeom>
        </p:spPr>
        <p:txBody>
          <a:bodyPr vert="horz" lIns="91440" tIns="45720" rIns="91440" bIns="45720" rtlCol="0" anchor="ctr"/>
          <a:lstStyle>
            <a:defPPr>
              <a:defRPr lang="zh-TW"/>
            </a:defPPr>
            <a:lvl1pPr algn="r" rtl="0" eaLnBrk="1" fontAlgn="auto" hangingPunct="1">
              <a:spcBef>
                <a:spcPts val="0"/>
              </a:spcBef>
              <a:spcAft>
                <a:spcPts val="0"/>
              </a:spcAft>
              <a:defRPr kumimoji="0" sz="2000" kern="1200">
                <a:solidFill>
                  <a:srgbClr val="FEFFFF"/>
                </a:solidFill>
                <a:latin typeface="+mn-lt"/>
                <a:ea typeface="+mn-ea"/>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微軟正黑體" panose="020B0604030504040204" pitchFamily="34" charset="-120"/>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微軟正黑體" panose="020B0604030504040204" pitchFamily="34" charset="-120"/>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微軟正黑體" panose="020B0604030504040204" pitchFamily="34" charset="-120"/>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微軟正黑體" panose="020B0604030504040204" pitchFamily="34" charset="-120"/>
                <a:cs typeface="+mn-cs"/>
              </a:defRPr>
            </a:lvl5pPr>
            <a:lvl6pPr marL="2286000" algn="l" defTabSz="914400" rtl="0" eaLnBrk="1" latinLnBrk="0" hangingPunct="1">
              <a:defRPr kumimoji="1" kern="1200">
                <a:solidFill>
                  <a:schemeClr val="tx1"/>
                </a:solidFill>
                <a:latin typeface="Arial" panose="020B0604020202020204" pitchFamily="34" charset="0"/>
                <a:ea typeface="微軟正黑體" panose="020B0604030504040204" pitchFamily="34" charset="-120"/>
                <a:cs typeface="+mn-cs"/>
              </a:defRPr>
            </a:lvl6pPr>
            <a:lvl7pPr marL="2743200" algn="l" defTabSz="914400" rtl="0" eaLnBrk="1" latinLnBrk="0" hangingPunct="1">
              <a:defRPr kumimoji="1" kern="1200">
                <a:solidFill>
                  <a:schemeClr val="tx1"/>
                </a:solidFill>
                <a:latin typeface="Arial" panose="020B0604020202020204" pitchFamily="34" charset="0"/>
                <a:ea typeface="微軟正黑體" panose="020B0604030504040204" pitchFamily="34" charset="-120"/>
                <a:cs typeface="+mn-cs"/>
              </a:defRPr>
            </a:lvl7pPr>
            <a:lvl8pPr marL="3200400" algn="l" defTabSz="914400" rtl="0" eaLnBrk="1" latinLnBrk="0" hangingPunct="1">
              <a:defRPr kumimoji="1" kern="1200">
                <a:solidFill>
                  <a:schemeClr val="tx1"/>
                </a:solidFill>
                <a:latin typeface="Arial" panose="020B0604020202020204" pitchFamily="34" charset="0"/>
                <a:ea typeface="微軟正黑體" panose="020B0604030504040204" pitchFamily="34" charset="-120"/>
                <a:cs typeface="+mn-cs"/>
              </a:defRPr>
            </a:lvl8pPr>
            <a:lvl9pPr marL="3657600" algn="l" defTabSz="914400" rtl="0" eaLnBrk="1" latinLnBrk="0" hangingPunct="1">
              <a:defRPr kumimoji="1" kern="1200">
                <a:solidFill>
                  <a:schemeClr val="tx1"/>
                </a:solidFill>
                <a:latin typeface="Arial" panose="020B0604020202020204" pitchFamily="34" charset="0"/>
                <a:ea typeface="微軟正黑體" panose="020B0604030504040204" pitchFamily="34" charset="-120"/>
                <a:cs typeface="+mn-cs"/>
              </a:defRPr>
            </a:lvl9pPr>
          </a:lstStyle>
          <a:p>
            <a:pPr>
              <a:defRPr/>
            </a:pPr>
            <a:r>
              <a:rPr lang="en-US" altLang="zh-TW" dirty="0" smtClean="0"/>
              <a:t>20</a:t>
            </a:r>
            <a:endParaRPr lang="zh-TW" alt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投影片編號版面配置區 6"/>
          <p:cNvSpPr>
            <a:spLocks noGrp="1"/>
          </p:cNvSpPr>
          <p:nvPr>
            <p:ph type="sldNum" sz="quarter" idx="12"/>
          </p:nvPr>
        </p:nvSpPr>
        <p:spPr>
          <a:xfrm>
            <a:off x="531813" y="787400"/>
            <a:ext cx="779462" cy="365125"/>
          </a:xfrm>
        </p:spPr>
        <p:txBody>
          <a:bodyPr/>
          <a:lstStyle/>
          <a:p>
            <a:pPr>
              <a:defRPr/>
            </a:pPr>
            <a:r>
              <a:rPr lang="en-US" altLang="zh-TW" sz="2000" dirty="0" smtClean="0"/>
              <a:t>21</a:t>
            </a:r>
            <a:endParaRPr lang="zh-TW" altLang="en-US" sz="2000" dirty="0"/>
          </a:p>
        </p:txBody>
      </p:sp>
      <p:cxnSp>
        <p:nvCxnSpPr>
          <p:cNvPr id="6" name="直線單箭頭接點 5"/>
          <p:cNvCxnSpPr/>
          <p:nvPr/>
        </p:nvCxnSpPr>
        <p:spPr>
          <a:xfrm>
            <a:off x="1012157" y="3387725"/>
            <a:ext cx="10464800" cy="7938"/>
          </a:xfrm>
          <a:prstGeom prst="straightConnector1">
            <a:avLst/>
          </a:prstGeom>
          <a:ln w="76200">
            <a:tailEnd type="arrow"/>
          </a:ln>
        </p:spPr>
        <p:style>
          <a:lnRef idx="2">
            <a:schemeClr val="accent1"/>
          </a:lnRef>
          <a:fillRef idx="0">
            <a:schemeClr val="accent1"/>
          </a:fillRef>
          <a:effectRef idx="1">
            <a:schemeClr val="accent1"/>
          </a:effectRef>
          <a:fontRef idx="minor">
            <a:schemeClr val="tx1"/>
          </a:fontRef>
        </p:style>
      </p:cxnSp>
      <p:sp>
        <p:nvSpPr>
          <p:cNvPr id="7" name="圓角矩形 6"/>
          <p:cNvSpPr/>
          <p:nvPr/>
        </p:nvSpPr>
        <p:spPr>
          <a:xfrm>
            <a:off x="4906280" y="4231861"/>
            <a:ext cx="2196244" cy="983771"/>
          </a:xfrm>
          <a:prstGeom prst="roundRect">
            <a:avLst/>
          </a:prstGeom>
          <a:solidFill>
            <a:srgbClr val="DA433E"/>
          </a:solidFill>
        </p:spPr>
        <p:style>
          <a:lnRef idx="0">
            <a:schemeClr val="accent2"/>
          </a:lnRef>
          <a:fillRef idx="3">
            <a:schemeClr val="accent2"/>
          </a:fillRef>
          <a:effectRef idx="3">
            <a:schemeClr val="accent2"/>
          </a:effectRef>
          <a:fontRef idx="minor">
            <a:schemeClr val="lt1"/>
          </a:fontRef>
        </p:style>
        <p:txBody>
          <a:bodyPr anchor="ctr"/>
          <a:lstStyle/>
          <a:p>
            <a:pPr algn="ctr">
              <a:defRPr/>
            </a:pPr>
            <a:r>
              <a:rPr lang="zh-TW" altLang="en-US" sz="3200" dirty="0">
                <a:solidFill>
                  <a:prstClr val="white"/>
                </a:solidFill>
                <a:latin typeface="華康粗圓體" pitchFamily="49" charset="-120"/>
                <a:ea typeface="華康粗圓體" pitchFamily="49" charset="-120"/>
              </a:rPr>
              <a:t>免試</a:t>
            </a:r>
            <a:r>
              <a:rPr lang="zh-TW" altLang="en-US" sz="3200" dirty="0" smtClean="0">
                <a:solidFill>
                  <a:prstClr val="white"/>
                </a:solidFill>
                <a:latin typeface="華康粗圓體" pitchFamily="49" charset="-120"/>
                <a:ea typeface="華康粗圓體" pitchFamily="49" charset="-120"/>
              </a:rPr>
              <a:t>入學</a:t>
            </a:r>
            <a:endParaRPr lang="en-US" altLang="zh-TW" sz="3200" dirty="0" smtClean="0">
              <a:solidFill>
                <a:prstClr val="white"/>
              </a:solidFill>
              <a:latin typeface="華康粗圓體" pitchFamily="49" charset="-120"/>
              <a:ea typeface="華康粗圓體" pitchFamily="49" charset="-120"/>
            </a:endParaRPr>
          </a:p>
          <a:p>
            <a:pPr algn="ctr">
              <a:defRPr/>
            </a:pPr>
            <a:r>
              <a:rPr lang="en-US" altLang="zh-TW" sz="2400" dirty="0" smtClean="0">
                <a:solidFill>
                  <a:prstClr val="white"/>
                </a:solidFill>
                <a:latin typeface="華康粗圓體" pitchFamily="49" charset="-120"/>
                <a:ea typeface="華康粗圓體" pitchFamily="49" charset="-120"/>
              </a:rPr>
              <a:t>6/16</a:t>
            </a:r>
            <a:r>
              <a:rPr lang="zh-TW" altLang="en-US" sz="2400" dirty="0" smtClean="0">
                <a:solidFill>
                  <a:prstClr val="white"/>
                </a:solidFill>
                <a:latin typeface="華康粗圓體" pitchFamily="49" charset="-120"/>
                <a:ea typeface="華康粗圓體" pitchFamily="49" charset="-120"/>
              </a:rPr>
              <a:t>選填志願</a:t>
            </a:r>
            <a:endParaRPr lang="zh-TW" altLang="en-US" sz="2400" dirty="0">
              <a:solidFill>
                <a:prstClr val="white"/>
              </a:solidFill>
              <a:latin typeface="華康粗圓體" pitchFamily="49" charset="-120"/>
              <a:ea typeface="華康粗圓體" pitchFamily="49" charset="-120"/>
            </a:endParaRPr>
          </a:p>
        </p:txBody>
      </p:sp>
      <p:sp>
        <p:nvSpPr>
          <p:cNvPr id="8" name="橢圓 7"/>
          <p:cNvSpPr/>
          <p:nvPr/>
        </p:nvSpPr>
        <p:spPr>
          <a:xfrm>
            <a:off x="3175919" y="3243263"/>
            <a:ext cx="288925" cy="287337"/>
          </a:xfrm>
          <a:prstGeom prst="ellipse">
            <a:avLst/>
          </a:prstGeom>
          <a:solidFill>
            <a:srgbClr val="9BBA5A"/>
          </a:solidFill>
          <a:ln>
            <a:solidFill>
              <a:srgbClr val="9BBA5A"/>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zh-TW" altLang="en-US">
              <a:solidFill>
                <a:prstClr val="white"/>
              </a:solidFill>
            </a:endParaRPr>
          </a:p>
        </p:txBody>
      </p:sp>
      <p:sp>
        <p:nvSpPr>
          <p:cNvPr id="9" name="圓角矩形 8"/>
          <p:cNvSpPr/>
          <p:nvPr/>
        </p:nvSpPr>
        <p:spPr>
          <a:xfrm>
            <a:off x="2504406" y="4254500"/>
            <a:ext cx="1945245" cy="961132"/>
          </a:xfrm>
          <a:prstGeom prst="roundRect">
            <a:avLst/>
          </a:prstGeom>
          <a:solidFill>
            <a:srgbClr val="9BBA5A"/>
          </a:solidFill>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zh-TW" altLang="en-US" sz="3200" dirty="0">
                <a:solidFill>
                  <a:srgbClr val="FF0000"/>
                </a:solidFill>
                <a:latin typeface="華康粗圓體" pitchFamily="49" charset="-120"/>
                <a:ea typeface="華康粗圓體" pitchFamily="49" charset="-120"/>
              </a:rPr>
              <a:t>教育會考</a:t>
            </a:r>
          </a:p>
        </p:txBody>
      </p:sp>
      <p:sp>
        <p:nvSpPr>
          <p:cNvPr id="10" name="文字方塊 9"/>
          <p:cNvSpPr txBox="1">
            <a:spLocks noChangeArrowheads="1"/>
          </p:cNvSpPr>
          <p:nvPr/>
        </p:nvSpPr>
        <p:spPr bwMode="auto">
          <a:xfrm>
            <a:off x="2648869" y="2859088"/>
            <a:ext cx="165100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a:spcBef>
                <a:spcPct val="0"/>
              </a:spcBef>
              <a:buFont typeface="Arial" panose="020B0604020202020204" pitchFamily="34" charset="0"/>
              <a:buNone/>
            </a:pPr>
            <a:r>
              <a:rPr lang="en-US" altLang="zh-TW" sz="2000" dirty="0">
                <a:solidFill>
                  <a:srgbClr val="000000"/>
                </a:solidFill>
                <a:latin typeface="華康粗圓體" panose="020F0709000000000000" pitchFamily="49" charset="-120"/>
                <a:ea typeface="華康粗圓體" panose="020F0709000000000000" pitchFamily="49" charset="-120"/>
              </a:rPr>
              <a:t>5</a:t>
            </a:r>
            <a:r>
              <a:rPr lang="zh-TW" altLang="en-US" sz="2000">
                <a:solidFill>
                  <a:srgbClr val="000000"/>
                </a:solidFill>
                <a:latin typeface="華康粗圓體" panose="020F0709000000000000" pitchFamily="49" charset="-120"/>
                <a:ea typeface="華康粗圓體" panose="020F0709000000000000" pitchFamily="49" charset="-120"/>
              </a:rPr>
              <a:t>月</a:t>
            </a:r>
            <a:r>
              <a:rPr lang="en-US" altLang="zh-TW" sz="2000" dirty="0">
                <a:solidFill>
                  <a:srgbClr val="000000"/>
                </a:solidFill>
                <a:latin typeface="華康粗圓體" panose="020F0709000000000000" pitchFamily="49" charset="-120"/>
                <a:ea typeface="華康粗圓體" panose="020F0709000000000000" pitchFamily="49" charset="-120"/>
              </a:rPr>
              <a:t>14</a:t>
            </a:r>
            <a:r>
              <a:rPr lang="zh-TW" altLang="en-US" sz="2000">
                <a:solidFill>
                  <a:srgbClr val="000000"/>
                </a:solidFill>
                <a:latin typeface="華康粗圓體" panose="020F0709000000000000" pitchFamily="49" charset="-120"/>
                <a:ea typeface="華康粗圓體" panose="020F0709000000000000" pitchFamily="49" charset="-120"/>
              </a:rPr>
              <a:t>、</a:t>
            </a:r>
            <a:r>
              <a:rPr lang="en-US" altLang="zh-TW" sz="2000" dirty="0">
                <a:solidFill>
                  <a:srgbClr val="000000"/>
                </a:solidFill>
                <a:latin typeface="華康粗圓體" panose="020F0709000000000000" pitchFamily="49" charset="-120"/>
                <a:ea typeface="華康粗圓體" panose="020F0709000000000000" pitchFamily="49" charset="-120"/>
              </a:rPr>
              <a:t>15</a:t>
            </a:r>
            <a:r>
              <a:rPr lang="zh-TW" altLang="en-US" sz="2000">
                <a:solidFill>
                  <a:srgbClr val="000000"/>
                </a:solidFill>
                <a:latin typeface="華康粗圓體" panose="020F0709000000000000" pitchFamily="49" charset="-120"/>
                <a:ea typeface="華康粗圓體" panose="020F0709000000000000" pitchFamily="49" charset="-120"/>
              </a:rPr>
              <a:t>日</a:t>
            </a:r>
          </a:p>
        </p:txBody>
      </p:sp>
      <p:cxnSp>
        <p:nvCxnSpPr>
          <p:cNvPr id="11" name="直線單箭頭接點 10"/>
          <p:cNvCxnSpPr>
            <a:stCxn id="8" idx="4"/>
          </p:cNvCxnSpPr>
          <p:nvPr/>
        </p:nvCxnSpPr>
        <p:spPr>
          <a:xfrm>
            <a:off x="3320382" y="3530600"/>
            <a:ext cx="0" cy="709613"/>
          </a:xfrm>
          <a:prstGeom prst="straightConnector1">
            <a:avLst/>
          </a:prstGeom>
          <a:ln w="76200">
            <a:solidFill>
              <a:srgbClr val="9BBA5A"/>
            </a:solidFill>
            <a:tailEnd type="arrow"/>
          </a:ln>
        </p:spPr>
        <p:style>
          <a:lnRef idx="1">
            <a:schemeClr val="accent3"/>
          </a:lnRef>
          <a:fillRef idx="0">
            <a:schemeClr val="accent3"/>
          </a:fillRef>
          <a:effectRef idx="0">
            <a:schemeClr val="accent3"/>
          </a:effectRef>
          <a:fontRef idx="minor">
            <a:schemeClr val="tx1"/>
          </a:fontRef>
        </p:style>
      </p:cxnSp>
      <p:cxnSp>
        <p:nvCxnSpPr>
          <p:cNvPr id="12" name="直線單箭頭接點 11"/>
          <p:cNvCxnSpPr/>
          <p:nvPr/>
        </p:nvCxnSpPr>
        <p:spPr>
          <a:xfrm>
            <a:off x="6510890" y="3509963"/>
            <a:ext cx="0" cy="701675"/>
          </a:xfrm>
          <a:prstGeom prst="straightConnector1">
            <a:avLst/>
          </a:prstGeom>
          <a:ln w="76200">
            <a:tailEnd type="arrow"/>
          </a:ln>
        </p:spPr>
        <p:style>
          <a:lnRef idx="1">
            <a:schemeClr val="accent2"/>
          </a:lnRef>
          <a:fillRef idx="3">
            <a:schemeClr val="accent2"/>
          </a:fillRef>
          <a:effectRef idx="2">
            <a:schemeClr val="accent2"/>
          </a:effectRef>
          <a:fontRef idx="minor">
            <a:schemeClr val="lt1"/>
          </a:fontRef>
        </p:style>
      </p:cxnSp>
      <p:cxnSp>
        <p:nvCxnSpPr>
          <p:cNvPr id="13" name="直線單箭頭接點 12"/>
          <p:cNvCxnSpPr/>
          <p:nvPr/>
        </p:nvCxnSpPr>
        <p:spPr>
          <a:xfrm>
            <a:off x="7882738" y="3395663"/>
            <a:ext cx="17462" cy="814387"/>
          </a:xfrm>
          <a:prstGeom prst="straightConnector1">
            <a:avLst/>
          </a:prstGeom>
          <a:ln w="76200">
            <a:solidFill>
              <a:srgbClr val="3939FF"/>
            </a:solidFill>
            <a:tailEnd type="arrow"/>
          </a:ln>
        </p:spPr>
        <p:style>
          <a:lnRef idx="1">
            <a:schemeClr val="accent1"/>
          </a:lnRef>
          <a:fillRef idx="0">
            <a:schemeClr val="accent1"/>
          </a:fillRef>
          <a:effectRef idx="0">
            <a:schemeClr val="accent1"/>
          </a:effectRef>
          <a:fontRef idx="minor">
            <a:schemeClr val="tx1"/>
          </a:fontRef>
        </p:style>
      </p:cxnSp>
      <p:sp>
        <p:nvSpPr>
          <p:cNvPr id="14" name="文字方塊 13"/>
          <p:cNvSpPr txBox="1">
            <a:spLocks noChangeArrowheads="1"/>
          </p:cNvSpPr>
          <p:nvPr/>
        </p:nvSpPr>
        <p:spPr bwMode="auto">
          <a:xfrm>
            <a:off x="4717382" y="5581571"/>
            <a:ext cx="2376487"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spcBef>
                <a:spcPct val="0"/>
              </a:spcBef>
              <a:buFontTx/>
              <a:buNone/>
            </a:pPr>
            <a:r>
              <a:rPr lang="en-US" altLang="zh-TW" sz="2400" dirty="0">
                <a:solidFill>
                  <a:srgbClr val="000000"/>
                </a:solidFill>
                <a:latin typeface="華康粗圓體" panose="020F0709000000000000" pitchFamily="49" charset="-120"/>
                <a:ea typeface="華康粗圓體" panose="020F0709000000000000" pitchFamily="49" charset="-120"/>
              </a:rPr>
              <a:t>  </a:t>
            </a:r>
            <a:r>
              <a:rPr lang="zh-TW" altLang="en-US" sz="2400" dirty="0">
                <a:solidFill>
                  <a:srgbClr val="000000"/>
                </a:solidFill>
                <a:latin typeface="華康粗圓體" panose="020F0709000000000000" pitchFamily="49" charset="-120"/>
                <a:ea typeface="華康粗圓體" panose="020F0709000000000000" pitchFamily="49" charset="-120"/>
              </a:rPr>
              <a:t>臺南區高中職</a:t>
            </a:r>
          </a:p>
        </p:txBody>
      </p:sp>
      <p:sp>
        <p:nvSpPr>
          <p:cNvPr id="15" name="文字方塊 14"/>
          <p:cNvSpPr txBox="1">
            <a:spLocks noChangeArrowheads="1"/>
          </p:cNvSpPr>
          <p:nvPr/>
        </p:nvSpPr>
        <p:spPr bwMode="auto">
          <a:xfrm>
            <a:off x="7209890" y="5564188"/>
            <a:ext cx="237490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spcBef>
                <a:spcPct val="0"/>
              </a:spcBef>
              <a:buFontTx/>
              <a:buNone/>
            </a:pPr>
            <a:r>
              <a:rPr lang="en-US" altLang="zh-TW" sz="1800" dirty="0">
                <a:solidFill>
                  <a:srgbClr val="000000"/>
                </a:solidFill>
                <a:latin typeface="華康粗圓體" panose="020F0709000000000000" pitchFamily="49" charset="-120"/>
                <a:ea typeface="華康粗圓體" panose="020F0709000000000000" pitchFamily="49" charset="-120"/>
              </a:rPr>
              <a:t>1.</a:t>
            </a:r>
            <a:r>
              <a:rPr lang="zh-TW" altLang="en-US" sz="1800" dirty="0">
                <a:solidFill>
                  <a:srgbClr val="000000"/>
                </a:solidFill>
                <a:latin typeface="華康粗圓體" panose="020F0709000000000000" pitchFamily="49" charset="-120"/>
                <a:ea typeface="華康粗圓體" panose="020F0709000000000000" pitchFamily="49" charset="-120"/>
              </a:rPr>
              <a:t>可跨區報考</a:t>
            </a:r>
          </a:p>
        </p:txBody>
      </p:sp>
      <p:sp>
        <p:nvSpPr>
          <p:cNvPr id="16" name="文字方塊 15"/>
          <p:cNvSpPr txBox="1">
            <a:spLocks noChangeArrowheads="1"/>
          </p:cNvSpPr>
          <p:nvPr/>
        </p:nvSpPr>
        <p:spPr bwMode="auto">
          <a:xfrm>
            <a:off x="7198805" y="5919599"/>
            <a:ext cx="3361439"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spcBef>
                <a:spcPct val="0"/>
              </a:spcBef>
              <a:buNone/>
            </a:pPr>
            <a:r>
              <a:rPr lang="en-US" altLang="zh-TW" sz="1800" dirty="0" smtClean="0">
                <a:solidFill>
                  <a:srgbClr val="000000"/>
                </a:solidFill>
                <a:latin typeface="華康粗圓體" panose="020F0709000000000000" pitchFamily="49" charset="-120"/>
                <a:ea typeface="華康粗圓體" panose="020F0709000000000000" pitchFamily="49" charset="-120"/>
              </a:rPr>
              <a:t>2.6/19</a:t>
            </a:r>
            <a:r>
              <a:rPr lang="zh-TW" altLang="en-US" sz="1800" dirty="0" smtClean="0">
                <a:solidFill>
                  <a:srgbClr val="000000"/>
                </a:solidFill>
                <a:latin typeface="華康粗圓體" panose="020F0709000000000000" pitchFamily="49" charset="-120"/>
                <a:ea typeface="華康粗圓體" panose="020F0709000000000000" pitchFamily="49" charset="-120"/>
              </a:rPr>
              <a:t>參加</a:t>
            </a:r>
            <a:r>
              <a:rPr lang="zh-TW" altLang="en-US" sz="1800" dirty="0">
                <a:solidFill>
                  <a:srgbClr val="000000"/>
                </a:solidFill>
                <a:latin typeface="華康粗圓體" panose="020F0709000000000000" pitchFamily="49" charset="-120"/>
                <a:ea typeface="華康粗圓體" panose="020F0709000000000000" pitchFamily="49" charset="-120"/>
              </a:rPr>
              <a:t>學科</a:t>
            </a:r>
            <a:r>
              <a:rPr lang="zh-TW" altLang="en-US" sz="1800" dirty="0" smtClean="0">
                <a:solidFill>
                  <a:srgbClr val="000000"/>
                </a:solidFill>
                <a:latin typeface="華康粗圓體" panose="020F0709000000000000" pitchFamily="49" charset="-120"/>
                <a:ea typeface="華康粗圓體" panose="020F0709000000000000" pitchFamily="49" charset="-120"/>
              </a:rPr>
              <a:t>測驗</a:t>
            </a:r>
            <a:endParaRPr lang="en-US" altLang="zh-TW" sz="1800" dirty="0" smtClean="0">
              <a:solidFill>
                <a:srgbClr val="000000"/>
              </a:solidFill>
              <a:latin typeface="華康粗圓體" panose="020F0709000000000000" pitchFamily="49" charset="-120"/>
              <a:ea typeface="華康粗圓體" panose="020F0709000000000000" pitchFamily="49" charset="-120"/>
            </a:endParaRPr>
          </a:p>
          <a:p>
            <a:pPr>
              <a:spcBef>
                <a:spcPct val="0"/>
              </a:spcBef>
              <a:buFontTx/>
              <a:buNone/>
            </a:pPr>
            <a:r>
              <a:rPr lang="en-US" altLang="zh-TW" sz="1800" dirty="0" smtClean="0">
                <a:solidFill>
                  <a:srgbClr val="000000"/>
                </a:solidFill>
                <a:latin typeface="華康粗圓體" panose="020F0709000000000000" pitchFamily="49" charset="-120"/>
                <a:ea typeface="華康粗圓體" panose="020F0709000000000000" pitchFamily="49" charset="-120"/>
              </a:rPr>
              <a:t>3.6/21</a:t>
            </a:r>
            <a:r>
              <a:rPr lang="zh-TW" altLang="en-US" sz="1800" dirty="0" smtClean="0">
                <a:solidFill>
                  <a:srgbClr val="000000"/>
                </a:solidFill>
                <a:latin typeface="華康粗圓體" panose="020F0709000000000000" pitchFamily="49" charset="-120"/>
                <a:ea typeface="華康粗圓體" panose="020F0709000000000000" pitchFamily="49" charset="-120"/>
              </a:rPr>
              <a:t>選填志願</a:t>
            </a:r>
            <a:endParaRPr lang="zh-TW" altLang="en-US" sz="1800" dirty="0">
              <a:solidFill>
                <a:srgbClr val="000000"/>
              </a:solidFill>
              <a:latin typeface="華康粗圓體" panose="020F0709000000000000" pitchFamily="49" charset="-120"/>
              <a:ea typeface="華康粗圓體" panose="020F0709000000000000" pitchFamily="49" charset="-120"/>
            </a:endParaRPr>
          </a:p>
        </p:txBody>
      </p:sp>
      <p:sp>
        <p:nvSpPr>
          <p:cNvPr id="17" name="圓角矩形 16"/>
          <p:cNvSpPr/>
          <p:nvPr/>
        </p:nvSpPr>
        <p:spPr>
          <a:xfrm>
            <a:off x="7198804" y="4231760"/>
            <a:ext cx="2140006" cy="983873"/>
          </a:xfrm>
          <a:prstGeom prst="roundRect">
            <a:avLst/>
          </a:prstGeom>
          <a:solidFill>
            <a:srgbClr val="3333FF"/>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zh-TW" altLang="en-US" sz="3200" dirty="0">
                <a:solidFill>
                  <a:prstClr val="white"/>
                </a:solidFill>
                <a:latin typeface="華康粗圓體" pitchFamily="49" charset="-120"/>
                <a:ea typeface="華康粗圓體" pitchFamily="49" charset="-120"/>
              </a:rPr>
              <a:t>特色招生</a:t>
            </a:r>
            <a:endParaRPr lang="en-US" altLang="zh-TW" sz="3200" dirty="0">
              <a:solidFill>
                <a:prstClr val="white"/>
              </a:solidFill>
              <a:latin typeface="華康粗圓體" pitchFamily="49" charset="-120"/>
              <a:ea typeface="華康粗圓體" pitchFamily="49" charset="-120"/>
            </a:endParaRPr>
          </a:p>
          <a:p>
            <a:pPr algn="ctr">
              <a:defRPr/>
            </a:pPr>
            <a:r>
              <a:rPr lang="zh-TW" altLang="en-US" sz="2400" dirty="0">
                <a:solidFill>
                  <a:prstClr val="white"/>
                </a:solidFill>
                <a:latin typeface="華康粗圓體" pitchFamily="49" charset="-120"/>
                <a:ea typeface="華康粗圓體" pitchFamily="49" charset="-120"/>
              </a:rPr>
              <a:t>（考試分發）</a:t>
            </a:r>
          </a:p>
        </p:txBody>
      </p:sp>
      <p:sp>
        <p:nvSpPr>
          <p:cNvPr id="18" name="圓角矩形 17"/>
          <p:cNvSpPr/>
          <p:nvPr/>
        </p:nvSpPr>
        <p:spPr>
          <a:xfrm>
            <a:off x="4906280" y="1779680"/>
            <a:ext cx="2292525" cy="961133"/>
          </a:xfrm>
          <a:prstGeom prst="roundRect">
            <a:avLst/>
          </a:prstGeom>
          <a:solidFill>
            <a:srgbClr val="3333FF"/>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zh-TW" altLang="en-US" sz="2800" dirty="0">
                <a:solidFill>
                  <a:prstClr val="white"/>
                </a:solidFill>
                <a:latin typeface="華康粗圓體" pitchFamily="49" charset="-120"/>
                <a:ea typeface="華康粗圓體" pitchFamily="49" charset="-120"/>
              </a:rPr>
              <a:t>特色招生</a:t>
            </a:r>
            <a:endParaRPr lang="en-US" altLang="zh-TW" sz="2800" dirty="0">
              <a:solidFill>
                <a:prstClr val="white"/>
              </a:solidFill>
              <a:latin typeface="華康粗圓體" pitchFamily="49" charset="-120"/>
              <a:ea typeface="華康粗圓體" pitchFamily="49" charset="-120"/>
            </a:endParaRPr>
          </a:p>
          <a:p>
            <a:pPr algn="ctr">
              <a:defRPr/>
            </a:pPr>
            <a:r>
              <a:rPr lang="zh-TW" altLang="en-US" dirty="0">
                <a:solidFill>
                  <a:prstClr val="white"/>
                </a:solidFill>
                <a:latin typeface="華康粗圓體" pitchFamily="49" charset="-120"/>
                <a:ea typeface="華康粗圓體" pitchFamily="49" charset="-120"/>
              </a:rPr>
              <a:t>（甄選入學</a:t>
            </a:r>
            <a:r>
              <a:rPr lang="zh-TW" altLang="en-US" dirty="0" smtClean="0">
                <a:solidFill>
                  <a:prstClr val="white"/>
                </a:solidFill>
                <a:latin typeface="華康粗圓體" pitchFamily="49" charset="-120"/>
                <a:ea typeface="華康粗圓體" pitchFamily="49" charset="-120"/>
              </a:rPr>
              <a:t>）</a:t>
            </a:r>
            <a:endParaRPr lang="en-US" altLang="zh-TW" dirty="0" smtClean="0">
              <a:solidFill>
                <a:prstClr val="white"/>
              </a:solidFill>
              <a:latin typeface="華康粗圓體" pitchFamily="49" charset="-120"/>
              <a:ea typeface="華康粗圓體" pitchFamily="49" charset="-120"/>
            </a:endParaRPr>
          </a:p>
          <a:p>
            <a:pPr algn="ctr">
              <a:defRPr/>
            </a:pPr>
            <a:r>
              <a:rPr lang="en-US" altLang="zh-TW" dirty="0" smtClean="0">
                <a:solidFill>
                  <a:prstClr val="white"/>
                </a:solidFill>
                <a:latin typeface="華康粗圓體" pitchFamily="49" charset="-120"/>
                <a:ea typeface="華康粗圓體" pitchFamily="49" charset="-120"/>
              </a:rPr>
              <a:t>6/13</a:t>
            </a:r>
            <a:r>
              <a:rPr lang="zh-TW" altLang="en-US" dirty="0" smtClean="0">
                <a:solidFill>
                  <a:prstClr val="white"/>
                </a:solidFill>
                <a:latin typeface="華康粗圓體" pitchFamily="49" charset="-120"/>
                <a:ea typeface="華康粗圓體" pitchFamily="49" charset="-120"/>
              </a:rPr>
              <a:t>報到</a:t>
            </a:r>
            <a:endParaRPr lang="zh-TW" altLang="en-US" dirty="0">
              <a:solidFill>
                <a:prstClr val="white"/>
              </a:solidFill>
              <a:latin typeface="華康粗圓體" pitchFamily="49" charset="-120"/>
              <a:ea typeface="華康粗圓體" pitchFamily="49" charset="-120"/>
            </a:endParaRPr>
          </a:p>
        </p:txBody>
      </p:sp>
      <p:cxnSp>
        <p:nvCxnSpPr>
          <p:cNvPr id="19" name="直線單箭頭接點 18"/>
          <p:cNvCxnSpPr>
            <a:stCxn id="27" idx="0"/>
          </p:cNvCxnSpPr>
          <p:nvPr/>
        </p:nvCxnSpPr>
        <p:spPr>
          <a:xfrm flipV="1">
            <a:off x="6510890" y="2755900"/>
            <a:ext cx="0" cy="466725"/>
          </a:xfrm>
          <a:prstGeom prst="straightConnector1">
            <a:avLst/>
          </a:prstGeom>
          <a:ln w="76200">
            <a:solidFill>
              <a:srgbClr val="3939FF"/>
            </a:solidFill>
            <a:tailEnd type="arrow"/>
          </a:ln>
        </p:spPr>
        <p:style>
          <a:lnRef idx="1">
            <a:schemeClr val="accent1"/>
          </a:lnRef>
          <a:fillRef idx="0">
            <a:schemeClr val="accent1"/>
          </a:fillRef>
          <a:effectRef idx="0">
            <a:schemeClr val="accent1"/>
          </a:effectRef>
          <a:fontRef idx="minor">
            <a:schemeClr val="tx1"/>
          </a:fontRef>
        </p:style>
      </p:cxnSp>
      <p:sp>
        <p:nvSpPr>
          <p:cNvPr id="20" name="文字方塊 19"/>
          <p:cNvSpPr txBox="1">
            <a:spLocks noChangeArrowheads="1"/>
          </p:cNvSpPr>
          <p:nvPr/>
        </p:nvSpPr>
        <p:spPr bwMode="auto">
          <a:xfrm>
            <a:off x="5108700" y="184858"/>
            <a:ext cx="7179192"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spcBef>
                <a:spcPct val="0"/>
              </a:spcBef>
              <a:buFontTx/>
              <a:buNone/>
            </a:pPr>
            <a:r>
              <a:rPr lang="en-US" altLang="zh-TW" sz="2400" dirty="0" smtClean="0">
                <a:solidFill>
                  <a:srgbClr val="000000"/>
                </a:solidFill>
                <a:latin typeface="華康粗圓體" panose="020F0709000000000000" pitchFamily="49" charset="-120"/>
                <a:ea typeface="華康粗圓體" panose="020F0709000000000000" pitchFamily="49" charset="-120"/>
              </a:rPr>
              <a:t>1.7/5</a:t>
            </a:r>
            <a:r>
              <a:rPr lang="zh-TW" altLang="en-US" sz="2400" dirty="0" smtClean="0">
                <a:solidFill>
                  <a:srgbClr val="000000"/>
                </a:solidFill>
                <a:latin typeface="華康粗圓體" panose="020F0709000000000000" pitchFamily="49" charset="-120"/>
                <a:ea typeface="華康粗圓體" panose="020F0709000000000000" pitchFamily="49" charset="-120"/>
              </a:rPr>
              <a:t>藝術</a:t>
            </a:r>
            <a:r>
              <a:rPr lang="zh-TW" altLang="en-US" sz="2400" dirty="0">
                <a:solidFill>
                  <a:srgbClr val="000000"/>
                </a:solidFill>
                <a:latin typeface="華康粗圓體" panose="020F0709000000000000" pitchFamily="49" charset="-120"/>
                <a:ea typeface="華康粗圓體" panose="020F0709000000000000" pitchFamily="49" charset="-120"/>
              </a:rPr>
              <a:t>才能班</a:t>
            </a:r>
            <a:r>
              <a:rPr lang="zh-TW" altLang="en-US" sz="2400" dirty="0" smtClean="0">
                <a:solidFill>
                  <a:srgbClr val="000000"/>
                </a:solidFill>
                <a:latin typeface="華康粗圓體" panose="020F0709000000000000" pitchFamily="49" charset="-120"/>
                <a:ea typeface="華康粗圓體" panose="020F0709000000000000" pitchFamily="49" charset="-120"/>
              </a:rPr>
              <a:t>、</a:t>
            </a:r>
            <a:r>
              <a:rPr lang="en-US" altLang="zh-TW" sz="2400" dirty="0" smtClean="0">
                <a:solidFill>
                  <a:srgbClr val="000000"/>
                </a:solidFill>
                <a:latin typeface="華康粗圓體" panose="020F0709000000000000" pitchFamily="49" charset="-120"/>
                <a:ea typeface="華康粗圓體" panose="020F0709000000000000" pitchFamily="49" charset="-120"/>
              </a:rPr>
              <a:t>6/8</a:t>
            </a:r>
            <a:r>
              <a:rPr lang="zh-TW" altLang="en-US" sz="2400" dirty="0" smtClean="0">
                <a:solidFill>
                  <a:srgbClr val="000000"/>
                </a:solidFill>
                <a:latin typeface="華康粗圓體" panose="020F0709000000000000" pitchFamily="49" charset="-120"/>
                <a:ea typeface="華康粗圓體" panose="020F0709000000000000" pitchFamily="49" charset="-120"/>
              </a:rPr>
              <a:t>專業群科、</a:t>
            </a:r>
            <a:r>
              <a:rPr lang="en-US" altLang="zh-TW" sz="2400" dirty="0" smtClean="0">
                <a:solidFill>
                  <a:srgbClr val="000000"/>
                </a:solidFill>
                <a:latin typeface="華康粗圓體" panose="020F0709000000000000" pitchFamily="49" charset="-120"/>
                <a:ea typeface="華康粗圓體" panose="020F0709000000000000" pitchFamily="49" charset="-120"/>
              </a:rPr>
              <a:t>5/9</a:t>
            </a:r>
            <a:r>
              <a:rPr lang="zh-TW" altLang="en-US" sz="2400" dirty="0">
                <a:solidFill>
                  <a:srgbClr val="000000"/>
                </a:solidFill>
                <a:latin typeface="華康粗圓體" panose="020F0709000000000000" pitchFamily="49" charset="-120"/>
                <a:ea typeface="華康粗圓體" panose="020F0709000000000000" pitchFamily="49" charset="-120"/>
              </a:rPr>
              <a:t>體育班→放</a:t>
            </a:r>
            <a:r>
              <a:rPr lang="zh-TW" altLang="en-US" sz="2400" dirty="0" smtClean="0">
                <a:solidFill>
                  <a:srgbClr val="000000"/>
                </a:solidFill>
                <a:latin typeface="華康粗圓體" panose="020F0709000000000000" pitchFamily="49" charset="-120"/>
                <a:ea typeface="華康粗圓體" panose="020F0709000000000000" pitchFamily="49" charset="-120"/>
              </a:rPr>
              <a:t>榜</a:t>
            </a:r>
            <a:endParaRPr lang="en-US" altLang="zh-TW" sz="2400" dirty="0" smtClean="0">
              <a:solidFill>
                <a:srgbClr val="000000"/>
              </a:solidFill>
              <a:latin typeface="華康粗圓體" panose="020F0709000000000000" pitchFamily="49" charset="-120"/>
              <a:ea typeface="華康粗圓體" panose="020F0709000000000000" pitchFamily="49" charset="-120"/>
            </a:endParaRPr>
          </a:p>
          <a:p>
            <a:pPr>
              <a:spcBef>
                <a:spcPct val="0"/>
              </a:spcBef>
              <a:buFontTx/>
              <a:buNone/>
            </a:pPr>
            <a:r>
              <a:rPr lang="en-US" altLang="zh-TW" sz="2400" dirty="0">
                <a:solidFill>
                  <a:srgbClr val="000000"/>
                </a:solidFill>
                <a:latin typeface="華康粗圓體" panose="020F0709000000000000" pitchFamily="49" charset="-120"/>
                <a:ea typeface="華康粗圓體" panose="020F0709000000000000" pitchFamily="49" charset="-120"/>
              </a:rPr>
              <a:t> </a:t>
            </a:r>
            <a:r>
              <a:rPr lang="en-US" altLang="zh-TW" sz="2400" dirty="0" smtClean="0">
                <a:solidFill>
                  <a:srgbClr val="000000"/>
                </a:solidFill>
                <a:latin typeface="華康粗圓體" panose="020F0709000000000000" pitchFamily="49" charset="-120"/>
                <a:ea typeface="華康粗圓體" panose="020F0709000000000000" pitchFamily="49" charset="-120"/>
              </a:rPr>
              <a:t> 4/6</a:t>
            </a:r>
            <a:r>
              <a:rPr lang="zh-TW" altLang="en-US" sz="2400" dirty="0">
                <a:solidFill>
                  <a:srgbClr val="000000"/>
                </a:solidFill>
                <a:latin typeface="華康粗圓體" panose="020F0709000000000000" pitchFamily="49" charset="-120"/>
                <a:ea typeface="華康粗圓體" panose="020F0709000000000000" pitchFamily="49" charset="-120"/>
              </a:rPr>
              <a:t>科學班</a:t>
            </a:r>
            <a:r>
              <a:rPr lang="zh-TW" altLang="en-US" sz="2400" dirty="0" smtClean="0">
                <a:solidFill>
                  <a:srgbClr val="000000"/>
                </a:solidFill>
                <a:latin typeface="華康粗圓體" panose="020F0709000000000000" pitchFamily="49" charset="-120"/>
                <a:ea typeface="華康粗圓體" panose="020F0709000000000000" pitchFamily="49" charset="-120"/>
              </a:rPr>
              <a:t>→報到</a:t>
            </a:r>
            <a:endParaRPr lang="zh-TW" altLang="en-US" sz="2400" dirty="0">
              <a:solidFill>
                <a:srgbClr val="000000"/>
              </a:solidFill>
              <a:latin typeface="華康粗圓體" panose="020F0709000000000000" pitchFamily="49" charset="-120"/>
              <a:ea typeface="華康粗圓體" panose="020F0709000000000000" pitchFamily="49" charset="-120"/>
            </a:endParaRPr>
          </a:p>
        </p:txBody>
      </p:sp>
      <p:sp>
        <p:nvSpPr>
          <p:cNvPr id="21" name="文字方塊 20"/>
          <p:cNvSpPr txBox="1">
            <a:spLocks noChangeArrowheads="1"/>
          </p:cNvSpPr>
          <p:nvPr/>
        </p:nvSpPr>
        <p:spPr bwMode="auto">
          <a:xfrm>
            <a:off x="5085926" y="882650"/>
            <a:ext cx="2376488"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spcBef>
                <a:spcPct val="0"/>
              </a:spcBef>
              <a:buFontTx/>
              <a:buNone/>
            </a:pPr>
            <a:r>
              <a:rPr lang="en-US" altLang="zh-TW" sz="2400" dirty="0">
                <a:solidFill>
                  <a:srgbClr val="000000"/>
                </a:solidFill>
                <a:latin typeface="華康粗圓體" panose="020F0709000000000000" pitchFamily="49" charset="-120"/>
                <a:ea typeface="華康粗圓體" panose="020F0709000000000000" pitchFamily="49" charset="-120"/>
              </a:rPr>
              <a:t>2.</a:t>
            </a:r>
            <a:r>
              <a:rPr lang="zh-TW" altLang="en-US" sz="2400" dirty="0">
                <a:solidFill>
                  <a:srgbClr val="000000"/>
                </a:solidFill>
                <a:latin typeface="華康粗圓體" panose="020F0709000000000000" pitchFamily="49" charset="-120"/>
                <a:ea typeface="華康粗圓體" panose="020F0709000000000000" pitchFamily="49" charset="-120"/>
              </a:rPr>
              <a:t>可跨區報考</a:t>
            </a:r>
          </a:p>
        </p:txBody>
      </p:sp>
      <p:sp>
        <p:nvSpPr>
          <p:cNvPr id="22" name="文字方塊 21"/>
          <p:cNvSpPr txBox="1">
            <a:spLocks noChangeArrowheads="1"/>
          </p:cNvSpPr>
          <p:nvPr/>
        </p:nvSpPr>
        <p:spPr bwMode="auto">
          <a:xfrm>
            <a:off x="5108700" y="1315628"/>
            <a:ext cx="2376488"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spcBef>
                <a:spcPct val="0"/>
              </a:spcBef>
              <a:buFontTx/>
              <a:buNone/>
            </a:pPr>
            <a:r>
              <a:rPr lang="en-US" altLang="zh-TW" sz="2400" dirty="0">
                <a:solidFill>
                  <a:srgbClr val="000000"/>
                </a:solidFill>
                <a:latin typeface="華康粗圓體" panose="020F0709000000000000" pitchFamily="49" charset="-120"/>
                <a:ea typeface="華康粗圓體" panose="020F0709000000000000" pitchFamily="49" charset="-120"/>
              </a:rPr>
              <a:t>3.</a:t>
            </a:r>
            <a:r>
              <a:rPr lang="zh-TW" altLang="en-US" sz="2400" dirty="0">
                <a:solidFill>
                  <a:srgbClr val="000000"/>
                </a:solidFill>
                <a:latin typeface="華康粗圓體" panose="020F0709000000000000" pitchFamily="49" charset="-120"/>
                <a:ea typeface="華康粗圓體" panose="020F0709000000000000" pitchFamily="49" charset="-120"/>
              </a:rPr>
              <a:t>需先術科測驗</a:t>
            </a:r>
          </a:p>
        </p:txBody>
      </p:sp>
      <p:cxnSp>
        <p:nvCxnSpPr>
          <p:cNvPr id="23" name="直線單箭頭接點 22"/>
          <p:cNvCxnSpPr/>
          <p:nvPr/>
        </p:nvCxnSpPr>
        <p:spPr>
          <a:xfrm flipH="1" flipV="1">
            <a:off x="2340702" y="2740025"/>
            <a:ext cx="19242" cy="636589"/>
          </a:xfrm>
          <a:prstGeom prst="straightConnector1">
            <a:avLst/>
          </a:prstGeom>
          <a:ln w="76200">
            <a:solidFill>
              <a:srgbClr val="3939FF"/>
            </a:solidFill>
            <a:tailEnd type="arrow"/>
          </a:ln>
        </p:spPr>
        <p:style>
          <a:lnRef idx="1">
            <a:schemeClr val="accent1"/>
          </a:lnRef>
          <a:fillRef idx="0">
            <a:schemeClr val="accent1"/>
          </a:fillRef>
          <a:effectRef idx="0">
            <a:schemeClr val="accent1"/>
          </a:effectRef>
          <a:fontRef idx="minor">
            <a:schemeClr val="tx1"/>
          </a:fontRef>
        </p:style>
      </p:cxnSp>
      <p:sp>
        <p:nvSpPr>
          <p:cNvPr id="24" name="橢圓 23"/>
          <p:cNvSpPr/>
          <p:nvPr/>
        </p:nvSpPr>
        <p:spPr>
          <a:xfrm>
            <a:off x="2217069" y="3232150"/>
            <a:ext cx="287338" cy="288925"/>
          </a:xfrm>
          <a:prstGeom prst="ellipse">
            <a:avLst/>
          </a:prstGeom>
          <a:solidFill>
            <a:srgbClr val="3939FF"/>
          </a:solidFill>
          <a:ln>
            <a:solidFill>
              <a:srgbClr val="3939FF"/>
            </a:solidFill>
          </a:ln>
        </p:spPr>
        <p:style>
          <a:lnRef idx="0">
            <a:schemeClr val="accent1"/>
          </a:lnRef>
          <a:fillRef idx="3">
            <a:schemeClr val="accent1"/>
          </a:fillRef>
          <a:effectRef idx="3">
            <a:schemeClr val="accent1"/>
          </a:effectRef>
          <a:fontRef idx="minor">
            <a:schemeClr val="lt1"/>
          </a:fontRef>
        </p:style>
        <p:txBody>
          <a:bodyPr anchor="ctr"/>
          <a:lstStyle/>
          <a:p>
            <a:pPr algn="ctr"/>
            <a:endParaRPr lang="zh-TW" altLang="en-US">
              <a:solidFill>
                <a:prstClr val="white"/>
              </a:solidFill>
            </a:endParaRPr>
          </a:p>
        </p:txBody>
      </p:sp>
      <p:sp>
        <p:nvSpPr>
          <p:cNvPr id="26" name="橢圓 25"/>
          <p:cNvSpPr/>
          <p:nvPr/>
        </p:nvSpPr>
        <p:spPr>
          <a:xfrm>
            <a:off x="9867003" y="3251200"/>
            <a:ext cx="287337" cy="288925"/>
          </a:xfrm>
          <a:prstGeom prst="ellipse">
            <a:avLst/>
          </a:prstGeom>
          <a:solidFill>
            <a:srgbClr val="4181CD"/>
          </a:solidFill>
          <a:ln>
            <a:noFill/>
          </a:ln>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zh-TW" altLang="en-US">
              <a:solidFill>
                <a:prstClr val="white"/>
              </a:solidFill>
            </a:endParaRPr>
          </a:p>
        </p:txBody>
      </p:sp>
      <p:sp>
        <p:nvSpPr>
          <p:cNvPr id="27" name="橢圓 26"/>
          <p:cNvSpPr/>
          <p:nvPr/>
        </p:nvSpPr>
        <p:spPr>
          <a:xfrm>
            <a:off x="6368015" y="3222625"/>
            <a:ext cx="287338" cy="287338"/>
          </a:xfrm>
          <a:prstGeom prst="ellipse">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zh-TW" altLang="en-US">
              <a:solidFill>
                <a:prstClr val="white"/>
              </a:solidFill>
            </a:endParaRPr>
          </a:p>
        </p:txBody>
      </p:sp>
      <p:sp>
        <p:nvSpPr>
          <p:cNvPr id="28" name="文字方塊 27"/>
          <p:cNvSpPr txBox="1">
            <a:spLocks noChangeArrowheads="1"/>
          </p:cNvSpPr>
          <p:nvPr/>
        </p:nvSpPr>
        <p:spPr bwMode="auto">
          <a:xfrm>
            <a:off x="5069922" y="6011784"/>
            <a:ext cx="2376487"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spcBef>
                <a:spcPct val="0"/>
              </a:spcBef>
              <a:buFontTx/>
              <a:buNone/>
            </a:pPr>
            <a:r>
              <a:rPr lang="zh-TW" altLang="en-US" sz="2400" dirty="0">
                <a:solidFill>
                  <a:srgbClr val="000000"/>
                </a:solidFill>
                <a:latin typeface="華康粗圓體" panose="020F0709000000000000" pitchFamily="49" charset="-120"/>
                <a:ea typeface="華康粗圓體" panose="020F0709000000000000" pitchFamily="49" charset="-120"/>
              </a:rPr>
              <a:t>   </a:t>
            </a:r>
            <a:r>
              <a:rPr lang="zh-TW" altLang="en-US" sz="2400" dirty="0" smtClean="0">
                <a:solidFill>
                  <a:srgbClr val="000000"/>
                </a:solidFill>
                <a:latin typeface="華康粗圓體" panose="020F0709000000000000" pitchFamily="49" charset="-120"/>
                <a:ea typeface="華康粗圓體" panose="020F0709000000000000" pitchFamily="49" charset="-120"/>
              </a:rPr>
              <a:t>及</a:t>
            </a:r>
            <a:r>
              <a:rPr lang="zh-TW" altLang="en-US" sz="2400" dirty="0" smtClean="0">
                <a:solidFill>
                  <a:srgbClr val="FF0000"/>
                </a:solidFill>
                <a:latin typeface="華康粗圓體" panose="020F0709000000000000" pitchFamily="49" charset="-120"/>
                <a:ea typeface="華康粗圓體" panose="020F0709000000000000" pitchFamily="49" charset="-120"/>
              </a:rPr>
              <a:t>五專</a:t>
            </a:r>
            <a:endParaRPr lang="zh-TW" altLang="en-US" sz="2400" dirty="0">
              <a:solidFill>
                <a:srgbClr val="FF0000"/>
              </a:solidFill>
              <a:latin typeface="華康粗圓體" panose="020F0709000000000000" pitchFamily="49" charset="-120"/>
              <a:ea typeface="華康粗圓體" panose="020F0709000000000000" pitchFamily="49" charset="-120"/>
            </a:endParaRPr>
          </a:p>
        </p:txBody>
      </p:sp>
      <p:sp>
        <p:nvSpPr>
          <p:cNvPr id="29" name="文字方塊 28"/>
          <p:cNvSpPr txBox="1">
            <a:spLocks noChangeArrowheads="1"/>
          </p:cNvSpPr>
          <p:nvPr/>
        </p:nvSpPr>
        <p:spPr bwMode="auto">
          <a:xfrm>
            <a:off x="1881723" y="3541714"/>
            <a:ext cx="98425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a:spcBef>
                <a:spcPct val="0"/>
              </a:spcBef>
              <a:buFontTx/>
              <a:buNone/>
            </a:pPr>
            <a:r>
              <a:rPr lang="en-US" altLang="zh-TW" sz="2000" dirty="0">
                <a:solidFill>
                  <a:srgbClr val="000000"/>
                </a:solidFill>
                <a:latin typeface="華康粗圓體" panose="020F0709000000000000" pitchFamily="49" charset="-120"/>
                <a:ea typeface="華康粗圓體" panose="020F0709000000000000" pitchFamily="49" charset="-120"/>
              </a:rPr>
              <a:t>4</a:t>
            </a:r>
            <a:r>
              <a:rPr lang="zh-TW" altLang="en-US" sz="2000" dirty="0">
                <a:solidFill>
                  <a:srgbClr val="000000"/>
                </a:solidFill>
                <a:latin typeface="華康粗圓體" panose="020F0709000000000000" pitchFamily="49" charset="-120"/>
                <a:ea typeface="華康粗圓體" panose="020F0709000000000000" pitchFamily="49" charset="-120"/>
              </a:rPr>
              <a:t>、</a:t>
            </a:r>
            <a:r>
              <a:rPr lang="en-US" altLang="zh-TW" sz="2000" dirty="0">
                <a:solidFill>
                  <a:srgbClr val="000000"/>
                </a:solidFill>
                <a:latin typeface="華康粗圓體" panose="020F0709000000000000" pitchFamily="49" charset="-120"/>
                <a:ea typeface="華康粗圓體" panose="020F0709000000000000" pitchFamily="49" charset="-120"/>
              </a:rPr>
              <a:t>5</a:t>
            </a:r>
            <a:r>
              <a:rPr lang="zh-TW" altLang="en-US" sz="2000" dirty="0">
                <a:solidFill>
                  <a:srgbClr val="000000"/>
                </a:solidFill>
                <a:latin typeface="華康粗圓體" panose="020F0709000000000000" pitchFamily="49" charset="-120"/>
                <a:ea typeface="華康粗圓體" panose="020F0709000000000000" pitchFamily="49" charset="-120"/>
              </a:rPr>
              <a:t>月</a:t>
            </a:r>
          </a:p>
        </p:txBody>
      </p:sp>
      <p:sp>
        <p:nvSpPr>
          <p:cNvPr id="30" name="文字方塊 29"/>
          <p:cNvSpPr txBox="1">
            <a:spLocks noChangeArrowheads="1"/>
          </p:cNvSpPr>
          <p:nvPr/>
        </p:nvSpPr>
        <p:spPr bwMode="auto">
          <a:xfrm>
            <a:off x="4695157" y="2922588"/>
            <a:ext cx="827087"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a:spcBef>
                <a:spcPct val="0"/>
              </a:spcBef>
              <a:buFontTx/>
              <a:buNone/>
            </a:pPr>
            <a:r>
              <a:rPr lang="en-US" altLang="zh-TW" sz="2400" dirty="0">
                <a:solidFill>
                  <a:srgbClr val="000000"/>
                </a:solidFill>
                <a:latin typeface="華康粗圓體" panose="020F0709000000000000" pitchFamily="49" charset="-120"/>
                <a:ea typeface="華康粗圓體" panose="020F0709000000000000" pitchFamily="49" charset="-120"/>
              </a:rPr>
              <a:t>6</a:t>
            </a:r>
            <a:r>
              <a:rPr lang="zh-TW" altLang="en-US" sz="2400">
                <a:solidFill>
                  <a:srgbClr val="000000"/>
                </a:solidFill>
                <a:latin typeface="華康粗圓體" panose="020F0709000000000000" pitchFamily="49" charset="-120"/>
                <a:ea typeface="華康粗圓體" panose="020F0709000000000000" pitchFamily="49" charset="-120"/>
              </a:rPr>
              <a:t>月</a:t>
            </a:r>
          </a:p>
        </p:txBody>
      </p:sp>
      <p:sp>
        <p:nvSpPr>
          <p:cNvPr id="31" name="圓角矩形 30"/>
          <p:cNvSpPr/>
          <p:nvPr/>
        </p:nvSpPr>
        <p:spPr>
          <a:xfrm>
            <a:off x="4635207" y="3696678"/>
            <a:ext cx="1270418" cy="497040"/>
          </a:xfrm>
          <a:prstGeom prst="roundRect">
            <a:avLst/>
          </a:prstGeom>
          <a:solidFill>
            <a:srgbClr val="7030A0"/>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zh-TW" altLang="en-US" dirty="0" smtClean="0">
                <a:solidFill>
                  <a:prstClr val="white"/>
                </a:solidFill>
                <a:latin typeface="華康粗圓體" pitchFamily="49" charset="-120"/>
                <a:ea typeface="華康粗圓體" pitchFamily="49" charset="-120"/>
              </a:rPr>
              <a:t>直升</a:t>
            </a:r>
            <a:endParaRPr lang="en-US" altLang="zh-TW" dirty="0" smtClean="0">
              <a:solidFill>
                <a:prstClr val="white"/>
              </a:solidFill>
              <a:latin typeface="華康粗圓體" pitchFamily="49" charset="-120"/>
              <a:ea typeface="華康粗圓體" pitchFamily="49" charset="-120"/>
            </a:endParaRPr>
          </a:p>
          <a:p>
            <a:pPr algn="ctr">
              <a:defRPr/>
            </a:pPr>
            <a:r>
              <a:rPr lang="en-US" altLang="zh-TW" dirty="0" smtClean="0">
                <a:solidFill>
                  <a:prstClr val="white"/>
                </a:solidFill>
                <a:latin typeface="華康粗圓體" pitchFamily="49" charset="-120"/>
                <a:ea typeface="華康粗圓體" pitchFamily="49" charset="-120"/>
              </a:rPr>
              <a:t>6/8</a:t>
            </a:r>
            <a:r>
              <a:rPr lang="zh-TW" altLang="en-US" dirty="0" smtClean="0">
                <a:solidFill>
                  <a:prstClr val="white"/>
                </a:solidFill>
                <a:latin typeface="華康粗圓體" pitchFamily="49" charset="-120"/>
                <a:ea typeface="華康粗圓體" pitchFamily="49" charset="-120"/>
              </a:rPr>
              <a:t>放榜</a:t>
            </a:r>
            <a:endParaRPr lang="zh-TW" altLang="en-US" dirty="0">
              <a:solidFill>
                <a:prstClr val="white"/>
              </a:solidFill>
              <a:latin typeface="華康粗圓體" pitchFamily="49" charset="-120"/>
              <a:ea typeface="華康粗圓體" pitchFamily="49" charset="-120"/>
            </a:endParaRPr>
          </a:p>
        </p:txBody>
      </p:sp>
      <p:sp>
        <p:nvSpPr>
          <p:cNvPr id="32" name="文字方塊 31"/>
          <p:cNvSpPr txBox="1">
            <a:spLocks noChangeArrowheads="1"/>
          </p:cNvSpPr>
          <p:nvPr/>
        </p:nvSpPr>
        <p:spPr bwMode="auto">
          <a:xfrm>
            <a:off x="7867386" y="2919413"/>
            <a:ext cx="827088"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a:spcBef>
                <a:spcPct val="0"/>
              </a:spcBef>
              <a:buFontTx/>
              <a:buNone/>
            </a:pPr>
            <a:r>
              <a:rPr lang="en-US" altLang="zh-TW" sz="2400" dirty="0">
                <a:solidFill>
                  <a:srgbClr val="000000"/>
                </a:solidFill>
                <a:latin typeface="華康粗圓體" panose="020F0709000000000000" pitchFamily="49" charset="-120"/>
                <a:ea typeface="華康粗圓體" panose="020F0709000000000000" pitchFamily="49" charset="-120"/>
              </a:rPr>
              <a:t>7</a:t>
            </a:r>
            <a:r>
              <a:rPr lang="zh-TW" altLang="en-US" sz="2400" dirty="0">
                <a:solidFill>
                  <a:srgbClr val="000000"/>
                </a:solidFill>
                <a:latin typeface="華康粗圓體" panose="020F0709000000000000" pitchFamily="49" charset="-120"/>
                <a:ea typeface="華康粗圓體" panose="020F0709000000000000" pitchFamily="49" charset="-120"/>
              </a:rPr>
              <a:t>月</a:t>
            </a:r>
          </a:p>
        </p:txBody>
      </p:sp>
      <p:cxnSp>
        <p:nvCxnSpPr>
          <p:cNvPr id="33" name="直線單箭頭接點 32"/>
          <p:cNvCxnSpPr/>
          <p:nvPr/>
        </p:nvCxnSpPr>
        <p:spPr>
          <a:xfrm flipV="1">
            <a:off x="10011465" y="2784475"/>
            <a:ext cx="0" cy="466725"/>
          </a:xfrm>
          <a:prstGeom prst="straightConnector1">
            <a:avLst/>
          </a:prstGeom>
          <a:ln w="76200">
            <a:solidFill>
              <a:srgbClr val="3D79C2"/>
            </a:solidFill>
            <a:tailEnd type="arrow"/>
          </a:ln>
        </p:spPr>
        <p:style>
          <a:lnRef idx="1">
            <a:schemeClr val="accent2"/>
          </a:lnRef>
          <a:fillRef idx="3">
            <a:schemeClr val="accent2"/>
          </a:fillRef>
          <a:effectRef idx="2">
            <a:schemeClr val="accent2"/>
          </a:effectRef>
          <a:fontRef idx="minor">
            <a:schemeClr val="lt1"/>
          </a:fontRef>
        </p:style>
      </p:cxnSp>
      <p:sp>
        <p:nvSpPr>
          <p:cNvPr id="34" name="圓角矩形 33"/>
          <p:cNvSpPr/>
          <p:nvPr/>
        </p:nvSpPr>
        <p:spPr>
          <a:xfrm>
            <a:off x="9571610" y="1822450"/>
            <a:ext cx="1081702" cy="933450"/>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r>
              <a:rPr lang="zh-TW" altLang="en-US" sz="2800" dirty="0">
                <a:solidFill>
                  <a:prstClr val="white"/>
                </a:solidFill>
                <a:latin typeface="華康粗圓體" pitchFamily="49" charset="-120"/>
                <a:ea typeface="華康粗圓體" pitchFamily="49" charset="-120"/>
              </a:rPr>
              <a:t>報到</a:t>
            </a:r>
          </a:p>
        </p:txBody>
      </p:sp>
      <p:sp>
        <p:nvSpPr>
          <p:cNvPr id="35" name="矩形 34"/>
          <p:cNvSpPr/>
          <p:nvPr/>
        </p:nvSpPr>
        <p:spPr>
          <a:xfrm>
            <a:off x="4545932" y="3622675"/>
            <a:ext cx="4999037" cy="2970213"/>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solidFill>
                <a:prstClr val="white"/>
              </a:solidFill>
            </a:endParaRPr>
          </a:p>
        </p:txBody>
      </p:sp>
      <p:sp>
        <p:nvSpPr>
          <p:cNvPr id="36" name="文字方塊 35"/>
          <p:cNvSpPr txBox="1">
            <a:spLocks noChangeArrowheads="1"/>
          </p:cNvSpPr>
          <p:nvPr/>
        </p:nvSpPr>
        <p:spPr bwMode="auto">
          <a:xfrm>
            <a:off x="1623343" y="429441"/>
            <a:ext cx="3184963"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spcBef>
                <a:spcPct val="0"/>
              </a:spcBef>
              <a:buFontTx/>
              <a:buNone/>
            </a:pPr>
            <a:r>
              <a:rPr lang="en-US" altLang="zh-TW" sz="2400" dirty="0">
                <a:solidFill>
                  <a:srgbClr val="000000"/>
                </a:solidFill>
                <a:latin typeface="華康粗圓體" panose="020F0709000000000000" pitchFamily="49" charset="-120"/>
                <a:ea typeface="華康粗圓體" panose="020F0709000000000000" pitchFamily="49" charset="-120"/>
              </a:rPr>
              <a:t>1.</a:t>
            </a:r>
            <a:r>
              <a:rPr lang="zh-TW" altLang="en-US" sz="2400" dirty="0">
                <a:solidFill>
                  <a:srgbClr val="000000"/>
                </a:solidFill>
                <a:latin typeface="華康粗圓體" panose="020F0709000000000000" pitchFamily="49" charset="-120"/>
                <a:ea typeface="華康粗圓體" panose="020F0709000000000000" pitchFamily="49" charset="-120"/>
              </a:rPr>
              <a:t>藝術才能</a:t>
            </a:r>
            <a:r>
              <a:rPr lang="zh-TW" altLang="en-US" sz="2400" dirty="0" smtClean="0">
                <a:solidFill>
                  <a:srgbClr val="000000"/>
                </a:solidFill>
                <a:latin typeface="華康粗圓體" panose="020F0709000000000000" pitchFamily="49" charset="-120"/>
                <a:ea typeface="華康粗圓體" panose="020F0709000000000000" pitchFamily="49" charset="-120"/>
              </a:rPr>
              <a:t>班</a:t>
            </a:r>
            <a:r>
              <a:rPr lang="en-US" altLang="zh-TW" sz="2400" dirty="0" smtClean="0">
                <a:solidFill>
                  <a:srgbClr val="000000"/>
                </a:solidFill>
                <a:latin typeface="華康粗圓體" panose="020F0709000000000000" pitchFamily="49" charset="-120"/>
                <a:ea typeface="華康粗圓體" panose="020F0709000000000000" pitchFamily="49" charset="-120"/>
              </a:rPr>
              <a:t>4/16-17</a:t>
            </a:r>
            <a:endParaRPr lang="en-US" altLang="zh-TW" sz="2400" dirty="0">
              <a:solidFill>
                <a:srgbClr val="000000"/>
              </a:solidFill>
              <a:latin typeface="華康粗圓體" panose="020F0709000000000000" pitchFamily="49" charset="-120"/>
              <a:ea typeface="華康粗圓體" panose="020F0709000000000000" pitchFamily="49" charset="-120"/>
            </a:endParaRPr>
          </a:p>
          <a:p>
            <a:pPr>
              <a:spcBef>
                <a:spcPct val="0"/>
              </a:spcBef>
              <a:buFontTx/>
              <a:buNone/>
            </a:pPr>
            <a:r>
              <a:rPr lang="en-US" altLang="zh-TW" sz="2400" dirty="0" smtClean="0">
                <a:solidFill>
                  <a:srgbClr val="000000"/>
                </a:solidFill>
                <a:latin typeface="華康粗圓體" panose="020F0709000000000000" pitchFamily="49" charset="-120"/>
                <a:ea typeface="華康粗圓體" panose="020F0709000000000000" pitchFamily="49" charset="-120"/>
              </a:rPr>
              <a:t>2.</a:t>
            </a:r>
            <a:r>
              <a:rPr lang="zh-TW" altLang="en-US" sz="2400" dirty="0" smtClean="0">
                <a:solidFill>
                  <a:srgbClr val="000000"/>
                </a:solidFill>
                <a:latin typeface="華康粗圓體" panose="020F0709000000000000" pitchFamily="49" charset="-120"/>
                <a:ea typeface="華康粗圓體" panose="020F0709000000000000" pitchFamily="49" charset="-120"/>
              </a:rPr>
              <a:t>專業群科</a:t>
            </a:r>
            <a:r>
              <a:rPr lang="en-US" altLang="zh-TW" sz="2400" dirty="0" smtClean="0">
                <a:solidFill>
                  <a:srgbClr val="000000"/>
                </a:solidFill>
                <a:latin typeface="華康粗圓體" panose="020F0709000000000000" pitchFamily="49" charset="-120"/>
                <a:ea typeface="華康粗圓體" panose="020F0709000000000000" pitchFamily="49" charset="-120"/>
              </a:rPr>
              <a:t>4/23-24</a:t>
            </a:r>
            <a:endParaRPr lang="en-US" altLang="zh-TW" sz="2400" dirty="0">
              <a:solidFill>
                <a:srgbClr val="000000"/>
              </a:solidFill>
              <a:latin typeface="華康粗圓體" panose="020F0709000000000000" pitchFamily="49" charset="-120"/>
              <a:ea typeface="華康粗圓體" panose="020F0709000000000000" pitchFamily="49" charset="-120"/>
            </a:endParaRPr>
          </a:p>
          <a:p>
            <a:pPr>
              <a:spcBef>
                <a:spcPct val="0"/>
              </a:spcBef>
              <a:buFontTx/>
              <a:buNone/>
            </a:pPr>
            <a:r>
              <a:rPr lang="en-US" altLang="zh-TW" sz="2400" dirty="0">
                <a:solidFill>
                  <a:srgbClr val="000000"/>
                </a:solidFill>
                <a:latin typeface="華康粗圓體" panose="020F0709000000000000" pitchFamily="49" charset="-120"/>
                <a:ea typeface="華康粗圓體" panose="020F0709000000000000" pitchFamily="49" charset="-120"/>
              </a:rPr>
              <a:t>3.</a:t>
            </a:r>
            <a:r>
              <a:rPr lang="zh-TW" altLang="en-US" sz="2400" dirty="0">
                <a:solidFill>
                  <a:srgbClr val="000000"/>
                </a:solidFill>
                <a:latin typeface="華康粗圓體" panose="020F0709000000000000" pitchFamily="49" charset="-120"/>
                <a:ea typeface="華康粗圓體" panose="020F0709000000000000" pitchFamily="49" charset="-120"/>
              </a:rPr>
              <a:t>體育</a:t>
            </a:r>
            <a:r>
              <a:rPr lang="zh-TW" altLang="en-US" sz="2400" dirty="0" smtClean="0">
                <a:solidFill>
                  <a:srgbClr val="000000"/>
                </a:solidFill>
                <a:latin typeface="華康粗圓體" panose="020F0709000000000000" pitchFamily="49" charset="-120"/>
                <a:ea typeface="華康粗圓體" panose="020F0709000000000000" pitchFamily="49" charset="-120"/>
              </a:rPr>
              <a:t>班</a:t>
            </a:r>
            <a:r>
              <a:rPr lang="en-US" altLang="zh-TW" sz="2400" dirty="0" smtClean="0">
                <a:solidFill>
                  <a:srgbClr val="000000"/>
                </a:solidFill>
                <a:latin typeface="華康粗圓體" panose="020F0709000000000000" pitchFamily="49" charset="-120"/>
                <a:ea typeface="華康粗圓體" panose="020F0709000000000000" pitchFamily="49" charset="-120"/>
              </a:rPr>
              <a:t>5/7</a:t>
            </a:r>
            <a:endParaRPr lang="zh-TW" altLang="en-US" sz="2400" dirty="0">
              <a:solidFill>
                <a:srgbClr val="000000"/>
              </a:solidFill>
              <a:latin typeface="華康粗圓體" panose="020F0709000000000000" pitchFamily="49" charset="-120"/>
              <a:ea typeface="華康粗圓體" panose="020F0709000000000000" pitchFamily="49" charset="-120"/>
            </a:endParaRPr>
          </a:p>
        </p:txBody>
      </p:sp>
      <p:sp>
        <p:nvSpPr>
          <p:cNvPr id="37" name="橢圓 36"/>
          <p:cNvSpPr/>
          <p:nvPr/>
        </p:nvSpPr>
        <p:spPr>
          <a:xfrm>
            <a:off x="907382" y="3213100"/>
            <a:ext cx="288925" cy="287338"/>
          </a:xfrm>
          <a:prstGeom prst="ellipse">
            <a:avLst/>
          </a:prstGeom>
          <a:solidFill>
            <a:srgbClr val="3939FF"/>
          </a:solidFill>
          <a:ln>
            <a:solidFill>
              <a:srgbClr val="3939FF"/>
            </a:solidFill>
          </a:ln>
        </p:spPr>
        <p:style>
          <a:lnRef idx="0">
            <a:schemeClr val="accent1"/>
          </a:lnRef>
          <a:fillRef idx="3">
            <a:schemeClr val="accent1"/>
          </a:fillRef>
          <a:effectRef idx="3">
            <a:schemeClr val="accent1"/>
          </a:effectRef>
          <a:fontRef idx="minor">
            <a:schemeClr val="lt1"/>
          </a:fontRef>
        </p:style>
        <p:txBody>
          <a:bodyPr anchor="ctr"/>
          <a:lstStyle/>
          <a:p>
            <a:pPr algn="ctr"/>
            <a:endParaRPr lang="zh-TW" altLang="en-US">
              <a:solidFill>
                <a:prstClr val="white"/>
              </a:solidFill>
            </a:endParaRPr>
          </a:p>
        </p:txBody>
      </p:sp>
      <p:cxnSp>
        <p:nvCxnSpPr>
          <p:cNvPr id="38" name="直線單箭頭接點 37"/>
          <p:cNvCxnSpPr>
            <a:stCxn id="37" idx="4"/>
          </p:cNvCxnSpPr>
          <p:nvPr/>
        </p:nvCxnSpPr>
        <p:spPr>
          <a:xfrm>
            <a:off x="1051844" y="3500438"/>
            <a:ext cx="0" cy="709612"/>
          </a:xfrm>
          <a:prstGeom prst="straightConnector1">
            <a:avLst/>
          </a:prstGeom>
          <a:ln w="76200">
            <a:solidFill>
              <a:srgbClr val="3939FF"/>
            </a:solidFill>
            <a:tailEnd type="arrow"/>
          </a:ln>
        </p:spPr>
        <p:style>
          <a:lnRef idx="1">
            <a:schemeClr val="accent1"/>
          </a:lnRef>
          <a:fillRef idx="0">
            <a:schemeClr val="accent1"/>
          </a:fillRef>
          <a:effectRef idx="0">
            <a:schemeClr val="accent1"/>
          </a:effectRef>
          <a:fontRef idx="minor">
            <a:schemeClr val="tx1"/>
          </a:fontRef>
        </p:style>
      </p:cxnSp>
      <p:sp>
        <p:nvSpPr>
          <p:cNvPr id="39" name="文字方塊 38"/>
          <p:cNvSpPr txBox="1">
            <a:spLocks noChangeArrowheads="1"/>
          </p:cNvSpPr>
          <p:nvPr/>
        </p:nvSpPr>
        <p:spPr bwMode="auto">
          <a:xfrm>
            <a:off x="1094707" y="5232400"/>
            <a:ext cx="1398587"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spcBef>
                <a:spcPct val="0"/>
              </a:spcBef>
              <a:buFontTx/>
              <a:buNone/>
            </a:pPr>
            <a:r>
              <a:rPr lang="zh-TW" altLang="en-US" sz="2400" dirty="0" smtClean="0">
                <a:solidFill>
                  <a:srgbClr val="000000"/>
                </a:solidFill>
                <a:latin typeface="華康粗圓體" panose="020F0709000000000000" pitchFamily="49" charset="-120"/>
                <a:ea typeface="華康粗圓體" panose="020F0709000000000000" pitchFamily="49" charset="-120"/>
              </a:rPr>
              <a:t>科學班</a:t>
            </a:r>
            <a:endParaRPr lang="en-US" altLang="zh-TW" sz="2400" dirty="0" smtClean="0">
              <a:solidFill>
                <a:srgbClr val="000000"/>
              </a:solidFill>
              <a:latin typeface="華康粗圓體" panose="020F0709000000000000" pitchFamily="49" charset="-120"/>
              <a:ea typeface="華康粗圓體" panose="020F0709000000000000" pitchFamily="49" charset="-120"/>
            </a:endParaRPr>
          </a:p>
          <a:p>
            <a:pPr>
              <a:spcBef>
                <a:spcPct val="0"/>
              </a:spcBef>
              <a:buFontTx/>
              <a:buNone/>
            </a:pPr>
            <a:r>
              <a:rPr lang="en-US" altLang="zh-TW" sz="2400" dirty="0" smtClean="0">
                <a:solidFill>
                  <a:srgbClr val="000000"/>
                </a:solidFill>
                <a:latin typeface="華康粗圓體" panose="020F0709000000000000" pitchFamily="49" charset="-120"/>
                <a:ea typeface="華康粗圓體" panose="020F0709000000000000" pitchFamily="49" charset="-120"/>
              </a:rPr>
              <a:t>3/12</a:t>
            </a:r>
            <a:endParaRPr lang="zh-TW" altLang="en-US" sz="2400" dirty="0">
              <a:solidFill>
                <a:srgbClr val="000000"/>
              </a:solidFill>
              <a:latin typeface="華康粗圓體" panose="020F0709000000000000" pitchFamily="49" charset="-120"/>
              <a:ea typeface="華康粗圓體" panose="020F0709000000000000" pitchFamily="49" charset="-120"/>
            </a:endParaRPr>
          </a:p>
        </p:txBody>
      </p:sp>
      <p:sp>
        <p:nvSpPr>
          <p:cNvPr id="40" name="文字方塊 39"/>
          <p:cNvSpPr txBox="1">
            <a:spLocks noChangeArrowheads="1"/>
          </p:cNvSpPr>
          <p:nvPr/>
        </p:nvSpPr>
        <p:spPr bwMode="auto">
          <a:xfrm>
            <a:off x="602582" y="2794000"/>
            <a:ext cx="98425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a:spcBef>
                <a:spcPct val="0"/>
              </a:spcBef>
              <a:buFontTx/>
              <a:buNone/>
            </a:pPr>
            <a:r>
              <a:rPr lang="en-US" altLang="zh-TW" sz="2000" dirty="0">
                <a:solidFill>
                  <a:srgbClr val="000000"/>
                </a:solidFill>
                <a:latin typeface="華康粗圓體" panose="020F0709000000000000" pitchFamily="49" charset="-120"/>
                <a:ea typeface="華康粗圓體" panose="020F0709000000000000" pitchFamily="49" charset="-120"/>
              </a:rPr>
              <a:t>3</a:t>
            </a:r>
            <a:r>
              <a:rPr lang="zh-TW" altLang="en-US" sz="2000" dirty="0">
                <a:solidFill>
                  <a:srgbClr val="000000"/>
                </a:solidFill>
                <a:latin typeface="華康粗圓體" panose="020F0709000000000000" pitchFamily="49" charset="-120"/>
                <a:ea typeface="華康粗圓體" panose="020F0709000000000000" pitchFamily="49" charset="-120"/>
              </a:rPr>
              <a:t>月</a:t>
            </a:r>
          </a:p>
        </p:txBody>
      </p:sp>
      <p:sp>
        <p:nvSpPr>
          <p:cNvPr id="41" name="橢圓 40"/>
          <p:cNvSpPr/>
          <p:nvPr/>
        </p:nvSpPr>
        <p:spPr>
          <a:xfrm>
            <a:off x="7737816" y="3213100"/>
            <a:ext cx="288032" cy="288032"/>
          </a:xfrm>
          <a:prstGeom prst="ellipse">
            <a:avLst/>
          </a:prstGeom>
          <a:solidFill>
            <a:srgbClr val="3939FF"/>
          </a:solidFill>
          <a:ln>
            <a:solidFill>
              <a:srgbClr val="3939FF"/>
            </a:solidFill>
          </a:ln>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zh-TW" altLang="en-US">
              <a:solidFill>
                <a:prstClr val="white"/>
              </a:solidFill>
            </a:endParaRPr>
          </a:p>
        </p:txBody>
      </p:sp>
      <p:sp>
        <p:nvSpPr>
          <p:cNvPr id="42" name="圓角矩形 41"/>
          <p:cNvSpPr/>
          <p:nvPr/>
        </p:nvSpPr>
        <p:spPr>
          <a:xfrm>
            <a:off x="7994800" y="1822450"/>
            <a:ext cx="1426351" cy="941291"/>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r>
              <a:rPr lang="zh-TW" altLang="en-US" sz="2800" dirty="0" smtClean="0">
                <a:solidFill>
                  <a:prstClr val="white"/>
                </a:solidFill>
                <a:latin typeface="華康粗圓體" pitchFamily="49" charset="-120"/>
                <a:ea typeface="華康粗圓體" pitchFamily="49" charset="-120"/>
              </a:rPr>
              <a:t>一次</a:t>
            </a:r>
            <a:r>
              <a:rPr lang="en-US" altLang="zh-TW" sz="2800" dirty="0" smtClean="0">
                <a:solidFill>
                  <a:prstClr val="white"/>
                </a:solidFill>
                <a:latin typeface="華康粗圓體" pitchFamily="49" charset="-120"/>
                <a:ea typeface="華康粗圓體" pitchFamily="49" charset="-120"/>
              </a:rPr>
              <a:t/>
            </a:r>
            <a:br>
              <a:rPr lang="en-US" altLang="zh-TW" sz="2800" dirty="0" smtClean="0">
                <a:solidFill>
                  <a:prstClr val="white"/>
                </a:solidFill>
                <a:latin typeface="華康粗圓體" pitchFamily="49" charset="-120"/>
                <a:ea typeface="華康粗圓體" pitchFamily="49" charset="-120"/>
              </a:rPr>
            </a:br>
            <a:r>
              <a:rPr lang="zh-TW" altLang="en-US" sz="2800" dirty="0" smtClean="0">
                <a:solidFill>
                  <a:prstClr val="white"/>
                </a:solidFill>
                <a:latin typeface="華康粗圓體" pitchFamily="49" charset="-120"/>
                <a:ea typeface="華康粗圓體" pitchFamily="49" charset="-120"/>
              </a:rPr>
              <a:t>分發</a:t>
            </a:r>
            <a:endParaRPr lang="zh-TW" altLang="en-US" sz="2800" dirty="0">
              <a:solidFill>
                <a:prstClr val="white"/>
              </a:solidFill>
              <a:latin typeface="華康粗圓體" pitchFamily="49" charset="-120"/>
              <a:ea typeface="華康粗圓體" pitchFamily="49" charset="-120"/>
            </a:endParaRPr>
          </a:p>
        </p:txBody>
      </p:sp>
      <p:cxnSp>
        <p:nvCxnSpPr>
          <p:cNvPr id="43" name="直線單箭頭接點 42"/>
          <p:cNvCxnSpPr/>
          <p:nvPr/>
        </p:nvCxnSpPr>
        <p:spPr>
          <a:xfrm flipV="1">
            <a:off x="8724195" y="2778125"/>
            <a:ext cx="0" cy="466725"/>
          </a:xfrm>
          <a:prstGeom prst="straightConnector1">
            <a:avLst/>
          </a:prstGeom>
          <a:ln w="76200">
            <a:solidFill>
              <a:srgbClr val="366CAC"/>
            </a:solidFill>
            <a:tailEnd type="arrow"/>
          </a:ln>
        </p:spPr>
        <p:style>
          <a:lnRef idx="1">
            <a:schemeClr val="accent2"/>
          </a:lnRef>
          <a:fillRef idx="3">
            <a:schemeClr val="accent2"/>
          </a:fillRef>
          <a:effectRef idx="2">
            <a:schemeClr val="accent2"/>
          </a:effectRef>
          <a:fontRef idx="minor">
            <a:schemeClr val="lt1"/>
          </a:fontRef>
        </p:style>
      </p:cxnSp>
      <p:sp>
        <p:nvSpPr>
          <p:cNvPr id="44" name="橢圓 43"/>
          <p:cNvSpPr/>
          <p:nvPr/>
        </p:nvSpPr>
        <p:spPr>
          <a:xfrm>
            <a:off x="8579732" y="3213100"/>
            <a:ext cx="287338" cy="287338"/>
          </a:xfrm>
          <a:prstGeom prst="ellipse">
            <a:avLst/>
          </a:prstGeom>
          <a:solidFill>
            <a:srgbClr val="4181CD"/>
          </a:solidFill>
          <a:ln>
            <a:noFill/>
          </a:ln>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zh-TW" altLang="en-US">
              <a:solidFill>
                <a:prstClr val="white"/>
              </a:solidFill>
            </a:endParaRPr>
          </a:p>
        </p:txBody>
      </p:sp>
      <p:sp>
        <p:nvSpPr>
          <p:cNvPr id="45" name="圓角矩形 44"/>
          <p:cNvSpPr/>
          <p:nvPr/>
        </p:nvSpPr>
        <p:spPr>
          <a:xfrm>
            <a:off x="9754779" y="4271112"/>
            <a:ext cx="2196244" cy="961288"/>
          </a:xfrm>
          <a:prstGeom prst="roundRect">
            <a:avLst/>
          </a:prstGeom>
          <a:solidFill>
            <a:srgbClr val="DA433E"/>
          </a:solidFill>
        </p:spPr>
        <p:style>
          <a:lnRef idx="0">
            <a:schemeClr val="accent2"/>
          </a:lnRef>
          <a:fillRef idx="3">
            <a:schemeClr val="accent2"/>
          </a:fillRef>
          <a:effectRef idx="3">
            <a:schemeClr val="accent2"/>
          </a:effectRef>
          <a:fontRef idx="minor">
            <a:schemeClr val="lt1"/>
          </a:fontRef>
        </p:style>
        <p:txBody>
          <a:bodyPr anchor="ctr"/>
          <a:lstStyle/>
          <a:p>
            <a:pPr algn="ctr">
              <a:defRPr/>
            </a:pPr>
            <a:r>
              <a:rPr lang="zh-TW" altLang="en-US" sz="3200" dirty="0" smtClean="0">
                <a:solidFill>
                  <a:prstClr val="white"/>
                </a:solidFill>
                <a:latin typeface="華康粗圓體" pitchFamily="49" charset="-120"/>
                <a:ea typeface="華康粗圓體" pitchFamily="49" charset="-120"/>
              </a:rPr>
              <a:t>免試續招</a:t>
            </a:r>
            <a:endParaRPr lang="zh-TW" altLang="en-US" sz="3200" dirty="0">
              <a:solidFill>
                <a:prstClr val="white"/>
              </a:solidFill>
              <a:latin typeface="華康粗圓體" pitchFamily="49" charset="-120"/>
              <a:ea typeface="華康粗圓體" pitchFamily="49" charset="-120"/>
            </a:endParaRPr>
          </a:p>
        </p:txBody>
      </p:sp>
      <p:cxnSp>
        <p:nvCxnSpPr>
          <p:cNvPr id="46" name="直線單箭頭接點 45"/>
          <p:cNvCxnSpPr/>
          <p:nvPr/>
        </p:nvCxnSpPr>
        <p:spPr>
          <a:xfrm>
            <a:off x="10674382" y="3567113"/>
            <a:ext cx="0" cy="701675"/>
          </a:xfrm>
          <a:prstGeom prst="straightConnector1">
            <a:avLst/>
          </a:prstGeom>
          <a:ln w="76200">
            <a:tailEnd type="arrow"/>
          </a:ln>
        </p:spPr>
        <p:style>
          <a:lnRef idx="1">
            <a:schemeClr val="accent2"/>
          </a:lnRef>
          <a:fillRef idx="3">
            <a:schemeClr val="accent2"/>
          </a:fillRef>
          <a:effectRef idx="2">
            <a:schemeClr val="accent2"/>
          </a:effectRef>
          <a:fontRef idx="minor">
            <a:schemeClr val="lt1"/>
          </a:fontRef>
        </p:style>
      </p:cxnSp>
      <p:sp>
        <p:nvSpPr>
          <p:cNvPr id="47" name="橢圓 46"/>
          <p:cNvSpPr/>
          <p:nvPr/>
        </p:nvSpPr>
        <p:spPr>
          <a:xfrm>
            <a:off x="10531507" y="3279775"/>
            <a:ext cx="287338" cy="287338"/>
          </a:xfrm>
          <a:prstGeom prst="ellipse">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zh-TW" altLang="en-US">
              <a:solidFill>
                <a:prstClr val="white"/>
              </a:solidFill>
            </a:endParaRPr>
          </a:p>
        </p:txBody>
      </p:sp>
      <p:sp>
        <p:nvSpPr>
          <p:cNvPr id="48" name="圓角矩形 47"/>
          <p:cNvSpPr/>
          <p:nvPr/>
        </p:nvSpPr>
        <p:spPr>
          <a:xfrm>
            <a:off x="302064" y="4254500"/>
            <a:ext cx="2106063" cy="961133"/>
          </a:xfrm>
          <a:prstGeom prst="roundRect">
            <a:avLst/>
          </a:prstGeom>
          <a:solidFill>
            <a:srgbClr val="3333FF"/>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zh-TW" altLang="en-US" sz="3200" dirty="0">
                <a:solidFill>
                  <a:prstClr val="white"/>
                </a:solidFill>
                <a:latin typeface="華康粗圓體" pitchFamily="49" charset="-120"/>
                <a:ea typeface="華康粗圓體" pitchFamily="49" charset="-120"/>
              </a:rPr>
              <a:t>特色招生</a:t>
            </a:r>
            <a:endParaRPr lang="en-US" altLang="zh-TW" sz="3200" dirty="0">
              <a:solidFill>
                <a:prstClr val="white"/>
              </a:solidFill>
              <a:latin typeface="華康粗圓體" pitchFamily="49" charset="-120"/>
              <a:ea typeface="華康粗圓體" pitchFamily="49" charset="-120"/>
            </a:endParaRPr>
          </a:p>
          <a:p>
            <a:pPr algn="ctr">
              <a:defRPr/>
            </a:pPr>
            <a:r>
              <a:rPr lang="zh-TW" altLang="en-US" sz="2400" dirty="0">
                <a:solidFill>
                  <a:prstClr val="white"/>
                </a:solidFill>
                <a:latin typeface="華康粗圓體" pitchFamily="49" charset="-120"/>
                <a:ea typeface="華康粗圓體" pitchFamily="49" charset="-120"/>
              </a:rPr>
              <a:t>（甄選入學）</a:t>
            </a:r>
          </a:p>
        </p:txBody>
      </p:sp>
      <p:sp>
        <p:nvSpPr>
          <p:cNvPr id="49" name="圓角矩形 48"/>
          <p:cNvSpPr/>
          <p:nvPr/>
        </p:nvSpPr>
        <p:spPr>
          <a:xfrm>
            <a:off x="1499431" y="1778892"/>
            <a:ext cx="2292525" cy="961133"/>
          </a:xfrm>
          <a:prstGeom prst="roundRect">
            <a:avLst/>
          </a:prstGeom>
          <a:solidFill>
            <a:srgbClr val="3333FF"/>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zh-TW" altLang="en-US" sz="3200" dirty="0">
                <a:solidFill>
                  <a:prstClr val="white"/>
                </a:solidFill>
                <a:latin typeface="華康粗圓體" pitchFamily="49" charset="-120"/>
                <a:ea typeface="華康粗圓體" pitchFamily="49" charset="-120"/>
              </a:rPr>
              <a:t>術科測驗</a:t>
            </a:r>
          </a:p>
        </p:txBody>
      </p:sp>
      <p:sp>
        <p:nvSpPr>
          <p:cNvPr id="50" name="文字方塊 49"/>
          <p:cNvSpPr txBox="1">
            <a:spLocks noChangeArrowheads="1"/>
          </p:cNvSpPr>
          <p:nvPr/>
        </p:nvSpPr>
        <p:spPr bwMode="auto">
          <a:xfrm>
            <a:off x="8085074" y="1327724"/>
            <a:ext cx="2672153"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spcBef>
                <a:spcPct val="0"/>
              </a:spcBef>
              <a:buFontTx/>
              <a:buNone/>
            </a:pPr>
            <a:r>
              <a:rPr lang="en-US" altLang="zh-TW" sz="2400" dirty="0" smtClean="0">
                <a:solidFill>
                  <a:srgbClr val="000000"/>
                </a:solidFill>
                <a:latin typeface="華康粗圓體" panose="020F0709000000000000" pitchFamily="49" charset="-120"/>
                <a:ea typeface="華康粗圓體" panose="020F0709000000000000" pitchFamily="49" charset="-120"/>
              </a:rPr>
              <a:t>7/5</a:t>
            </a:r>
            <a:r>
              <a:rPr lang="zh-TW" altLang="en-US" sz="2400" dirty="0" smtClean="0">
                <a:solidFill>
                  <a:srgbClr val="000000"/>
                </a:solidFill>
                <a:latin typeface="華康粗圓體" panose="020F0709000000000000" pitchFamily="49" charset="-120"/>
                <a:ea typeface="華康粗圓體" panose="020F0709000000000000" pitchFamily="49" charset="-120"/>
              </a:rPr>
              <a:t>放榜  </a:t>
            </a:r>
            <a:r>
              <a:rPr lang="en-US" altLang="zh-TW" sz="2400" dirty="0" smtClean="0">
                <a:solidFill>
                  <a:srgbClr val="000000"/>
                </a:solidFill>
                <a:latin typeface="華康粗圓體" panose="020F0709000000000000" pitchFamily="49" charset="-120"/>
                <a:ea typeface="華康粗圓體" panose="020F0709000000000000" pitchFamily="49" charset="-120"/>
              </a:rPr>
              <a:t>7/7</a:t>
            </a:r>
            <a:r>
              <a:rPr lang="zh-TW" altLang="en-US" sz="2400" dirty="0" smtClean="0">
                <a:solidFill>
                  <a:srgbClr val="000000"/>
                </a:solidFill>
                <a:latin typeface="華康粗圓體" panose="020F0709000000000000" pitchFamily="49" charset="-120"/>
                <a:ea typeface="華康粗圓體" panose="020F0709000000000000" pitchFamily="49" charset="-120"/>
              </a:rPr>
              <a:t>報到</a:t>
            </a:r>
            <a:endParaRPr lang="zh-TW" altLang="en-US" sz="2400" dirty="0">
              <a:solidFill>
                <a:srgbClr val="000000"/>
              </a:solidFill>
              <a:latin typeface="華康粗圓體" panose="020F0709000000000000" pitchFamily="49" charset="-120"/>
              <a:ea typeface="華康粗圓體" panose="020F0709000000000000" pitchFamily="49" charset="-120"/>
            </a:endParaRPr>
          </a:p>
        </p:txBody>
      </p:sp>
    </p:spTree>
    <p:extLst>
      <p:ext uri="{BB962C8B-B14F-4D97-AF65-F5344CB8AC3E}">
        <p14:creationId xmlns:p14="http://schemas.microsoft.com/office/powerpoint/2010/main" xmlns="" val="364398506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14" presetClass="entr" presetSubtype="10" fill="hold" grpId="0" nodeType="with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randombar(horizontal)">
                                      <p:cBhvr>
                                        <p:cTn id="12" dur="500"/>
                                        <p:tgtEl>
                                          <p:spTgt spid="40"/>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randombar(horizontal)">
                                      <p:cBhvr>
                                        <p:cTn id="15" dur="500"/>
                                        <p:tgtEl>
                                          <p:spTgt spid="37"/>
                                        </p:tgtEl>
                                      </p:cBhvr>
                                    </p:animEffect>
                                  </p:childTnLst>
                                </p:cTn>
                              </p:par>
                              <p:par>
                                <p:cTn id="16" presetID="14" presetClass="entr" presetSubtype="10" fill="hold" nodeType="withEffect">
                                  <p:stCondLst>
                                    <p:cond delay="0"/>
                                  </p:stCondLst>
                                  <p:childTnLst>
                                    <p:set>
                                      <p:cBhvr>
                                        <p:cTn id="17" dur="1" fill="hold">
                                          <p:stCondLst>
                                            <p:cond delay="0"/>
                                          </p:stCondLst>
                                        </p:cTn>
                                        <p:tgtEl>
                                          <p:spTgt spid="38"/>
                                        </p:tgtEl>
                                        <p:attrNameLst>
                                          <p:attrName>style.visibility</p:attrName>
                                        </p:attrNameLst>
                                      </p:cBhvr>
                                      <p:to>
                                        <p:strVal val="visible"/>
                                      </p:to>
                                    </p:set>
                                    <p:animEffect transition="in" filter="randombar(horizontal)">
                                      <p:cBhvr>
                                        <p:cTn id="18" dur="500"/>
                                        <p:tgtEl>
                                          <p:spTgt spid="38"/>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randombar(horizontal)">
                                      <p:cBhvr>
                                        <p:cTn id="21" dur="500"/>
                                        <p:tgtEl>
                                          <p:spTgt spid="39"/>
                                        </p:tgtEl>
                                      </p:cBhvr>
                                    </p:animEffect>
                                  </p:childTnLst>
                                </p:cTn>
                              </p:par>
                              <p:par>
                                <p:cTn id="22" presetID="14" presetClass="entr" presetSubtype="10" fill="hold" nodeType="with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randombar(horizontal)">
                                      <p:cBhvr>
                                        <p:cTn id="24" dur="500"/>
                                        <p:tgtEl>
                                          <p:spTgt spid="23"/>
                                        </p:tgtEl>
                                      </p:cBhvr>
                                    </p:animEffect>
                                  </p:childTnLst>
                                </p:cTn>
                              </p:par>
                              <p:par>
                                <p:cTn id="25" presetID="14" presetClass="entr" presetSubtype="10" fill="hold" grpId="0" nodeType="with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randombar(horizontal)">
                                      <p:cBhvr>
                                        <p:cTn id="27" dur="500"/>
                                        <p:tgtEl>
                                          <p:spTgt spid="29"/>
                                        </p:tgtEl>
                                      </p:cBhvr>
                                    </p:animEffect>
                                  </p:childTnLst>
                                </p:cTn>
                              </p:par>
                              <p:par>
                                <p:cTn id="28" presetID="14" presetClass="entr" presetSubtype="10" fill="hold" grpId="0" nodeType="with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randombar(horizontal)">
                                      <p:cBhvr>
                                        <p:cTn id="30" dur="500"/>
                                        <p:tgtEl>
                                          <p:spTgt spid="24"/>
                                        </p:tgtEl>
                                      </p:cBhvr>
                                    </p:animEffect>
                                  </p:childTnLst>
                                </p:cTn>
                              </p:par>
                              <p:par>
                                <p:cTn id="31" presetID="14" presetClass="entr" presetSubtype="10" fill="hold" grpId="0" nodeType="with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randombar(horizontal)">
                                      <p:cBhvr>
                                        <p:cTn id="33" dur="500"/>
                                        <p:tgtEl>
                                          <p:spTgt spid="36"/>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randombar(horizontal)">
                                      <p:cBhvr>
                                        <p:cTn id="38" dur="500"/>
                                        <p:tgtEl>
                                          <p:spTgt spid="10"/>
                                        </p:tgtEl>
                                      </p:cBhvr>
                                    </p:animEffect>
                                  </p:childTnLst>
                                </p:cTn>
                              </p:par>
                              <p:par>
                                <p:cTn id="39" presetID="14" presetClass="entr" presetSubtype="10" fill="hold" grpId="0"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randombar(horizontal)">
                                      <p:cBhvr>
                                        <p:cTn id="41" dur="500"/>
                                        <p:tgtEl>
                                          <p:spTgt spid="8"/>
                                        </p:tgtEl>
                                      </p:cBhvr>
                                    </p:animEffect>
                                  </p:childTnLst>
                                </p:cTn>
                              </p:par>
                              <p:par>
                                <p:cTn id="42" presetID="14" presetClass="entr" presetSubtype="10" fill="hold" nodeType="with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randombar(horizontal)">
                                      <p:cBhvr>
                                        <p:cTn id="44" dur="500"/>
                                        <p:tgtEl>
                                          <p:spTgt spid="11"/>
                                        </p:tgtEl>
                                      </p:cBhvr>
                                    </p:animEffect>
                                  </p:childTnLst>
                                </p:cTn>
                              </p:par>
                              <p:par>
                                <p:cTn id="45" presetID="14" presetClass="entr" presetSubtype="1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randombar(horizontal)">
                                      <p:cBhvr>
                                        <p:cTn id="47" dur="500"/>
                                        <p:tgtEl>
                                          <p:spTgt spid="9"/>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grpId="0" nodeType="clickEffect">
                                  <p:stCondLst>
                                    <p:cond delay="0"/>
                                  </p:stCondLst>
                                  <p:childTnLst>
                                    <p:set>
                                      <p:cBhvr>
                                        <p:cTn id="51" dur="1" fill="hold">
                                          <p:stCondLst>
                                            <p:cond delay="0"/>
                                          </p:stCondLst>
                                        </p:cTn>
                                        <p:tgtEl>
                                          <p:spTgt spid="30"/>
                                        </p:tgtEl>
                                        <p:attrNameLst>
                                          <p:attrName>style.visibility</p:attrName>
                                        </p:attrNameLst>
                                      </p:cBhvr>
                                      <p:to>
                                        <p:strVal val="visible"/>
                                      </p:to>
                                    </p:set>
                                    <p:animEffect transition="in" filter="randombar(horizontal)">
                                      <p:cBhvr>
                                        <p:cTn id="52" dur="500"/>
                                        <p:tgtEl>
                                          <p:spTgt spid="30"/>
                                        </p:tgtEl>
                                      </p:cBhvr>
                                    </p:animEffect>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nodeType="click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fade">
                                      <p:cBhvr>
                                        <p:cTn id="57" dur="1000"/>
                                        <p:tgtEl>
                                          <p:spTgt spid="31"/>
                                        </p:tgtEl>
                                      </p:cBhvr>
                                    </p:animEffect>
                                    <p:anim calcmode="lin" valueType="num">
                                      <p:cBhvr>
                                        <p:cTn id="58" dur="1000" fill="hold"/>
                                        <p:tgtEl>
                                          <p:spTgt spid="31"/>
                                        </p:tgtEl>
                                        <p:attrNameLst>
                                          <p:attrName>ppt_x</p:attrName>
                                        </p:attrNameLst>
                                      </p:cBhvr>
                                      <p:tavLst>
                                        <p:tav tm="0">
                                          <p:val>
                                            <p:strVal val="#ppt_x"/>
                                          </p:val>
                                        </p:tav>
                                        <p:tav tm="100000">
                                          <p:val>
                                            <p:strVal val="#ppt_x"/>
                                          </p:val>
                                        </p:tav>
                                      </p:tavLst>
                                    </p:anim>
                                    <p:anim calcmode="lin" valueType="num">
                                      <p:cBhvr>
                                        <p:cTn id="59"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nodeType="click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fade">
                                      <p:cBhvr>
                                        <p:cTn id="64" dur="1000"/>
                                        <p:tgtEl>
                                          <p:spTgt spid="19"/>
                                        </p:tgtEl>
                                      </p:cBhvr>
                                    </p:animEffect>
                                    <p:anim calcmode="lin" valueType="num">
                                      <p:cBhvr>
                                        <p:cTn id="65" dur="1000" fill="hold"/>
                                        <p:tgtEl>
                                          <p:spTgt spid="19"/>
                                        </p:tgtEl>
                                        <p:attrNameLst>
                                          <p:attrName>ppt_x</p:attrName>
                                        </p:attrNameLst>
                                      </p:cBhvr>
                                      <p:tavLst>
                                        <p:tav tm="0">
                                          <p:val>
                                            <p:strVal val="#ppt_x"/>
                                          </p:val>
                                        </p:tav>
                                        <p:tav tm="100000">
                                          <p:val>
                                            <p:strVal val="#ppt_x"/>
                                          </p:val>
                                        </p:tav>
                                      </p:tavLst>
                                    </p:anim>
                                    <p:anim calcmode="lin" valueType="num">
                                      <p:cBhvr>
                                        <p:cTn id="66" dur="1000" fill="hold"/>
                                        <p:tgtEl>
                                          <p:spTgt spid="19"/>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18"/>
                                        </p:tgtEl>
                                        <p:attrNameLst>
                                          <p:attrName>style.visibility</p:attrName>
                                        </p:attrNameLst>
                                      </p:cBhvr>
                                      <p:to>
                                        <p:strVal val="visible"/>
                                      </p:to>
                                    </p:set>
                                    <p:animEffect transition="in" filter="fade">
                                      <p:cBhvr>
                                        <p:cTn id="69" dur="1000"/>
                                        <p:tgtEl>
                                          <p:spTgt spid="18"/>
                                        </p:tgtEl>
                                      </p:cBhvr>
                                    </p:animEffect>
                                    <p:anim calcmode="lin" valueType="num">
                                      <p:cBhvr>
                                        <p:cTn id="70" dur="1000" fill="hold"/>
                                        <p:tgtEl>
                                          <p:spTgt spid="18"/>
                                        </p:tgtEl>
                                        <p:attrNameLst>
                                          <p:attrName>ppt_x</p:attrName>
                                        </p:attrNameLst>
                                      </p:cBhvr>
                                      <p:tavLst>
                                        <p:tav tm="0">
                                          <p:val>
                                            <p:strVal val="#ppt_x"/>
                                          </p:val>
                                        </p:tav>
                                        <p:tav tm="100000">
                                          <p:val>
                                            <p:strVal val="#ppt_x"/>
                                          </p:val>
                                        </p:tav>
                                      </p:tavLst>
                                    </p:anim>
                                    <p:anim calcmode="lin" valueType="num">
                                      <p:cBhvr>
                                        <p:cTn id="71" dur="1000" fill="hold"/>
                                        <p:tgtEl>
                                          <p:spTgt spid="18"/>
                                        </p:tgtEl>
                                        <p:attrNameLst>
                                          <p:attrName>ppt_y</p:attrName>
                                        </p:attrNameLst>
                                      </p:cBhvr>
                                      <p:tavLst>
                                        <p:tav tm="0">
                                          <p:val>
                                            <p:strVal val="#ppt_y+.1"/>
                                          </p:val>
                                        </p:tav>
                                        <p:tav tm="100000">
                                          <p:val>
                                            <p:strVal val="#ppt_y"/>
                                          </p:val>
                                        </p:tav>
                                      </p:tavLst>
                                    </p:anim>
                                  </p:childTnLst>
                                </p:cTn>
                              </p:par>
                              <p:par>
                                <p:cTn id="72" presetID="14" presetClass="entr" presetSubtype="10" fill="hold" grpId="0" nodeType="withEffect">
                                  <p:stCondLst>
                                    <p:cond delay="0"/>
                                  </p:stCondLst>
                                  <p:childTnLst>
                                    <p:set>
                                      <p:cBhvr>
                                        <p:cTn id="73" dur="1" fill="hold">
                                          <p:stCondLst>
                                            <p:cond delay="0"/>
                                          </p:stCondLst>
                                        </p:cTn>
                                        <p:tgtEl>
                                          <p:spTgt spid="20"/>
                                        </p:tgtEl>
                                        <p:attrNameLst>
                                          <p:attrName>style.visibility</p:attrName>
                                        </p:attrNameLst>
                                      </p:cBhvr>
                                      <p:to>
                                        <p:strVal val="visible"/>
                                      </p:to>
                                    </p:set>
                                    <p:animEffect transition="in" filter="randombar(horizontal)">
                                      <p:cBhvr>
                                        <p:cTn id="74" dur="500"/>
                                        <p:tgtEl>
                                          <p:spTgt spid="20"/>
                                        </p:tgtEl>
                                      </p:cBhvr>
                                    </p:animEffect>
                                  </p:childTnLst>
                                </p:cTn>
                              </p:par>
                              <p:par>
                                <p:cTn id="75" presetID="14" presetClass="entr" presetSubtype="10" fill="hold" grpId="0" nodeType="with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randombar(horizontal)">
                                      <p:cBhvr>
                                        <p:cTn id="77" dur="500"/>
                                        <p:tgtEl>
                                          <p:spTgt spid="21"/>
                                        </p:tgtEl>
                                      </p:cBhvr>
                                    </p:animEffect>
                                  </p:childTnLst>
                                </p:cTn>
                              </p:par>
                              <p:par>
                                <p:cTn id="78" presetID="14" presetClass="entr" presetSubtype="10" fill="hold" grpId="0" nodeType="with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randombar(horizontal)">
                                      <p:cBhvr>
                                        <p:cTn id="80" dur="500"/>
                                        <p:tgtEl>
                                          <p:spTgt spid="22"/>
                                        </p:tgtEl>
                                      </p:cBhvr>
                                    </p:animEffect>
                                  </p:childTnLst>
                                </p:cTn>
                              </p:par>
                            </p:childTnLst>
                          </p:cTn>
                        </p:par>
                      </p:childTnLst>
                    </p:cTn>
                  </p:par>
                  <p:par>
                    <p:cTn id="81" fill="hold">
                      <p:stCondLst>
                        <p:cond delay="indefinite"/>
                      </p:stCondLst>
                      <p:childTnLst>
                        <p:par>
                          <p:cTn id="82" fill="hold">
                            <p:stCondLst>
                              <p:cond delay="0"/>
                            </p:stCondLst>
                            <p:childTnLst>
                              <p:par>
                                <p:cTn id="83" presetID="14" presetClass="entr" presetSubtype="10" fill="hold" grpId="0" nodeType="click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randombar(horizontal)">
                                      <p:cBhvr>
                                        <p:cTn id="85" dur="500"/>
                                        <p:tgtEl>
                                          <p:spTgt spid="27"/>
                                        </p:tgtEl>
                                      </p:cBhvr>
                                    </p:animEffect>
                                  </p:childTnLst>
                                </p:cTn>
                              </p:par>
                            </p:childTnLst>
                          </p:cTn>
                        </p:par>
                        <p:par>
                          <p:cTn id="86" fill="hold">
                            <p:stCondLst>
                              <p:cond delay="500"/>
                            </p:stCondLst>
                            <p:childTnLst>
                              <p:par>
                                <p:cTn id="87" presetID="14" presetClass="entr" presetSubtype="10" fill="hold" nodeType="afterEffect">
                                  <p:stCondLst>
                                    <p:cond delay="0"/>
                                  </p:stCondLst>
                                  <p:childTnLst>
                                    <p:set>
                                      <p:cBhvr>
                                        <p:cTn id="88" dur="1" fill="hold">
                                          <p:stCondLst>
                                            <p:cond delay="0"/>
                                          </p:stCondLst>
                                        </p:cTn>
                                        <p:tgtEl>
                                          <p:spTgt spid="12"/>
                                        </p:tgtEl>
                                        <p:attrNameLst>
                                          <p:attrName>style.visibility</p:attrName>
                                        </p:attrNameLst>
                                      </p:cBhvr>
                                      <p:to>
                                        <p:strVal val="visible"/>
                                      </p:to>
                                    </p:set>
                                    <p:animEffect transition="in" filter="randombar(horizontal)">
                                      <p:cBhvr>
                                        <p:cTn id="89" dur="500"/>
                                        <p:tgtEl>
                                          <p:spTgt spid="12"/>
                                        </p:tgtEl>
                                      </p:cBhvr>
                                    </p:animEffect>
                                  </p:childTnLst>
                                </p:cTn>
                              </p:par>
                              <p:par>
                                <p:cTn id="90" presetID="14" presetClass="entr" presetSubtype="10" fill="hold" nodeType="withEffect">
                                  <p:stCondLst>
                                    <p:cond delay="0"/>
                                  </p:stCondLst>
                                  <p:childTnLst>
                                    <p:set>
                                      <p:cBhvr>
                                        <p:cTn id="91" dur="1" fill="hold">
                                          <p:stCondLst>
                                            <p:cond delay="0"/>
                                          </p:stCondLst>
                                        </p:cTn>
                                        <p:tgtEl>
                                          <p:spTgt spid="7"/>
                                        </p:tgtEl>
                                        <p:attrNameLst>
                                          <p:attrName>style.visibility</p:attrName>
                                        </p:attrNameLst>
                                      </p:cBhvr>
                                      <p:to>
                                        <p:strVal val="visible"/>
                                      </p:to>
                                    </p:set>
                                    <p:animEffect transition="in" filter="randombar(horizontal)">
                                      <p:cBhvr>
                                        <p:cTn id="92" dur="500"/>
                                        <p:tgtEl>
                                          <p:spTgt spid="7"/>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fade">
                                      <p:cBhvr>
                                        <p:cTn id="95" dur="1000"/>
                                        <p:tgtEl>
                                          <p:spTgt spid="14"/>
                                        </p:tgtEl>
                                      </p:cBhvr>
                                    </p:animEffect>
                                    <p:anim calcmode="lin" valueType="num">
                                      <p:cBhvr>
                                        <p:cTn id="96" dur="1000" fill="hold"/>
                                        <p:tgtEl>
                                          <p:spTgt spid="14"/>
                                        </p:tgtEl>
                                        <p:attrNameLst>
                                          <p:attrName>ppt_x</p:attrName>
                                        </p:attrNameLst>
                                      </p:cBhvr>
                                      <p:tavLst>
                                        <p:tav tm="0">
                                          <p:val>
                                            <p:strVal val="#ppt_x"/>
                                          </p:val>
                                        </p:tav>
                                        <p:tav tm="100000">
                                          <p:val>
                                            <p:strVal val="#ppt_x"/>
                                          </p:val>
                                        </p:tav>
                                      </p:tavLst>
                                    </p:anim>
                                    <p:anim calcmode="lin" valueType="num">
                                      <p:cBhvr>
                                        <p:cTn id="97" dur="1000" fill="hold"/>
                                        <p:tgtEl>
                                          <p:spTgt spid="14"/>
                                        </p:tgtEl>
                                        <p:attrNameLst>
                                          <p:attrName>ppt_y</p:attrName>
                                        </p:attrNameLst>
                                      </p:cBhvr>
                                      <p:tavLst>
                                        <p:tav tm="0">
                                          <p:val>
                                            <p:strVal val="#ppt_y+.1"/>
                                          </p:val>
                                        </p:tav>
                                        <p:tav tm="100000">
                                          <p:val>
                                            <p:strVal val="#ppt_y"/>
                                          </p:val>
                                        </p:tav>
                                      </p:tavLst>
                                    </p:anim>
                                  </p:childTnLst>
                                </p:cTn>
                              </p:par>
                            </p:childTnLst>
                          </p:cTn>
                        </p:par>
                        <p:par>
                          <p:cTn id="98" fill="hold">
                            <p:stCondLst>
                              <p:cond delay="1500"/>
                            </p:stCondLst>
                            <p:childTnLst>
                              <p:par>
                                <p:cTn id="99" presetID="42" presetClass="entr" presetSubtype="0"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fade">
                                      <p:cBhvr>
                                        <p:cTn id="101" dur="1000"/>
                                        <p:tgtEl>
                                          <p:spTgt spid="28"/>
                                        </p:tgtEl>
                                      </p:cBhvr>
                                    </p:animEffect>
                                    <p:anim calcmode="lin" valueType="num">
                                      <p:cBhvr>
                                        <p:cTn id="102" dur="1000" fill="hold"/>
                                        <p:tgtEl>
                                          <p:spTgt spid="28"/>
                                        </p:tgtEl>
                                        <p:attrNameLst>
                                          <p:attrName>ppt_x</p:attrName>
                                        </p:attrNameLst>
                                      </p:cBhvr>
                                      <p:tavLst>
                                        <p:tav tm="0">
                                          <p:val>
                                            <p:strVal val="#ppt_x"/>
                                          </p:val>
                                        </p:tav>
                                        <p:tav tm="100000">
                                          <p:val>
                                            <p:strVal val="#ppt_x"/>
                                          </p:val>
                                        </p:tav>
                                      </p:tavLst>
                                    </p:anim>
                                    <p:anim calcmode="lin" valueType="num">
                                      <p:cBhvr>
                                        <p:cTn id="10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04" fill="hold">
                      <p:stCondLst>
                        <p:cond delay="indefinite"/>
                      </p:stCondLst>
                      <p:childTnLst>
                        <p:par>
                          <p:cTn id="105" fill="hold">
                            <p:stCondLst>
                              <p:cond delay="0"/>
                            </p:stCondLst>
                            <p:childTnLst>
                              <p:par>
                                <p:cTn id="106" presetID="42" presetClass="entr" presetSubtype="0" fill="hold" nodeType="clickEffect">
                                  <p:stCondLst>
                                    <p:cond delay="0"/>
                                  </p:stCondLst>
                                  <p:childTnLst>
                                    <p:set>
                                      <p:cBhvr>
                                        <p:cTn id="107" dur="1" fill="hold">
                                          <p:stCondLst>
                                            <p:cond delay="0"/>
                                          </p:stCondLst>
                                        </p:cTn>
                                        <p:tgtEl>
                                          <p:spTgt spid="13"/>
                                        </p:tgtEl>
                                        <p:attrNameLst>
                                          <p:attrName>style.visibility</p:attrName>
                                        </p:attrNameLst>
                                      </p:cBhvr>
                                      <p:to>
                                        <p:strVal val="visible"/>
                                      </p:to>
                                    </p:set>
                                    <p:animEffect transition="in" filter="fade">
                                      <p:cBhvr>
                                        <p:cTn id="108" dur="1000"/>
                                        <p:tgtEl>
                                          <p:spTgt spid="13"/>
                                        </p:tgtEl>
                                      </p:cBhvr>
                                    </p:animEffect>
                                    <p:anim calcmode="lin" valueType="num">
                                      <p:cBhvr>
                                        <p:cTn id="109" dur="1000" fill="hold"/>
                                        <p:tgtEl>
                                          <p:spTgt spid="13"/>
                                        </p:tgtEl>
                                        <p:attrNameLst>
                                          <p:attrName>ppt_x</p:attrName>
                                        </p:attrNameLst>
                                      </p:cBhvr>
                                      <p:tavLst>
                                        <p:tav tm="0">
                                          <p:val>
                                            <p:strVal val="#ppt_x"/>
                                          </p:val>
                                        </p:tav>
                                        <p:tav tm="100000">
                                          <p:val>
                                            <p:strVal val="#ppt_x"/>
                                          </p:val>
                                        </p:tav>
                                      </p:tavLst>
                                    </p:anim>
                                    <p:anim calcmode="lin" valueType="num">
                                      <p:cBhvr>
                                        <p:cTn id="110" dur="1000" fill="hold"/>
                                        <p:tgtEl>
                                          <p:spTgt spid="13"/>
                                        </p:tgtEl>
                                        <p:attrNameLst>
                                          <p:attrName>ppt_y</p:attrName>
                                        </p:attrNameLst>
                                      </p:cBhvr>
                                      <p:tavLst>
                                        <p:tav tm="0">
                                          <p:val>
                                            <p:strVal val="#ppt_y+.1"/>
                                          </p:val>
                                        </p:tav>
                                        <p:tav tm="100000">
                                          <p:val>
                                            <p:strVal val="#ppt_y"/>
                                          </p:val>
                                        </p:tav>
                                      </p:tavLst>
                                    </p:anim>
                                  </p:childTnLst>
                                </p:cTn>
                              </p:par>
                              <p:par>
                                <p:cTn id="111" presetID="42" presetClass="entr" presetSubtype="0" fill="hold" nodeType="withEffect">
                                  <p:stCondLst>
                                    <p:cond delay="0"/>
                                  </p:stCondLst>
                                  <p:childTnLst>
                                    <p:set>
                                      <p:cBhvr>
                                        <p:cTn id="112" dur="1" fill="hold">
                                          <p:stCondLst>
                                            <p:cond delay="0"/>
                                          </p:stCondLst>
                                        </p:cTn>
                                        <p:tgtEl>
                                          <p:spTgt spid="41"/>
                                        </p:tgtEl>
                                        <p:attrNameLst>
                                          <p:attrName>style.visibility</p:attrName>
                                        </p:attrNameLst>
                                      </p:cBhvr>
                                      <p:to>
                                        <p:strVal val="visible"/>
                                      </p:to>
                                    </p:set>
                                    <p:animEffect transition="in" filter="fade">
                                      <p:cBhvr>
                                        <p:cTn id="113" dur="1000"/>
                                        <p:tgtEl>
                                          <p:spTgt spid="41"/>
                                        </p:tgtEl>
                                      </p:cBhvr>
                                    </p:animEffect>
                                    <p:anim calcmode="lin" valueType="num">
                                      <p:cBhvr>
                                        <p:cTn id="114" dur="1000" fill="hold"/>
                                        <p:tgtEl>
                                          <p:spTgt spid="41"/>
                                        </p:tgtEl>
                                        <p:attrNameLst>
                                          <p:attrName>ppt_x</p:attrName>
                                        </p:attrNameLst>
                                      </p:cBhvr>
                                      <p:tavLst>
                                        <p:tav tm="0">
                                          <p:val>
                                            <p:strVal val="#ppt_x"/>
                                          </p:val>
                                        </p:tav>
                                        <p:tav tm="100000">
                                          <p:val>
                                            <p:strVal val="#ppt_x"/>
                                          </p:val>
                                        </p:tav>
                                      </p:tavLst>
                                    </p:anim>
                                    <p:anim calcmode="lin" valueType="num">
                                      <p:cBhvr>
                                        <p:cTn id="115" dur="1000" fill="hold"/>
                                        <p:tgtEl>
                                          <p:spTgt spid="41"/>
                                        </p:tgtEl>
                                        <p:attrNameLst>
                                          <p:attrName>ppt_y</p:attrName>
                                        </p:attrNameLst>
                                      </p:cBhvr>
                                      <p:tavLst>
                                        <p:tav tm="0">
                                          <p:val>
                                            <p:strVal val="#ppt_y+.1"/>
                                          </p:val>
                                        </p:tav>
                                        <p:tav tm="100000">
                                          <p:val>
                                            <p:strVal val="#ppt_y"/>
                                          </p:val>
                                        </p:tav>
                                      </p:tavLst>
                                    </p:anim>
                                  </p:childTnLst>
                                </p:cTn>
                              </p:par>
                              <p:par>
                                <p:cTn id="116" presetID="42" presetClass="entr" presetSubtype="0" fill="hold" nodeType="withEffect">
                                  <p:stCondLst>
                                    <p:cond delay="0"/>
                                  </p:stCondLst>
                                  <p:childTnLst>
                                    <p:set>
                                      <p:cBhvr>
                                        <p:cTn id="117" dur="1" fill="hold">
                                          <p:stCondLst>
                                            <p:cond delay="0"/>
                                          </p:stCondLst>
                                        </p:cTn>
                                        <p:tgtEl>
                                          <p:spTgt spid="17"/>
                                        </p:tgtEl>
                                        <p:attrNameLst>
                                          <p:attrName>style.visibility</p:attrName>
                                        </p:attrNameLst>
                                      </p:cBhvr>
                                      <p:to>
                                        <p:strVal val="visible"/>
                                      </p:to>
                                    </p:set>
                                    <p:animEffect transition="in" filter="fade">
                                      <p:cBhvr>
                                        <p:cTn id="118" dur="1000"/>
                                        <p:tgtEl>
                                          <p:spTgt spid="17"/>
                                        </p:tgtEl>
                                      </p:cBhvr>
                                    </p:animEffect>
                                    <p:anim calcmode="lin" valueType="num">
                                      <p:cBhvr>
                                        <p:cTn id="119" dur="1000" fill="hold"/>
                                        <p:tgtEl>
                                          <p:spTgt spid="17"/>
                                        </p:tgtEl>
                                        <p:attrNameLst>
                                          <p:attrName>ppt_x</p:attrName>
                                        </p:attrNameLst>
                                      </p:cBhvr>
                                      <p:tavLst>
                                        <p:tav tm="0">
                                          <p:val>
                                            <p:strVal val="#ppt_x"/>
                                          </p:val>
                                        </p:tav>
                                        <p:tav tm="100000">
                                          <p:val>
                                            <p:strVal val="#ppt_x"/>
                                          </p:val>
                                        </p:tav>
                                      </p:tavLst>
                                    </p:anim>
                                    <p:anim calcmode="lin" valueType="num">
                                      <p:cBhvr>
                                        <p:cTn id="120" dur="1000" fill="hold"/>
                                        <p:tgtEl>
                                          <p:spTgt spid="17"/>
                                        </p:tgtEl>
                                        <p:attrNameLst>
                                          <p:attrName>ppt_y</p:attrName>
                                        </p:attrNameLst>
                                      </p:cBhvr>
                                      <p:tavLst>
                                        <p:tav tm="0">
                                          <p:val>
                                            <p:strVal val="#ppt_y+.1"/>
                                          </p:val>
                                        </p:tav>
                                        <p:tav tm="100000">
                                          <p:val>
                                            <p:strVal val="#ppt_y"/>
                                          </p:val>
                                        </p:tav>
                                      </p:tavLst>
                                    </p:anim>
                                  </p:childTnLst>
                                </p:cTn>
                              </p:par>
                            </p:childTnLst>
                          </p:cTn>
                        </p:par>
                        <p:par>
                          <p:cTn id="121" fill="hold">
                            <p:stCondLst>
                              <p:cond delay="1000"/>
                            </p:stCondLst>
                            <p:childTnLst>
                              <p:par>
                                <p:cTn id="122" presetID="42" presetClass="entr" presetSubtype="0" fill="hold" grpId="0" nodeType="afterEffect">
                                  <p:stCondLst>
                                    <p:cond delay="0"/>
                                  </p:stCondLst>
                                  <p:childTnLst>
                                    <p:set>
                                      <p:cBhvr>
                                        <p:cTn id="123" dur="1" fill="hold">
                                          <p:stCondLst>
                                            <p:cond delay="0"/>
                                          </p:stCondLst>
                                        </p:cTn>
                                        <p:tgtEl>
                                          <p:spTgt spid="15"/>
                                        </p:tgtEl>
                                        <p:attrNameLst>
                                          <p:attrName>style.visibility</p:attrName>
                                        </p:attrNameLst>
                                      </p:cBhvr>
                                      <p:to>
                                        <p:strVal val="visible"/>
                                      </p:to>
                                    </p:set>
                                    <p:animEffect transition="in" filter="fade">
                                      <p:cBhvr>
                                        <p:cTn id="124" dur="1000"/>
                                        <p:tgtEl>
                                          <p:spTgt spid="15"/>
                                        </p:tgtEl>
                                      </p:cBhvr>
                                    </p:animEffect>
                                    <p:anim calcmode="lin" valueType="num">
                                      <p:cBhvr>
                                        <p:cTn id="125" dur="1000" fill="hold"/>
                                        <p:tgtEl>
                                          <p:spTgt spid="15"/>
                                        </p:tgtEl>
                                        <p:attrNameLst>
                                          <p:attrName>ppt_x</p:attrName>
                                        </p:attrNameLst>
                                      </p:cBhvr>
                                      <p:tavLst>
                                        <p:tav tm="0">
                                          <p:val>
                                            <p:strVal val="#ppt_x"/>
                                          </p:val>
                                        </p:tav>
                                        <p:tav tm="100000">
                                          <p:val>
                                            <p:strVal val="#ppt_x"/>
                                          </p:val>
                                        </p:tav>
                                      </p:tavLst>
                                    </p:anim>
                                    <p:anim calcmode="lin" valueType="num">
                                      <p:cBhvr>
                                        <p:cTn id="126" dur="1000" fill="hold"/>
                                        <p:tgtEl>
                                          <p:spTgt spid="15"/>
                                        </p:tgtEl>
                                        <p:attrNameLst>
                                          <p:attrName>ppt_y</p:attrName>
                                        </p:attrNameLst>
                                      </p:cBhvr>
                                      <p:tavLst>
                                        <p:tav tm="0">
                                          <p:val>
                                            <p:strVal val="#ppt_y+.1"/>
                                          </p:val>
                                        </p:tav>
                                        <p:tav tm="100000">
                                          <p:val>
                                            <p:strVal val="#ppt_y"/>
                                          </p:val>
                                        </p:tav>
                                      </p:tavLst>
                                    </p:anim>
                                  </p:childTnLst>
                                </p:cTn>
                              </p:par>
                            </p:childTnLst>
                          </p:cTn>
                        </p:par>
                        <p:par>
                          <p:cTn id="127" fill="hold">
                            <p:stCondLst>
                              <p:cond delay="2000"/>
                            </p:stCondLst>
                            <p:childTnLst>
                              <p:par>
                                <p:cTn id="128" presetID="42" presetClass="entr" presetSubtype="0" fill="hold" grpId="0" nodeType="afterEffect">
                                  <p:stCondLst>
                                    <p:cond delay="0"/>
                                  </p:stCondLst>
                                  <p:childTnLst>
                                    <p:set>
                                      <p:cBhvr>
                                        <p:cTn id="129" dur="1" fill="hold">
                                          <p:stCondLst>
                                            <p:cond delay="0"/>
                                          </p:stCondLst>
                                        </p:cTn>
                                        <p:tgtEl>
                                          <p:spTgt spid="16"/>
                                        </p:tgtEl>
                                        <p:attrNameLst>
                                          <p:attrName>style.visibility</p:attrName>
                                        </p:attrNameLst>
                                      </p:cBhvr>
                                      <p:to>
                                        <p:strVal val="visible"/>
                                      </p:to>
                                    </p:set>
                                    <p:animEffect transition="in" filter="fade">
                                      <p:cBhvr>
                                        <p:cTn id="130" dur="1000"/>
                                        <p:tgtEl>
                                          <p:spTgt spid="16"/>
                                        </p:tgtEl>
                                      </p:cBhvr>
                                    </p:animEffect>
                                    <p:anim calcmode="lin" valueType="num">
                                      <p:cBhvr>
                                        <p:cTn id="131" dur="1000" fill="hold"/>
                                        <p:tgtEl>
                                          <p:spTgt spid="16"/>
                                        </p:tgtEl>
                                        <p:attrNameLst>
                                          <p:attrName>ppt_x</p:attrName>
                                        </p:attrNameLst>
                                      </p:cBhvr>
                                      <p:tavLst>
                                        <p:tav tm="0">
                                          <p:val>
                                            <p:strVal val="#ppt_x"/>
                                          </p:val>
                                        </p:tav>
                                        <p:tav tm="100000">
                                          <p:val>
                                            <p:strVal val="#ppt_x"/>
                                          </p:val>
                                        </p:tav>
                                      </p:tavLst>
                                    </p:anim>
                                    <p:anim calcmode="lin" valueType="num">
                                      <p:cBhvr>
                                        <p:cTn id="132"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33" fill="hold">
                      <p:stCondLst>
                        <p:cond delay="indefinite"/>
                      </p:stCondLst>
                      <p:childTnLst>
                        <p:par>
                          <p:cTn id="134" fill="hold">
                            <p:stCondLst>
                              <p:cond delay="0"/>
                            </p:stCondLst>
                            <p:childTnLst>
                              <p:par>
                                <p:cTn id="135" presetID="1" presetClass="entr" presetSubtype="0" fill="hold" grpId="0" nodeType="clickEffect">
                                  <p:stCondLst>
                                    <p:cond delay="0"/>
                                  </p:stCondLst>
                                  <p:childTnLst>
                                    <p:set>
                                      <p:cBhvr>
                                        <p:cTn id="136" dur="1" fill="hold">
                                          <p:stCondLst>
                                            <p:cond delay="0"/>
                                          </p:stCondLst>
                                        </p:cTn>
                                        <p:tgtEl>
                                          <p:spTgt spid="35"/>
                                        </p:tgtEl>
                                        <p:attrNameLst>
                                          <p:attrName>style.visibility</p:attrName>
                                        </p:attrNameLst>
                                      </p:cBhvr>
                                      <p:to>
                                        <p:strVal val="visible"/>
                                      </p:to>
                                    </p:set>
                                  </p:childTnLst>
                                </p:cTn>
                              </p:par>
                            </p:childTnLst>
                          </p:cTn>
                        </p:par>
                      </p:childTnLst>
                    </p:cTn>
                  </p:par>
                  <p:par>
                    <p:cTn id="137" fill="hold">
                      <p:stCondLst>
                        <p:cond delay="indefinite"/>
                      </p:stCondLst>
                      <p:childTnLst>
                        <p:par>
                          <p:cTn id="138" fill="hold">
                            <p:stCondLst>
                              <p:cond delay="0"/>
                            </p:stCondLst>
                            <p:childTnLst>
                              <p:par>
                                <p:cTn id="139" presetID="42" presetClass="entr" presetSubtype="0" fill="hold" nodeType="clickEffect">
                                  <p:stCondLst>
                                    <p:cond delay="0"/>
                                  </p:stCondLst>
                                  <p:childTnLst>
                                    <p:set>
                                      <p:cBhvr>
                                        <p:cTn id="140" dur="1" fill="hold">
                                          <p:stCondLst>
                                            <p:cond delay="0"/>
                                          </p:stCondLst>
                                        </p:cTn>
                                        <p:tgtEl>
                                          <p:spTgt spid="43"/>
                                        </p:tgtEl>
                                        <p:attrNameLst>
                                          <p:attrName>style.visibility</p:attrName>
                                        </p:attrNameLst>
                                      </p:cBhvr>
                                      <p:to>
                                        <p:strVal val="visible"/>
                                      </p:to>
                                    </p:set>
                                    <p:animEffect transition="in" filter="fade">
                                      <p:cBhvr>
                                        <p:cTn id="141" dur="1000"/>
                                        <p:tgtEl>
                                          <p:spTgt spid="43"/>
                                        </p:tgtEl>
                                      </p:cBhvr>
                                    </p:animEffect>
                                    <p:anim calcmode="lin" valueType="num">
                                      <p:cBhvr>
                                        <p:cTn id="142" dur="1000" fill="hold"/>
                                        <p:tgtEl>
                                          <p:spTgt spid="43"/>
                                        </p:tgtEl>
                                        <p:attrNameLst>
                                          <p:attrName>ppt_x</p:attrName>
                                        </p:attrNameLst>
                                      </p:cBhvr>
                                      <p:tavLst>
                                        <p:tav tm="0">
                                          <p:val>
                                            <p:strVal val="#ppt_x"/>
                                          </p:val>
                                        </p:tav>
                                        <p:tav tm="100000">
                                          <p:val>
                                            <p:strVal val="#ppt_x"/>
                                          </p:val>
                                        </p:tav>
                                      </p:tavLst>
                                    </p:anim>
                                    <p:anim calcmode="lin" valueType="num">
                                      <p:cBhvr>
                                        <p:cTn id="143" dur="1000" fill="hold"/>
                                        <p:tgtEl>
                                          <p:spTgt spid="43"/>
                                        </p:tgtEl>
                                        <p:attrNameLst>
                                          <p:attrName>ppt_y</p:attrName>
                                        </p:attrNameLst>
                                      </p:cBhvr>
                                      <p:tavLst>
                                        <p:tav tm="0">
                                          <p:val>
                                            <p:strVal val="#ppt_y+.1"/>
                                          </p:val>
                                        </p:tav>
                                        <p:tav tm="100000">
                                          <p:val>
                                            <p:strVal val="#ppt_y"/>
                                          </p:val>
                                        </p:tav>
                                      </p:tavLst>
                                    </p:anim>
                                  </p:childTnLst>
                                </p:cTn>
                              </p:par>
                              <p:par>
                                <p:cTn id="144" presetID="42" presetClass="entr" presetSubtype="0" fill="hold" nodeType="withEffect">
                                  <p:stCondLst>
                                    <p:cond delay="0"/>
                                  </p:stCondLst>
                                  <p:childTnLst>
                                    <p:set>
                                      <p:cBhvr>
                                        <p:cTn id="145" dur="1" fill="hold">
                                          <p:stCondLst>
                                            <p:cond delay="0"/>
                                          </p:stCondLst>
                                        </p:cTn>
                                        <p:tgtEl>
                                          <p:spTgt spid="42"/>
                                        </p:tgtEl>
                                        <p:attrNameLst>
                                          <p:attrName>style.visibility</p:attrName>
                                        </p:attrNameLst>
                                      </p:cBhvr>
                                      <p:to>
                                        <p:strVal val="visible"/>
                                      </p:to>
                                    </p:set>
                                    <p:animEffect transition="in" filter="fade">
                                      <p:cBhvr>
                                        <p:cTn id="146" dur="1000"/>
                                        <p:tgtEl>
                                          <p:spTgt spid="42"/>
                                        </p:tgtEl>
                                      </p:cBhvr>
                                    </p:animEffect>
                                    <p:anim calcmode="lin" valueType="num">
                                      <p:cBhvr>
                                        <p:cTn id="147" dur="1000" fill="hold"/>
                                        <p:tgtEl>
                                          <p:spTgt spid="42"/>
                                        </p:tgtEl>
                                        <p:attrNameLst>
                                          <p:attrName>ppt_x</p:attrName>
                                        </p:attrNameLst>
                                      </p:cBhvr>
                                      <p:tavLst>
                                        <p:tav tm="0">
                                          <p:val>
                                            <p:strVal val="#ppt_x"/>
                                          </p:val>
                                        </p:tav>
                                        <p:tav tm="100000">
                                          <p:val>
                                            <p:strVal val="#ppt_x"/>
                                          </p:val>
                                        </p:tav>
                                      </p:tavLst>
                                    </p:anim>
                                    <p:anim calcmode="lin" valueType="num">
                                      <p:cBhvr>
                                        <p:cTn id="148" dur="1000" fill="hold"/>
                                        <p:tgtEl>
                                          <p:spTgt spid="42"/>
                                        </p:tgtEl>
                                        <p:attrNameLst>
                                          <p:attrName>ppt_y</p:attrName>
                                        </p:attrNameLst>
                                      </p:cBhvr>
                                      <p:tavLst>
                                        <p:tav tm="0">
                                          <p:val>
                                            <p:strVal val="#ppt_y+.1"/>
                                          </p:val>
                                        </p:tav>
                                        <p:tav tm="100000">
                                          <p:val>
                                            <p:strVal val="#ppt_y"/>
                                          </p:val>
                                        </p:tav>
                                      </p:tavLst>
                                    </p:anim>
                                  </p:childTnLst>
                                </p:cTn>
                              </p:par>
                              <p:par>
                                <p:cTn id="149" presetID="14" presetClass="entr" presetSubtype="10" fill="hold" grpId="0" nodeType="withEffect">
                                  <p:stCondLst>
                                    <p:cond delay="0"/>
                                  </p:stCondLst>
                                  <p:childTnLst>
                                    <p:set>
                                      <p:cBhvr>
                                        <p:cTn id="150" dur="1" fill="hold">
                                          <p:stCondLst>
                                            <p:cond delay="0"/>
                                          </p:stCondLst>
                                        </p:cTn>
                                        <p:tgtEl>
                                          <p:spTgt spid="44"/>
                                        </p:tgtEl>
                                        <p:attrNameLst>
                                          <p:attrName>style.visibility</p:attrName>
                                        </p:attrNameLst>
                                      </p:cBhvr>
                                      <p:to>
                                        <p:strVal val="visible"/>
                                      </p:to>
                                    </p:set>
                                    <p:animEffect transition="in" filter="randombar(horizontal)">
                                      <p:cBhvr>
                                        <p:cTn id="151" dur="500"/>
                                        <p:tgtEl>
                                          <p:spTgt spid="44"/>
                                        </p:tgtEl>
                                      </p:cBhvr>
                                    </p:animEffect>
                                  </p:childTnLst>
                                </p:cTn>
                              </p:par>
                            </p:childTnLst>
                          </p:cTn>
                        </p:par>
                      </p:childTnLst>
                    </p:cTn>
                  </p:par>
                  <p:par>
                    <p:cTn id="152" fill="hold">
                      <p:stCondLst>
                        <p:cond delay="indefinite"/>
                      </p:stCondLst>
                      <p:childTnLst>
                        <p:par>
                          <p:cTn id="153" fill="hold">
                            <p:stCondLst>
                              <p:cond delay="0"/>
                            </p:stCondLst>
                            <p:childTnLst>
                              <p:par>
                                <p:cTn id="154" presetID="14" presetClass="entr" presetSubtype="10" fill="hold" grpId="0" nodeType="clickEffect">
                                  <p:stCondLst>
                                    <p:cond delay="0"/>
                                  </p:stCondLst>
                                  <p:childTnLst>
                                    <p:set>
                                      <p:cBhvr>
                                        <p:cTn id="155" dur="1" fill="hold">
                                          <p:stCondLst>
                                            <p:cond delay="0"/>
                                          </p:stCondLst>
                                        </p:cTn>
                                        <p:tgtEl>
                                          <p:spTgt spid="32"/>
                                        </p:tgtEl>
                                        <p:attrNameLst>
                                          <p:attrName>style.visibility</p:attrName>
                                        </p:attrNameLst>
                                      </p:cBhvr>
                                      <p:to>
                                        <p:strVal val="visible"/>
                                      </p:to>
                                    </p:set>
                                    <p:animEffect transition="in" filter="randombar(horizontal)">
                                      <p:cBhvr>
                                        <p:cTn id="156" dur="500"/>
                                        <p:tgtEl>
                                          <p:spTgt spid="32"/>
                                        </p:tgtEl>
                                      </p:cBhvr>
                                    </p:animEffect>
                                  </p:childTnLst>
                                </p:cTn>
                              </p:par>
                              <p:par>
                                <p:cTn id="157" presetID="42" presetClass="entr" presetSubtype="0" fill="hold" nodeType="withEffect">
                                  <p:stCondLst>
                                    <p:cond delay="0"/>
                                  </p:stCondLst>
                                  <p:childTnLst>
                                    <p:set>
                                      <p:cBhvr>
                                        <p:cTn id="158" dur="1" fill="hold">
                                          <p:stCondLst>
                                            <p:cond delay="0"/>
                                          </p:stCondLst>
                                        </p:cTn>
                                        <p:tgtEl>
                                          <p:spTgt spid="26"/>
                                        </p:tgtEl>
                                        <p:attrNameLst>
                                          <p:attrName>style.visibility</p:attrName>
                                        </p:attrNameLst>
                                      </p:cBhvr>
                                      <p:to>
                                        <p:strVal val="visible"/>
                                      </p:to>
                                    </p:set>
                                    <p:animEffect transition="in" filter="fade">
                                      <p:cBhvr>
                                        <p:cTn id="159" dur="1000"/>
                                        <p:tgtEl>
                                          <p:spTgt spid="26"/>
                                        </p:tgtEl>
                                      </p:cBhvr>
                                    </p:animEffect>
                                    <p:anim calcmode="lin" valueType="num">
                                      <p:cBhvr>
                                        <p:cTn id="160" dur="1000" fill="hold"/>
                                        <p:tgtEl>
                                          <p:spTgt spid="26"/>
                                        </p:tgtEl>
                                        <p:attrNameLst>
                                          <p:attrName>ppt_x</p:attrName>
                                        </p:attrNameLst>
                                      </p:cBhvr>
                                      <p:tavLst>
                                        <p:tav tm="0">
                                          <p:val>
                                            <p:strVal val="#ppt_x"/>
                                          </p:val>
                                        </p:tav>
                                        <p:tav tm="100000">
                                          <p:val>
                                            <p:strVal val="#ppt_x"/>
                                          </p:val>
                                        </p:tav>
                                      </p:tavLst>
                                    </p:anim>
                                    <p:anim calcmode="lin" valueType="num">
                                      <p:cBhvr>
                                        <p:cTn id="161" dur="1000" fill="hold"/>
                                        <p:tgtEl>
                                          <p:spTgt spid="26"/>
                                        </p:tgtEl>
                                        <p:attrNameLst>
                                          <p:attrName>ppt_y</p:attrName>
                                        </p:attrNameLst>
                                      </p:cBhvr>
                                      <p:tavLst>
                                        <p:tav tm="0">
                                          <p:val>
                                            <p:strVal val="#ppt_y+.1"/>
                                          </p:val>
                                        </p:tav>
                                        <p:tav tm="100000">
                                          <p:val>
                                            <p:strVal val="#ppt_y"/>
                                          </p:val>
                                        </p:tav>
                                      </p:tavLst>
                                    </p:anim>
                                  </p:childTnLst>
                                </p:cTn>
                              </p:par>
                            </p:childTnLst>
                          </p:cTn>
                        </p:par>
                        <p:par>
                          <p:cTn id="162" fill="hold">
                            <p:stCondLst>
                              <p:cond delay="1000"/>
                            </p:stCondLst>
                            <p:childTnLst>
                              <p:par>
                                <p:cTn id="163" presetID="42" presetClass="entr" presetSubtype="0" fill="hold" nodeType="afterEffect">
                                  <p:stCondLst>
                                    <p:cond delay="0"/>
                                  </p:stCondLst>
                                  <p:childTnLst>
                                    <p:set>
                                      <p:cBhvr>
                                        <p:cTn id="164" dur="1" fill="hold">
                                          <p:stCondLst>
                                            <p:cond delay="0"/>
                                          </p:stCondLst>
                                        </p:cTn>
                                        <p:tgtEl>
                                          <p:spTgt spid="33"/>
                                        </p:tgtEl>
                                        <p:attrNameLst>
                                          <p:attrName>style.visibility</p:attrName>
                                        </p:attrNameLst>
                                      </p:cBhvr>
                                      <p:to>
                                        <p:strVal val="visible"/>
                                      </p:to>
                                    </p:set>
                                    <p:animEffect transition="in" filter="fade">
                                      <p:cBhvr>
                                        <p:cTn id="165" dur="1000"/>
                                        <p:tgtEl>
                                          <p:spTgt spid="33"/>
                                        </p:tgtEl>
                                      </p:cBhvr>
                                    </p:animEffect>
                                    <p:anim calcmode="lin" valueType="num">
                                      <p:cBhvr>
                                        <p:cTn id="166" dur="1000" fill="hold"/>
                                        <p:tgtEl>
                                          <p:spTgt spid="33"/>
                                        </p:tgtEl>
                                        <p:attrNameLst>
                                          <p:attrName>ppt_x</p:attrName>
                                        </p:attrNameLst>
                                      </p:cBhvr>
                                      <p:tavLst>
                                        <p:tav tm="0">
                                          <p:val>
                                            <p:strVal val="#ppt_x"/>
                                          </p:val>
                                        </p:tav>
                                        <p:tav tm="100000">
                                          <p:val>
                                            <p:strVal val="#ppt_x"/>
                                          </p:val>
                                        </p:tav>
                                      </p:tavLst>
                                    </p:anim>
                                    <p:anim calcmode="lin" valueType="num">
                                      <p:cBhvr>
                                        <p:cTn id="167" dur="1000" fill="hold"/>
                                        <p:tgtEl>
                                          <p:spTgt spid="33"/>
                                        </p:tgtEl>
                                        <p:attrNameLst>
                                          <p:attrName>ppt_y</p:attrName>
                                        </p:attrNameLst>
                                      </p:cBhvr>
                                      <p:tavLst>
                                        <p:tav tm="0">
                                          <p:val>
                                            <p:strVal val="#ppt_y+.1"/>
                                          </p:val>
                                        </p:tav>
                                        <p:tav tm="100000">
                                          <p:val>
                                            <p:strVal val="#ppt_y"/>
                                          </p:val>
                                        </p:tav>
                                      </p:tavLst>
                                    </p:anim>
                                  </p:childTnLst>
                                </p:cTn>
                              </p:par>
                              <p:par>
                                <p:cTn id="168" presetID="14" presetClass="entr" presetSubtype="10" fill="hold" nodeType="withEffect">
                                  <p:stCondLst>
                                    <p:cond delay="0"/>
                                  </p:stCondLst>
                                  <p:childTnLst>
                                    <p:set>
                                      <p:cBhvr>
                                        <p:cTn id="169" dur="1" fill="hold">
                                          <p:stCondLst>
                                            <p:cond delay="0"/>
                                          </p:stCondLst>
                                        </p:cTn>
                                        <p:tgtEl>
                                          <p:spTgt spid="34"/>
                                        </p:tgtEl>
                                        <p:attrNameLst>
                                          <p:attrName>style.visibility</p:attrName>
                                        </p:attrNameLst>
                                      </p:cBhvr>
                                      <p:to>
                                        <p:strVal val="visible"/>
                                      </p:to>
                                    </p:set>
                                    <p:animEffect transition="in" filter="randombar(horizontal)">
                                      <p:cBhvr>
                                        <p:cTn id="170" dur="500"/>
                                        <p:tgtEl>
                                          <p:spTgt spid="34"/>
                                        </p:tgtEl>
                                      </p:cBhvr>
                                    </p:animEffect>
                                  </p:childTnLst>
                                </p:cTn>
                              </p:par>
                            </p:childTnLst>
                          </p:cTn>
                        </p:par>
                      </p:childTnLst>
                    </p:cTn>
                  </p:par>
                  <p:par>
                    <p:cTn id="171" fill="hold">
                      <p:stCondLst>
                        <p:cond delay="indefinite"/>
                      </p:stCondLst>
                      <p:childTnLst>
                        <p:par>
                          <p:cTn id="172" fill="hold">
                            <p:stCondLst>
                              <p:cond delay="0"/>
                            </p:stCondLst>
                            <p:childTnLst>
                              <p:par>
                                <p:cTn id="173" presetID="14" presetClass="entr" presetSubtype="10" fill="hold" grpId="0" nodeType="clickEffect">
                                  <p:stCondLst>
                                    <p:cond delay="0"/>
                                  </p:stCondLst>
                                  <p:childTnLst>
                                    <p:set>
                                      <p:cBhvr>
                                        <p:cTn id="174" dur="1" fill="hold">
                                          <p:stCondLst>
                                            <p:cond delay="0"/>
                                          </p:stCondLst>
                                        </p:cTn>
                                        <p:tgtEl>
                                          <p:spTgt spid="47"/>
                                        </p:tgtEl>
                                        <p:attrNameLst>
                                          <p:attrName>style.visibility</p:attrName>
                                        </p:attrNameLst>
                                      </p:cBhvr>
                                      <p:to>
                                        <p:strVal val="visible"/>
                                      </p:to>
                                    </p:set>
                                    <p:animEffect transition="in" filter="randombar(horizontal)">
                                      <p:cBhvr>
                                        <p:cTn id="175" dur="500"/>
                                        <p:tgtEl>
                                          <p:spTgt spid="47"/>
                                        </p:tgtEl>
                                      </p:cBhvr>
                                    </p:animEffect>
                                  </p:childTnLst>
                                </p:cTn>
                              </p:par>
                            </p:childTnLst>
                          </p:cTn>
                        </p:par>
                        <p:par>
                          <p:cTn id="176" fill="hold">
                            <p:stCondLst>
                              <p:cond delay="500"/>
                            </p:stCondLst>
                            <p:childTnLst>
                              <p:par>
                                <p:cTn id="177" presetID="14" presetClass="entr" presetSubtype="10" fill="hold" nodeType="afterEffect">
                                  <p:stCondLst>
                                    <p:cond delay="0"/>
                                  </p:stCondLst>
                                  <p:childTnLst>
                                    <p:set>
                                      <p:cBhvr>
                                        <p:cTn id="178" dur="1" fill="hold">
                                          <p:stCondLst>
                                            <p:cond delay="0"/>
                                          </p:stCondLst>
                                        </p:cTn>
                                        <p:tgtEl>
                                          <p:spTgt spid="46"/>
                                        </p:tgtEl>
                                        <p:attrNameLst>
                                          <p:attrName>style.visibility</p:attrName>
                                        </p:attrNameLst>
                                      </p:cBhvr>
                                      <p:to>
                                        <p:strVal val="visible"/>
                                      </p:to>
                                    </p:set>
                                    <p:animEffect transition="in" filter="randombar(horizontal)">
                                      <p:cBhvr>
                                        <p:cTn id="179" dur="500"/>
                                        <p:tgtEl>
                                          <p:spTgt spid="46"/>
                                        </p:tgtEl>
                                      </p:cBhvr>
                                    </p:animEffect>
                                  </p:childTnLst>
                                </p:cTn>
                              </p:par>
                              <p:par>
                                <p:cTn id="180" presetID="14" presetClass="entr" presetSubtype="10" fill="hold" nodeType="withEffect">
                                  <p:stCondLst>
                                    <p:cond delay="0"/>
                                  </p:stCondLst>
                                  <p:childTnLst>
                                    <p:set>
                                      <p:cBhvr>
                                        <p:cTn id="181" dur="1" fill="hold">
                                          <p:stCondLst>
                                            <p:cond delay="0"/>
                                          </p:stCondLst>
                                        </p:cTn>
                                        <p:tgtEl>
                                          <p:spTgt spid="45"/>
                                        </p:tgtEl>
                                        <p:attrNameLst>
                                          <p:attrName>style.visibility</p:attrName>
                                        </p:attrNameLst>
                                      </p:cBhvr>
                                      <p:to>
                                        <p:strVal val="visible"/>
                                      </p:to>
                                    </p:set>
                                    <p:animEffect transition="in" filter="randombar(horizontal)">
                                      <p:cBhvr>
                                        <p:cTn id="182" dur="500"/>
                                        <p:tgtEl>
                                          <p:spTgt spid="45"/>
                                        </p:tgtEl>
                                      </p:cBhvr>
                                    </p:animEffect>
                                  </p:childTnLst>
                                </p:cTn>
                              </p:par>
                              <p:par>
                                <p:cTn id="183" presetID="42" presetClass="entr" presetSubtype="0" fill="hold" nodeType="with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0"/>
                                        <p:tgtEl>
                                          <p:spTgt spid="48"/>
                                        </p:tgtEl>
                                      </p:cBhvr>
                                    </p:animEffect>
                                    <p:anim calcmode="lin" valueType="num">
                                      <p:cBhvr>
                                        <p:cTn id="186" dur="1000" fill="hold"/>
                                        <p:tgtEl>
                                          <p:spTgt spid="48"/>
                                        </p:tgtEl>
                                        <p:attrNameLst>
                                          <p:attrName>ppt_x</p:attrName>
                                        </p:attrNameLst>
                                      </p:cBhvr>
                                      <p:tavLst>
                                        <p:tav tm="0">
                                          <p:val>
                                            <p:strVal val="#ppt_x"/>
                                          </p:val>
                                        </p:tav>
                                        <p:tav tm="100000">
                                          <p:val>
                                            <p:strVal val="#ppt_x"/>
                                          </p:val>
                                        </p:tav>
                                      </p:tavLst>
                                    </p:anim>
                                    <p:anim calcmode="lin" valueType="num">
                                      <p:cBhvr>
                                        <p:cTn id="187" dur="1000" fill="hold"/>
                                        <p:tgtEl>
                                          <p:spTgt spid="48"/>
                                        </p:tgtEl>
                                        <p:attrNameLst>
                                          <p:attrName>ppt_y</p:attrName>
                                        </p:attrNameLst>
                                      </p:cBhvr>
                                      <p:tavLst>
                                        <p:tav tm="0">
                                          <p:val>
                                            <p:strVal val="#ppt_y+.1"/>
                                          </p:val>
                                        </p:tav>
                                        <p:tav tm="100000">
                                          <p:val>
                                            <p:strVal val="#ppt_y"/>
                                          </p:val>
                                        </p:tav>
                                      </p:tavLst>
                                    </p:anim>
                                  </p:childTnLst>
                                </p:cTn>
                              </p:par>
                              <p:par>
                                <p:cTn id="188" presetID="42" presetClass="entr" presetSubtype="0" fill="hold" nodeType="withEffect">
                                  <p:stCondLst>
                                    <p:cond delay="0"/>
                                  </p:stCondLst>
                                  <p:childTnLst>
                                    <p:set>
                                      <p:cBhvr>
                                        <p:cTn id="189" dur="1" fill="hold">
                                          <p:stCondLst>
                                            <p:cond delay="0"/>
                                          </p:stCondLst>
                                        </p:cTn>
                                        <p:tgtEl>
                                          <p:spTgt spid="49"/>
                                        </p:tgtEl>
                                        <p:attrNameLst>
                                          <p:attrName>style.visibility</p:attrName>
                                        </p:attrNameLst>
                                      </p:cBhvr>
                                      <p:to>
                                        <p:strVal val="visible"/>
                                      </p:to>
                                    </p:set>
                                    <p:animEffect transition="in" filter="fade">
                                      <p:cBhvr>
                                        <p:cTn id="190" dur="1000"/>
                                        <p:tgtEl>
                                          <p:spTgt spid="49"/>
                                        </p:tgtEl>
                                      </p:cBhvr>
                                    </p:animEffect>
                                    <p:anim calcmode="lin" valueType="num">
                                      <p:cBhvr>
                                        <p:cTn id="191" dur="1000" fill="hold"/>
                                        <p:tgtEl>
                                          <p:spTgt spid="49"/>
                                        </p:tgtEl>
                                        <p:attrNameLst>
                                          <p:attrName>ppt_x</p:attrName>
                                        </p:attrNameLst>
                                      </p:cBhvr>
                                      <p:tavLst>
                                        <p:tav tm="0">
                                          <p:val>
                                            <p:strVal val="#ppt_x"/>
                                          </p:val>
                                        </p:tav>
                                        <p:tav tm="100000">
                                          <p:val>
                                            <p:strVal val="#ppt_x"/>
                                          </p:val>
                                        </p:tav>
                                      </p:tavLst>
                                    </p:anim>
                                    <p:anim calcmode="lin" valueType="num">
                                      <p:cBhvr>
                                        <p:cTn id="192" dur="1000" fill="hold"/>
                                        <p:tgtEl>
                                          <p:spTgt spid="49"/>
                                        </p:tgtEl>
                                        <p:attrNameLst>
                                          <p:attrName>ppt_y</p:attrName>
                                        </p:attrNameLst>
                                      </p:cBhvr>
                                      <p:tavLst>
                                        <p:tav tm="0">
                                          <p:val>
                                            <p:strVal val="#ppt_y+.1"/>
                                          </p:val>
                                        </p:tav>
                                        <p:tav tm="100000">
                                          <p:val>
                                            <p:strVal val="#ppt_y"/>
                                          </p:val>
                                        </p:tav>
                                      </p:tavLst>
                                    </p:anim>
                                  </p:childTnLst>
                                </p:cTn>
                              </p:par>
                              <p:par>
                                <p:cTn id="193" presetID="14" presetClass="entr" presetSubtype="10" fill="hold" grpId="0" nodeType="withEffect">
                                  <p:stCondLst>
                                    <p:cond delay="0"/>
                                  </p:stCondLst>
                                  <p:childTnLst>
                                    <p:set>
                                      <p:cBhvr>
                                        <p:cTn id="194" dur="1" fill="hold">
                                          <p:stCondLst>
                                            <p:cond delay="0"/>
                                          </p:stCondLst>
                                        </p:cTn>
                                        <p:tgtEl>
                                          <p:spTgt spid="50"/>
                                        </p:tgtEl>
                                        <p:attrNameLst>
                                          <p:attrName>style.visibility</p:attrName>
                                        </p:attrNameLst>
                                      </p:cBhvr>
                                      <p:to>
                                        <p:strVal val="visible"/>
                                      </p:to>
                                    </p:set>
                                    <p:animEffect transition="in" filter="randombar(horizontal)">
                                      <p:cBhvr>
                                        <p:cTn id="19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p:bldP spid="14" grpId="0"/>
      <p:bldP spid="15" grpId="0"/>
      <p:bldP spid="16" grpId="0"/>
      <p:bldP spid="20" grpId="0"/>
      <p:bldP spid="21" grpId="0"/>
      <p:bldP spid="22" grpId="0"/>
      <p:bldP spid="24" grpId="0" animBg="1"/>
      <p:bldP spid="27" grpId="0" animBg="1"/>
      <p:bldP spid="28" grpId="0"/>
      <p:bldP spid="29" grpId="0"/>
      <p:bldP spid="30" grpId="0"/>
      <p:bldP spid="32" grpId="0"/>
      <p:bldP spid="35" grpId="0" animBg="1"/>
      <p:bldP spid="36" grpId="0"/>
      <p:bldP spid="37" grpId="0" animBg="1"/>
      <p:bldP spid="39" grpId="0"/>
      <p:bldP spid="40" grpId="0"/>
      <p:bldP spid="44" grpId="0" animBg="1"/>
      <p:bldP spid="47" grpId="0" animBg="1"/>
      <p:bldP spid="5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692275" y="2943225"/>
            <a:ext cx="7632700" cy="1889125"/>
          </a:xfrm>
          <a:prstGeom prst="rect">
            <a:avLst/>
          </a:prstGeom>
          <a:solidFill>
            <a:srgbClr val="008000">
              <a:alpha val="6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0" lang="zh-TW" altLang="en-US" sz="1350">
              <a:solidFill>
                <a:prstClr val="white"/>
              </a:solidFill>
            </a:endParaRPr>
          </a:p>
        </p:txBody>
      </p:sp>
      <p:sp>
        <p:nvSpPr>
          <p:cNvPr id="129027" name="標題 3"/>
          <p:cNvSpPr>
            <a:spLocks noGrp="1"/>
          </p:cNvSpPr>
          <p:nvPr>
            <p:ph type="title"/>
          </p:nvPr>
        </p:nvSpPr>
        <p:spPr>
          <a:xfrm>
            <a:off x="2300288" y="3159125"/>
            <a:ext cx="5829300" cy="1020763"/>
          </a:xfrm>
        </p:spPr>
        <p:txBody>
          <a:bodyPr/>
          <a:lstStyle/>
          <a:p>
            <a:pPr eaLnBrk="1" hangingPunct="1"/>
            <a:r>
              <a:rPr lang="zh-TW" altLang="en-US" sz="4500" smtClean="0">
                <a:solidFill>
                  <a:schemeClr val="bg1"/>
                </a:solidFill>
                <a:latin typeface="華康華綜體W5" panose="020B0509000000000000" pitchFamily="49" charset="-120"/>
                <a:ea typeface="華康華綜體W5" panose="020B0509000000000000" pitchFamily="49" charset="-120"/>
              </a:rPr>
              <a:t>臺南區免試入學</a:t>
            </a:r>
          </a:p>
        </p:txBody>
      </p:sp>
      <p:pic>
        <p:nvPicPr>
          <p:cNvPr id="129028" name="圖片 24"/>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438775" y="1755775"/>
            <a:ext cx="4075113" cy="957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投影片編號版面配置區 2"/>
          <p:cNvSpPr>
            <a:spLocks noGrp="1"/>
          </p:cNvSpPr>
          <p:nvPr>
            <p:ph type="sldNum" sz="quarter" idx="12"/>
          </p:nvPr>
        </p:nvSpPr>
        <p:spPr/>
        <p:txBody>
          <a:bodyPr/>
          <a:lstStyle/>
          <a:p>
            <a:pPr>
              <a:spcBef>
                <a:spcPct val="0"/>
              </a:spcBef>
              <a:defRPr/>
            </a:pPr>
            <a:r>
              <a:rPr lang="en-US" altLang="zh-TW" sz="2000" dirty="0" smtClean="0"/>
              <a:t>37</a:t>
            </a:r>
            <a:endParaRPr lang="zh-TW" altLang="en-US" sz="2000" dirty="0"/>
          </a:p>
        </p:txBody>
      </p:sp>
      <p:sp>
        <p:nvSpPr>
          <p:cNvPr id="129030" name="副標題 4"/>
          <p:cNvSpPr>
            <a:spLocks noGrp="1"/>
          </p:cNvSpPr>
          <p:nvPr>
            <p:ph type="body" idx="1"/>
          </p:nvPr>
        </p:nvSpPr>
        <p:spPr>
          <a:xfrm>
            <a:off x="3216275" y="4179888"/>
            <a:ext cx="7772400" cy="1336675"/>
          </a:xfrm>
        </p:spPr>
        <p:txBody>
          <a:bodyPr/>
          <a:lstStyle/>
          <a:p>
            <a:pPr eaLnBrk="1" hangingPunct="1"/>
            <a:r>
              <a:rPr lang="zh-TW" altLang="en-US" sz="2400" smtClean="0">
                <a:solidFill>
                  <a:srgbClr val="FFFF00"/>
                </a:solidFill>
                <a:latin typeface="華康魏碑體" panose="03000709000000000000" pitchFamily="65" charset="-120"/>
                <a:ea typeface="華康魏碑體" panose="03000709000000000000" pitchFamily="65" charset="-120"/>
              </a:rPr>
              <a:t>承辦學校：國立臺南高工</a:t>
            </a:r>
            <a:endParaRPr lang="en-US" altLang="zh-TW" sz="2400" dirty="0" smtClean="0">
              <a:solidFill>
                <a:srgbClr val="FFFF00"/>
              </a:solidFill>
              <a:latin typeface="華康魏碑體" panose="03000709000000000000" pitchFamily="65" charset="-120"/>
              <a:ea typeface="華康魏碑體" panose="03000709000000000000" pitchFamily="65" charset="-120"/>
            </a:endParaRPr>
          </a:p>
        </p:txBody>
      </p:sp>
    </p:spTree>
  </p:cSld>
  <p:clrMapOvr>
    <a:masterClrMapping/>
  </p:clrMapOvr>
  <p:transition spd="slow">
    <p:wipe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210050" y="452438"/>
            <a:ext cx="5376863" cy="869950"/>
          </a:xfrm>
        </p:spPr>
        <p:txBody>
          <a:bodyPr/>
          <a:lstStyle/>
          <a:p>
            <a:pPr>
              <a:defRPr/>
            </a:pPr>
            <a:r>
              <a:rPr lang="zh-TW" altLang="en-US" b="1" dirty="0">
                <a:solidFill>
                  <a:srgbClr val="000099"/>
                </a:solidFill>
                <a:effectLst>
                  <a:outerShdw blurRad="38100" dist="38100" dir="2700000" algn="tl">
                    <a:srgbClr val="000000">
                      <a:alpha val="43137"/>
                    </a:srgbClr>
                  </a:outerShdw>
                </a:effectLst>
                <a:latin typeface="微軟正黑體" panose="020B0604030504040204" pitchFamily="34" charset="-120"/>
              </a:rPr>
              <a:t>免試入學就學區</a:t>
            </a:r>
            <a:r>
              <a:rPr lang="zh-TW" altLang="en-US" b="1" dirty="0" smtClean="0">
                <a:solidFill>
                  <a:srgbClr val="000099"/>
                </a:solidFill>
                <a:effectLst>
                  <a:outerShdw blurRad="38100" dist="38100" dir="2700000" algn="tl">
                    <a:srgbClr val="000000">
                      <a:alpha val="43137"/>
                    </a:srgbClr>
                  </a:outerShdw>
                </a:effectLst>
                <a:latin typeface="微軟正黑體" panose="020B0604030504040204" pitchFamily="34" charset="-120"/>
              </a:rPr>
              <a:t>規劃</a:t>
            </a:r>
            <a:endParaRPr lang="zh-TW" altLang="en-US" dirty="0"/>
          </a:p>
        </p:txBody>
      </p:sp>
      <p:sp>
        <p:nvSpPr>
          <p:cNvPr id="5" name="Rectangle 3"/>
          <p:cNvSpPr txBox="1">
            <a:spLocks/>
          </p:cNvSpPr>
          <p:nvPr/>
        </p:nvSpPr>
        <p:spPr bwMode="auto">
          <a:xfrm>
            <a:off x="1919288" y="1066800"/>
            <a:ext cx="8640762" cy="5602288"/>
          </a:xfrm>
          <a:prstGeom prst="rect">
            <a:avLst/>
          </a:prstGeom>
          <a:noFill/>
          <a:ln w="9525">
            <a:noFill/>
            <a:miter lim="800000"/>
            <a:headEnd/>
            <a:tailEnd/>
          </a:ln>
        </p:spPr>
        <p:txBody>
          <a:bodyPr>
            <a:normAutofit/>
          </a:bodyPr>
          <a:lstStyle>
            <a:lvl1pPr marL="342900" indent="-342900" algn="l" defTabSz="457200" rtl="0" eaLnBrk="0" fontAlgn="base" hangingPunct="0">
              <a:spcBef>
                <a:spcPts val="1000"/>
              </a:spcBef>
              <a:spcAft>
                <a:spcPct val="0"/>
              </a:spcAft>
              <a:buClr>
                <a:schemeClr val="accent1"/>
              </a:buClr>
              <a:buFont typeface="Wingdings 3" pitchFamily="18" charset="2"/>
              <a:buChar char=""/>
              <a:defRPr kern="1200">
                <a:solidFill>
                  <a:srgbClr val="404040"/>
                </a:solidFill>
                <a:latin typeface="+mn-lt"/>
                <a:ea typeface="+mn-ea"/>
                <a:cs typeface="微軟正黑體"/>
              </a:defRPr>
            </a:lvl1pPr>
            <a:lvl2pPr marL="742950" indent="-285750" algn="l" defTabSz="457200" rtl="0" eaLnBrk="0" fontAlgn="base" hangingPunct="0">
              <a:spcBef>
                <a:spcPts val="1000"/>
              </a:spcBef>
              <a:spcAft>
                <a:spcPct val="0"/>
              </a:spcAft>
              <a:buClr>
                <a:schemeClr val="accent1"/>
              </a:buClr>
              <a:buFont typeface="Wingdings 3" pitchFamily="18" charset="2"/>
              <a:buChar char=""/>
              <a:defRPr sz="1600" kern="1200">
                <a:solidFill>
                  <a:srgbClr val="404040"/>
                </a:solidFill>
                <a:latin typeface="+mn-lt"/>
                <a:ea typeface="+mn-ea"/>
                <a:cs typeface="微軟正黑體"/>
              </a:defRPr>
            </a:lvl2pPr>
            <a:lvl3pPr marL="1143000" indent="-228600" algn="l" defTabSz="457200" rtl="0" eaLnBrk="0" fontAlgn="base" hangingPunct="0">
              <a:spcBef>
                <a:spcPts val="1000"/>
              </a:spcBef>
              <a:spcAft>
                <a:spcPct val="0"/>
              </a:spcAft>
              <a:buClr>
                <a:schemeClr val="accent1"/>
              </a:buClr>
              <a:buFont typeface="Wingdings 3" pitchFamily="18" charset="2"/>
              <a:buChar char=""/>
              <a:defRPr sz="1400" kern="1200">
                <a:solidFill>
                  <a:srgbClr val="404040"/>
                </a:solidFill>
                <a:latin typeface="+mn-lt"/>
                <a:ea typeface="+mn-ea"/>
                <a:cs typeface="微軟正黑體"/>
              </a:defRPr>
            </a:lvl3pPr>
            <a:lvl4pPr marL="1600200" indent="-228600" algn="l" defTabSz="457200" rtl="0" eaLnBrk="0" fontAlgn="base" hangingPunct="0">
              <a:spcBef>
                <a:spcPts val="1000"/>
              </a:spcBef>
              <a:spcAft>
                <a:spcPct val="0"/>
              </a:spcAft>
              <a:buClr>
                <a:schemeClr val="accent1"/>
              </a:buClr>
              <a:buFont typeface="Wingdings 3" pitchFamily="18" charset="2"/>
              <a:buChar char=""/>
              <a:defRPr sz="1200" kern="1200">
                <a:solidFill>
                  <a:srgbClr val="404040"/>
                </a:solidFill>
                <a:latin typeface="+mn-lt"/>
                <a:ea typeface="+mn-ea"/>
                <a:cs typeface="微軟正黑體"/>
              </a:defRPr>
            </a:lvl4pPr>
            <a:lvl5pPr marL="2057400" indent="-228600" algn="l" defTabSz="457200" rtl="0" eaLnBrk="0" fontAlgn="base" hangingPunct="0">
              <a:spcBef>
                <a:spcPts val="1000"/>
              </a:spcBef>
              <a:spcAft>
                <a:spcPct val="0"/>
              </a:spcAft>
              <a:buClr>
                <a:schemeClr val="accent1"/>
              </a:buClr>
              <a:buFont typeface="Wingdings 3" pitchFamily="18" charset="2"/>
              <a:buChar char=""/>
              <a:defRPr sz="1200" kern="1200">
                <a:solidFill>
                  <a:srgbClr val="404040"/>
                </a:solidFill>
                <a:latin typeface="+mn-lt"/>
                <a:ea typeface="+mn-ea"/>
                <a:cs typeface="微軟正黑體"/>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eaLnBrk="1" hangingPunct="1">
              <a:lnSpc>
                <a:spcPts val="4200"/>
              </a:lnSpc>
              <a:spcBef>
                <a:spcPct val="0"/>
              </a:spcBef>
              <a:buClr>
                <a:srgbClr val="E78712"/>
              </a:buClr>
              <a:buFont typeface="Wingdings 3" pitchFamily="18" charset="2"/>
              <a:buBlip>
                <a:blip r:embed="rId2"/>
              </a:buBlip>
              <a:defRPr/>
            </a:pPr>
            <a:r>
              <a:rPr kumimoji="0" lang="zh-TW" altLang="en-US" sz="2800" b="1" dirty="0" smtClean="0">
                <a:solidFill>
                  <a:srgbClr val="FF0000"/>
                </a:solidFill>
                <a:effectLst>
                  <a:outerShdw blurRad="38100" dist="38100" dir="2700000" algn="tl">
                    <a:srgbClr val="C0C0C0"/>
                  </a:outerShdw>
                </a:effectLst>
                <a:latin typeface="微軟正黑體" panose="020B0604030504040204" pitchFamily="34" charset="-120"/>
              </a:rPr>
              <a:t>高中高職：</a:t>
            </a:r>
            <a:endParaRPr kumimoji="0" lang="en-US" altLang="zh-TW" sz="2800" b="1" dirty="0" smtClean="0">
              <a:solidFill>
                <a:srgbClr val="FF0000"/>
              </a:solidFill>
              <a:effectLst>
                <a:outerShdw blurRad="38100" dist="38100" dir="2700000" algn="tl">
                  <a:srgbClr val="C0C0C0"/>
                </a:outerShdw>
              </a:effectLst>
              <a:latin typeface="微軟正黑體" panose="020B0604030504040204" pitchFamily="34" charset="-120"/>
            </a:endParaRPr>
          </a:p>
          <a:p>
            <a:pPr eaLnBrk="1" hangingPunct="1">
              <a:lnSpc>
                <a:spcPts val="3800"/>
              </a:lnSpc>
              <a:spcBef>
                <a:spcPct val="0"/>
              </a:spcBef>
              <a:buClr>
                <a:srgbClr val="E78712"/>
              </a:buClr>
              <a:buFont typeface="Wingdings 3" pitchFamily="18" charset="2"/>
              <a:buNone/>
              <a:defRPr/>
            </a:pPr>
            <a:r>
              <a:rPr kumimoji="0" lang="en-US" altLang="zh-TW" sz="2800" b="1" u="sng" dirty="0" smtClean="0">
                <a:solidFill>
                  <a:srgbClr val="000099"/>
                </a:solidFill>
                <a:effectLst>
                  <a:outerShdw blurRad="38100" dist="38100" dir="2700000" algn="tl">
                    <a:srgbClr val="C0C0C0"/>
                  </a:outerShdw>
                </a:effectLst>
                <a:latin typeface="微軟正黑體" panose="020B0604030504040204" pitchFamily="34" charset="-120"/>
              </a:rPr>
              <a:t>1.</a:t>
            </a:r>
            <a:r>
              <a:rPr kumimoji="0" lang="zh-TW" altLang="en-US" sz="2800" b="1" u="sng" dirty="0" smtClean="0">
                <a:solidFill>
                  <a:srgbClr val="000099"/>
                </a:solidFill>
                <a:effectLst>
                  <a:outerShdw blurRad="38100" dist="38100" dir="2700000" algn="tl">
                    <a:srgbClr val="C0C0C0"/>
                  </a:outerShdw>
                </a:effectLst>
                <a:latin typeface="微軟正黑體" panose="020B0604030504040204" pitchFamily="34" charset="-120"/>
              </a:rPr>
              <a:t>免試入學：</a:t>
            </a:r>
            <a:endParaRPr kumimoji="0" lang="en-US" altLang="zh-TW" sz="2800" b="1" u="sng" dirty="0" smtClean="0">
              <a:solidFill>
                <a:srgbClr val="000099"/>
              </a:solidFill>
              <a:effectLst>
                <a:outerShdw blurRad="38100" dist="38100" dir="2700000" algn="tl">
                  <a:srgbClr val="C0C0C0"/>
                </a:outerShdw>
              </a:effectLst>
              <a:latin typeface="微軟正黑體" panose="020B0604030504040204" pitchFamily="34" charset="-120"/>
            </a:endParaRPr>
          </a:p>
          <a:p>
            <a:pPr eaLnBrk="1" hangingPunct="1">
              <a:lnSpc>
                <a:spcPts val="3800"/>
              </a:lnSpc>
              <a:spcBef>
                <a:spcPct val="0"/>
              </a:spcBef>
              <a:buClr>
                <a:srgbClr val="E78712"/>
              </a:buClr>
              <a:buFont typeface="Wingdings 3" pitchFamily="18" charset="2"/>
              <a:buNone/>
              <a:defRPr/>
            </a:pPr>
            <a:r>
              <a:rPr kumimoji="0" lang="en-US" altLang="zh-TW" sz="2800" b="1" dirty="0" smtClean="0">
                <a:solidFill>
                  <a:srgbClr val="000099"/>
                </a:solidFill>
                <a:latin typeface="微軟正黑體" panose="020B0604030504040204" pitchFamily="34" charset="-120"/>
              </a:rPr>
              <a:t>(1)15</a:t>
            </a:r>
            <a:r>
              <a:rPr kumimoji="0" lang="zh-TW" altLang="en-US" sz="2800" b="1" dirty="0" smtClean="0">
                <a:solidFill>
                  <a:srgbClr val="000099"/>
                </a:solidFill>
                <a:latin typeface="微軟正黑體" panose="020B0604030504040204" pitchFamily="34" charset="-120"/>
              </a:rPr>
              <a:t>個高中高職免試入學就學區</a:t>
            </a:r>
            <a:r>
              <a:rPr kumimoji="0" lang="zh-TW" altLang="en-US" sz="2800" b="1" dirty="0" smtClean="0">
                <a:latin typeface="微軟正黑體" panose="020B0604030504040204" pitchFamily="34" charset="-120"/>
              </a:rPr>
              <a:t>：規劃以兼顧學生選校、學校招生、地方生活圈概念及符應主管機關權責。</a:t>
            </a:r>
            <a:endParaRPr kumimoji="0" lang="en-US" altLang="zh-TW" sz="2800" b="1" dirty="0" smtClean="0">
              <a:latin typeface="微軟正黑體" panose="020B0604030504040204" pitchFamily="34" charset="-120"/>
            </a:endParaRPr>
          </a:p>
        </p:txBody>
      </p:sp>
      <p:graphicFrame>
        <p:nvGraphicFramePr>
          <p:cNvPr id="6" name="Group 17"/>
          <p:cNvGraphicFramePr>
            <a:graphicFrameLocks/>
          </p:cNvGraphicFramePr>
          <p:nvPr/>
        </p:nvGraphicFramePr>
        <p:xfrm>
          <a:off x="3262313" y="3300413"/>
          <a:ext cx="6624637" cy="3149600"/>
        </p:xfrm>
        <a:graphic>
          <a:graphicData uri="http://schemas.openxmlformats.org/drawingml/2006/table">
            <a:tbl>
              <a:tblPr/>
              <a:tblGrid>
                <a:gridCol w="746125">
                  <a:extLst>
                    <a:ext uri="{9D8B030D-6E8A-4147-A177-3AD203B41FA5}">
                      <a16:colId xmlns="" xmlns:a16="http://schemas.microsoft.com/office/drawing/2014/main" val="20000"/>
                    </a:ext>
                  </a:extLst>
                </a:gridCol>
                <a:gridCol w="5878512">
                  <a:extLst>
                    <a:ext uri="{9D8B030D-6E8A-4147-A177-3AD203B41FA5}">
                      <a16:colId xmlns="" xmlns:a16="http://schemas.microsoft.com/office/drawing/2014/main" val="20001"/>
                    </a:ext>
                  </a:extLst>
                </a:gridCol>
              </a:tblGrid>
              <a:tr h="1160872">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zh-TW" altLang="en-US" sz="2200" b="1"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微軟正黑體"/>
                        </a:rPr>
                        <a:t>單一縣市</a:t>
                      </a:r>
                    </a:p>
                  </a:txBody>
                  <a:tcPr marL="63600" marR="63600" marT="31796" marB="317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7D5FF"/>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zh-TW" altLang="en-US" sz="2800" b="1" i="0" u="none" strike="noStrike" cap="none" normalizeH="0" baseline="0" dirty="0" smtClean="0">
                          <a:ln>
                            <a:noFill/>
                          </a:ln>
                          <a:solidFill>
                            <a:srgbClr val="FF0000"/>
                          </a:solidFill>
                          <a:effectLst/>
                          <a:latin typeface="微軟正黑體" panose="020B0604030504040204" pitchFamily="34" charset="-120"/>
                          <a:ea typeface="微軟正黑體" panose="020B0604030504040204" pitchFamily="34" charset="-120"/>
                          <a:cs typeface="微軟正黑體"/>
                        </a:rPr>
                        <a:t>臺南市</a:t>
                      </a:r>
                      <a:r>
                        <a:rPr kumimoji="0" lang="zh-TW" altLang="en-US" sz="2200" b="1"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微軟正黑體"/>
                        </a:rPr>
                        <a:t>、高雄市、彰化縣、雲林縣、</a:t>
                      </a:r>
                      <a:r>
                        <a:rPr kumimoji="0" lang="en-US" altLang="zh-TW" sz="2200" b="1"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微軟正黑體"/>
                        </a:rPr>
                        <a:t/>
                      </a:r>
                      <a:br>
                        <a:rPr kumimoji="0" lang="en-US" altLang="zh-TW" sz="2200" b="1"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微軟正黑體"/>
                        </a:rPr>
                      </a:br>
                      <a:r>
                        <a:rPr kumimoji="0" lang="zh-TW" altLang="en-US" sz="2200" b="1"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微軟正黑體"/>
                        </a:rPr>
                        <a:t>屏東縣、臺東縣、花蓮縣、宜蘭縣、</a:t>
                      </a:r>
                      <a:r>
                        <a:rPr kumimoji="0" lang="en-US" altLang="zh-TW" sz="2200" b="1"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微軟正黑體"/>
                        </a:rPr>
                        <a:t/>
                      </a:r>
                      <a:br>
                        <a:rPr kumimoji="0" lang="en-US" altLang="zh-TW" sz="2200" b="1"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微軟正黑體"/>
                        </a:rPr>
                      </a:br>
                      <a:r>
                        <a:rPr kumimoji="0" lang="zh-TW" altLang="en-US" sz="2200" b="1"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微軟正黑體"/>
                        </a:rPr>
                        <a:t>澎湖縣、金門縣</a:t>
                      </a:r>
                    </a:p>
                  </a:txBody>
                  <a:tcPr marL="63600" marR="63600" marT="31796" marB="317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7D5FF"/>
                    </a:solidFill>
                  </a:tcPr>
                </a:tc>
                <a:extLst>
                  <a:ext uri="{0D108BD9-81ED-4DB2-BD59-A6C34878D82A}">
                    <a16:rowId xmlns="" xmlns:a16="http://schemas.microsoft.com/office/drawing/2014/main" val="10000"/>
                  </a:ext>
                </a:extLst>
              </a:tr>
              <a:tr h="198872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zh-TW" altLang="en-US" sz="2200" b="1" i="0" u="none" strike="noStrike" cap="none" normalizeH="0" baseline="0" smtClean="0">
                          <a:ln>
                            <a:noFill/>
                          </a:ln>
                          <a:solidFill>
                            <a:schemeClr val="tx1"/>
                          </a:solidFill>
                          <a:effectLst/>
                          <a:latin typeface="微軟正黑體" panose="020B0604030504040204" pitchFamily="34" charset="-120"/>
                          <a:ea typeface="微軟正黑體" panose="020B0604030504040204" pitchFamily="34" charset="-120"/>
                          <a:cs typeface="微軟正黑體"/>
                        </a:rPr>
                        <a:t>跨縣市</a:t>
                      </a:r>
                    </a:p>
                  </a:txBody>
                  <a:tcPr marL="63600" marR="63600" marT="31796" marB="317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7D5FF"/>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zh-TW" altLang="en-US" sz="2200" b="1"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微軟正黑體"/>
                        </a:rPr>
                        <a:t>桃園區 </a:t>
                      </a:r>
                      <a:r>
                        <a:rPr kumimoji="0" lang="en-US" altLang="zh-TW" sz="2200" b="1"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微軟正黑體"/>
                        </a:rPr>
                        <a:t>(</a:t>
                      </a:r>
                      <a:r>
                        <a:rPr kumimoji="0" lang="zh-TW" altLang="en-US" sz="2200" b="1"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微軟正黑體"/>
                        </a:rPr>
                        <a:t>桃園縣、連江縣</a:t>
                      </a:r>
                      <a:r>
                        <a:rPr kumimoji="0" lang="en-US" altLang="zh-TW" sz="2200" b="1"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微軟正黑體"/>
                        </a:rPr>
                        <a:t>)</a:t>
                      </a:r>
                      <a:r>
                        <a:rPr kumimoji="0" lang="zh-TW" altLang="en-US" sz="2200" b="1"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微軟正黑體"/>
                        </a:rPr>
                        <a:t>、</a:t>
                      </a:r>
                      <a:r>
                        <a:rPr kumimoji="0" lang="en-US" altLang="zh-TW" sz="2200" b="1"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微軟正黑體"/>
                        </a:rPr>
                        <a:t/>
                      </a:r>
                      <a:br>
                        <a:rPr kumimoji="0" lang="en-US" altLang="zh-TW" sz="2200" b="1"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微軟正黑體"/>
                        </a:rPr>
                      </a:br>
                      <a:r>
                        <a:rPr kumimoji="0" lang="zh-TW" altLang="en-US" sz="2200" b="1"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微軟正黑體"/>
                        </a:rPr>
                        <a:t>嘉義區 </a:t>
                      </a:r>
                      <a:r>
                        <a:rPr kumimoji="0" lang="en-US" altLang="zh-TW" sz="2200" b="1"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微軟正黑體"/>
                        </a:rPr>
                        <a:t>(</a:t>
                      </a:r>
                      <a:r>
                        <a:rPr kumimoji="0" lang="zh-TW" altLang="en-US" sz="2200" b="1"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微軟正黑體"/>
                        </a:rPr>
                        <a:t>嘉義縣、嘉義市</a:t>
                      </a:r>
                      <a:r>
                        <a:rPr kumimoji="0" lang="en-US" altLang="zh-TW" sz="2200" b="1"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微軟正黑體"/>
                        </a:rPr>
                        <a:t>)</a:t>
                      </a:r>
                      <a:r>
                        <a:rPr kumimoji="0" lang="zh-TW" altLang="en-US" sz="2200" b="1"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微軟正黑體"/>
                        </a:rPr>
                        <a:t>、</a:t>
                      </a:r>
                      <a:endParaRPr kumimoji="0" lang="en-US" altLang="zh-TW" sz="2200" b="1"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微軟正黑體"/>
                      </a:endParaRP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zh-TW" altLang="en-US" sz="2200" b="1"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微軟正黑體"/>
                        </a:rPr>
                        <a:t>竹苗區 </a:t>
                      </a:r>
                      <a:r>
                        <a:rPr kumimoji="0" lang="en-US" altLang="zh-TW" sz="2200" b="1"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微軟正黑體"/>
                        </a:rPr>
                        <a:t>(</a:t>
                      </a:r>
                      <a:r>
                        <a:rPr kumimoji="0" lang="zh-TW" altLang="en-US" sz="2200" b="1"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微軟正黑體"/>
                        </a:rPr>
                        <a:t>新竹縣、新竹市、苗栗縣</a:t>
                      </a:r>
                      <a:r>
                        <a:rPr kumimoji="0" lang="en-US" altLang="zh-TW" sz="2200" b="1"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微軟正黑體"/>
                        </a:rPr>
                        <a:t>)</a:t>
                      </a:r>
                      <a:r>
                        <a:rPr kumimoji="0" lang="zh-TW" altLang="en-US" sz="2200" b="1"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微軟正黑體"/>
                        </a:rPr>
                        <a:t>、</a:t>
                      </a:r>
                      <a:r>
                        <a:rPr kumimoji="0" lang="en-US" altLang="zh-TW" sz="2200" b="1"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微軟正黑體"/>
                        </a:rPr>
                        <a:t/>
                      </a:r>
                      <a:br>
                        <a:rPr kumimoji="0" lang="en-US" altLang="zh-TW" sz="2200" b="1"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微軟正黑體"/>
                        </a:rPr>
                      </a:br>
                      <a:r>
                        <a:rPr kumimoji="0" lang="zh-TW" altLang="en-US" sz="2200" b="1"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微軟正黑體"/>
                        </a:rPr>
                        <a:t>中投區 </a:t>
                      </a:r>
                      <a:r>
                        <a:rPr kumimoji="0" lang="en-US" altLang="zh-TW" sz="2200" b="1"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微軟正黑體"/>
                        </a:rPr>
                        <a:t>(</a:t>
                      </a:r>
                      <a:r>
                        <a:rPr kumimoji="0" lang="zh-TW" altLang="en-US" sz="2200" b="1"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微軟正黑體"/>
                        </a:rPr>
                        <a:t>臺中市、南投縣</a:t>
                      </a:r>
                      <a:r>
                        <a:rPr kumimoji="0" lang="en-US" altLang="zh-TW" sz="2200" b="1"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微軟正黑體"/>
                        </a:rPr>
                        <a:t>)</a:t>
                      </a:r>
                      <a:r>
                        <a:rPr kumimoji="0" lang="zh-TW" altLang="en-US" sz="2200" b="1"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微軟正黑體"/>
                        </a:rPr>
                        <a:t>、</a:t>
                      </a:r>
                      <a:r>
                        <a:rPr kumimoji="0" lang="en-US" altLang="zh-TW" sz="2200" b="1"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微軟正黑體"/>
                        </a:rPr>
                        <a:t/>
                      </a:r>
                      <a:br>
                        <a:rPr kumimoji="0" lang="en-US" altLang="zh-TW" sz="2200" b="1"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微軟正黑體"/>
                        </a:rPr>
                      </a:br>
                      <a:r>
                        <a:rPr kumimoji="0" lang="zh-TW" altLang="en-US" sz="2200" b="1"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微軟正黑體"/>
                        </a:rPr>
                        <a:t>基北區 </a:t>
                      </a:r>
                      <a:r>
                        <a:rPr kumimoji="0" lang="en-US" altLang="zh-TW" sz="2200" b="1"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微軟正黑體"/>
                        </a:rPr>
                        <a:t>(</a:t>
                      </a:r>
                      <a:r>
                        <a:rPr kumimoji="0" lang="zh-TW" altLang="en-US" sz="2200" b="1"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微軟正黑體"/>
                        </a:rPr>
                        <a:t>新北市、臺北市、基隆市</a:t>
                      </a:r>
                      <a:r>
                        <a:rPr kumimoji="0" lang="en-US" altLang="zh-TW" sz="2200" b="1"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微軟正黑體"/>
                        </a:rPr>
                        <a:t>)</a:t>
                      </a:r>
                    </a:p>
                  </a:txBody>
                  <a:tcPr marL="63600" marR="63600" marT="31796" marB="3179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7D5FF"/>
                    </a:solidFill>
                  </a:tcPr>
                </a:tc>
                <a:extLst>
                  <a:ext uri="{0D108BD9-81ED-4DB2-BD59-A6C34878D82A}">
                    <a16:rowId xmlns="" xmlns:a16="http://schemas.microsoft.com/office/drawing/2014/main" val="10001"/>
                  </a:ext>
                </a:extLst>
              </a:tr>
            </a:tbl>
          </a:graphicData>
        </a:graphic>
      </p:graphicFrame>
      <p:sp>
        <p:nvSpPr>
          <p:cNvPr id="8" name="投影片編號版面配置區 7"/>
          <p:cNvSpPr>
            <a:spLocks noGrp="1"/>
          </p:cNvSpPr>
          <p:nvPr>
            <p:ph type="sldNum" sz="quarter" idx="12"/>
          </p:nvPr>
        </p:nvSpPr>
        <p:spPr/>
        <p:txBody>
          <a:bodyPr/>
          <a:lstStyle/>
          <a:p>
            <a:pPr>
              <a:defRPr/>
            </a:pPr>
            <a:r>
              <a:rPr lang="en-US" altLang="zh-TW" dirty="0" smtClean="0"/>
              <a:t>38</a:t>
            </a:r>
            <a:endParaRPr lang="zh-TW" alt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983038" y="623888"/>
            <a:ext cx="6011862" cy="806450"/>
          </a:xfrm>
        </p:spPr>
        <p:txBody>
          <a:bodyPr/>
          <a:lstStyle/>
          <a:p>
            <a:pPr>
              <a:defRPr/>
            </a:pPr>
            <a:r>
              <a:rPr lang="zh-TW" altLang="en-US" b="1" dirty="0">
                <a:solidFill>
                  <a:srgbClr val="000099"/>
                </a:solidFill>
                <a:effectLst>
                  <a:outerShdw blurRad="38100" dist="38100" dir="2700000" algn="tl">
                    <a:srgbClr val="000000">
                      <a:alpha val="43137"/>
                    </a:srgbClr>
                  </a:outerShdw>
                </a:effectLst>
                <a:latin typeface="微軟正黑體" panose="020B0604030504040204" pitchFamily="34" charset="-120"/>
              </a:rPr>
              <a:t>免試入學就學區規劃</a:t>
            </a:r>
            <a:endParaRPr lang="zh-TW" altLang="en-US" dirty="0"/>
          </a:p>
        </p:txBody>
      </p:sp>
      <p:sp>
        <p:nvSpPr>
          <p:cNvPr id="3" name="內容版面配置區 2"/>
          <p:cNvSpPr>
            <a:spLocks noGrp="1"/>
          </p:cNvSpPr>
          <p:nvPr>
            <p:ph idx="1"/>
          </p:nvPr>
        </p:nvSpPr>
        <p:spPr>
          <a:xfrm>
            <a:off x="2254250" y="1568450"/>
            <a:ext cx="8915400" cy="4394200"/>
          </a:xfrm>
        </p:spPr>
        <p:txBody>
          <a:bodyPr/>
          <a:lstStyle/>
          <a:p>
            <a:pPr eaLnBrk="1" hangingPunct="1">
              <a:lnSpc>
                <a:spcPts val="4000"/>
              </a:lnSpc>
              <a:spcBef>
                <a:spcPct val="0"/>
              </a:spcBef>
              <a:buFont typeface="Wingdings 3" panose="05040102010807070707" pitchFamily="18" charset="2"/>
              <a:buNone/>
              <a:defRPr/>
            </a:pPr>
            <a:r>
              <a:rPr lang="en-US" altLang="zh-TW" sz="2800" b="1" dirty="0">
                <a:solidFill>
                  <a:srgbClr val="000099"/>
                </a:solidFill>
                <a:effectLst>
                  <a:outerShdw blurRad="38100" dist="38100" dir="2700000" algn="tl">
                    <a:srgbClr val="C0C0C0"/>
                  </a:outerShdw>
                </a:effectLst>
                <a:latin typeface="微軟正黑體" panose="020B0604030504040204" pitchFamily="34" charset="-120"/>
              </a:rPr>
              <a:t>(2)</a:t>
            </a:r>
            <a:r>
              <a:rPr lang="zh-TW" altLang="en-US" sz="2800" b="1" dirty="0">
                <a:solidFill>
                  <a:srgbClr val="000099"/>
                </a:solidFill>
                <a:effectLst>
                  <a:outerShdw blurRad="38100" dist="38100" dir="2700000" algn="tl">
                    <a:srgbClr val="C0C0C0"/>
                  </a:outerShdw>
                </a:effectLst>
                <a:latin typeface="微軟正黑體" panose="020B0604030504040204" pitchFamily="34" charset="-120"/>
              </a:rPr>
              <a:t>共同就學區</a:t>
            </a:r>
            <a:r>
              <a:rPr lang="en-US" altLang="zh-TW" sz="2800" b="1" dirty="0">
                <a:solidFill>
                  <a:srgbClr val="000099"/>
                </a:solidFill>
                <a:effectLst>
                  <a:outerShdw blurRad="38100" dist="38100" dir="2700000" algn="tl">
                    <a:srgbClr val="C0C0C0"/>
                  </a:outerShdw>
                </a:effectLst>
                <a:latin typeface="微軟正黑體" panose="020B0604030504040204" pitchFamily="34" charset="-120"/>
              </a:rPr>
              <a:t>:</a:t>
            </a:r>
            <a:br>
              <a:rPr lang="en-US" altLang="zh-TW" sz="2800" b="1" dirty="0">
                <a:solidFill>
                  <a:srgbClr val="000099"/>
                </a:solidFill>
                <a:effectLst>
                  <a:outerShdw blurRad="38100" dist="38100" dir="2700000" algn="tl">
                    <a:srgbClr val="C0C0C0"/>
                  </a:outerShdw>
                </a:effectLst>
                <a:latin typeface="微軟正黑體" panose="020B0604030504040204" pitchFamily="34" charset="-120"/>
              </a:rPr>
            </a:br>
            <a:r>
              <a:rPr lang="zh-TW" altLang="zh-TW" sz="2800" b="1" dirty="0">
                <a:latin typeface="微軟正黑體" panose="020B0604030504040204" pitchFamily="34" charset="-120"/>
              </a:rPr>
              <a:t>位處</a:t>
            </a:r>
            <a:r>
              <a:rPr lang="zh-TW" altLang="zh-TW" sz="2800" b="1" dirty="0">
                <a:solidFill>
                  <a:srgbClr val="FF0000"/>
                </a:solidFill>
                <a:latin typeface="微軟正黑體" panose="020B0604030504040204" pitchFamily="34" charset="-120"/>
              </a:rPr>
              <a:t>免試就學區交界</a:t>
            </a:r>
            <a:r>
              <a:rPr lang="zh-TW" altLang="en-US" sz="2800" b="1" dirty="0">
                <a:solidFill>
                  <a:srgbClr val="FF0000"/>
                </a:solidFill>
                <a:latin typeface="微軟正黑體" panose="020B0604030504040204" pitchFamily="34" charset="-120"/>
              </a:rPr>
              <a:t>之</a:t>
            </a:r>
            <a:r>
              <a:rPr lang="zh-TW" altLang="zh-TW" sz="2800" b="1" dirty="0">
                <a:solidFill>
                  <a:srgbClr val="FF0000"/>
                </a:solidFill>
                <a:latin typeface="微軟正黑體" panose="020B0604030504040204" pitchFamily="34" charset="-120"/>
              </a:rPr>
              <a:t>學校</a:t>
            </a:r>
            <a:r>
              <a:rPr lang="zh-TW" altLang="en-US" sz="2800" b="1" dirty="0">
                <a:solidFill>
                  <a:srgbClr val="FF0000"/>
                </a:solidFill>
                <a:latin typeface="微軟正黑體" panose="020B0604030504040204" pitchFamily="34" charset="-120"/>
              </a:rPr>
              <a:t>，得由兩個以上縣</a:t>
            </a:r>
            <a:r>
              <a:rPr lang="en-US" altLang="zh-TW" sz="2800" b="1" dirty="0">
                <a:solidFill>
                  <a:srgbClr val="FF0000"/>
                </a:solidFill>
                <a:latin typeface="微軟正黑體" panose="020B0604030504040204" pitchFamily="34" charset="-120"/>
              </a:rPr>
              <a:t>(</a:t>
            </a:r>
            <a:r>
              <a:rPr lang="zh-TW" altLang="en-US" sz="2800" b="1" dirty="0">
                <a:solidFill>
                  <a:srgbClr val="FF0000"/>
                </a:solidFill>
                <a:latin typeface="微軟正黑體" panose="020B0604030504040204" pitchFamily="34" charset="-120"/>
              </a:rPr>
              <a:t>市</a:t>
            </a:r>
            <a:r>
              <a:rPr lang="en-US" altLang="zh-TW" sz="2800" b="1" dirty="0">
                <a:solidFill>
                  <a:srgbClr val="FF0000"/>
                </a:solidFill>
                <a:latin typeface="微軟正黑體" panose="020B0604030504040204" pitchFamily="34" charset="-120"/>
              </a:rPr>
              <a:t>)</a:t>
            </a:r>
            <a:r>
              <a:rPr lang="zh-TW" altLang="en-US" sz="2800" b="1" dirty="0">
                <a:solidFill>
                  <a:srgbClr val="FF0000"/>
                </a:solidFill>
                <a:latin typeface="微軟正黑體" panose="020B0604030504040204" pitchFamily="34" charset="-120"/>
              </a:rPr>
              <a:t>主管機關協調規劃共同就學及招生之範圍。</a:t>
            </a:r>
            <a:endParaRPr lang="en-US" altLang="zh-TW" sz="2800" b="1" dirty="0">
              <a:solidFill>
                <a:srgbClr val="FF0000"/>
              </a:solidFill>
              <a:latin typeface="微軟正黑體" panose="020B0604030504040204" pitchFamily="34" charset="-120"/>
            </a:endParaRPr>
          </a:p>
          <a:p>
            <a:pPr eaLnBrk="1" hangingPunct="1">
              <a:lnSpc>
                <a:spcPts val="4000"/>
              </a:lnSpc>
              <a:spcBef>
                <a:spcPct val="0"/>
              </a:spcBef>
              <a:buFont typeface="Wingdings 3" panose="05040102010807070707" pitchFamily="18" charset="2"/>
              <a:buNone/>
              <a:defRPr/>
            </a:pPr>
            <a:endParaRPr lang="en-US" altLang="zh-TW" sz="2800" b="1" dirty="0">
              <a:solidFill>
                <a:srgbClr val="FF0000"/>
              </a:solidFill>
              <a:latin typeface="微軟正黑體" panose="020B0604030504040204" pitchFamily="34" charset="-120"/>
            </a:endParaRPr>
          </a:p>
          <a:p>
            <a:pPr eaLnBrk="1" hangingPunct="1">
              <a:lnSpc>
                <a:spcPts val="3800"/>
              </a:lnSpc>
              <a:spcBef>
                <a:spcPct val="0"/>
              </a:spcBef>
              <a:buFont typeface="Wingdings 3" panose="05040102010807070707" pitchFamily="18" charset="2"/>
              <a:buNone/>
              <a:defRPr/>
            </a:pPr>
            <a:r>
              <a:rPr lang="en-US" altLang="zh-TW" sz="2800" b="1" u="sng" dirty="0">
                <a:solidFill>
                  <a:srgbClr val="000099"/>
                </a:solidFill>
                <a:effectLst>
                  <a:outerShdw blurRad="38100" dist="38100" dir="2700000" algn="tl">
                    <a:srgbClr val="C0C0C0"/>
                  </a:outerShdw>
                </a:effectLst>
                <a:latin typeface="微軟正黑體" panose="020B0604030504040204" pitchFamily="34" charset="-120"/>
              </a:rPr>
              <a:t>2.</a:t>
            </a:r>
            <a:r>
              <a:rPr lang="zh-TW" altLang="en-US" sz="2800" b="1" u="sng" dirty="0">
                <a:solidFill>
                  <a:srgbClr val="000099"/>
                </a:solidFill>
                <a:effectLst>
                  <a:outerShdw blurRad="38100" dist="38100" dir="2700000" algn="tl">
                    <a:srgbClr val="C0C0C0"/>
                  </a:outerShdw>
                </a:effectLst>
                <a:latin typeface="微軟正黑體" panose="020B0604030504040204" pitchFamily="34" charset="-120"/>
              </a:rPr>
              <a:t>特色招生：</a:t>
            </a:r>
            <a:r>
              <a:rPr lang="en-US" altLang="zh-TW" sz="2800" b="1" u="sng" dirty="0">
                <a:solidFill>
                  <a:srgbClr val="000099"/>
                </a:solidFill>
                <a:effectLst>
                  <a:outerShdw blurRad="38100" dist="38100" dir="2700000" algn="tl">
                    <a:srgbClr val="C0C0C0"/>
                  </a:outerShdw>
                </a:effectLst>
                <a:latin typeface="微軟正黑體" panose="020B0604030504040204" pitchFamily="34" charset="-120"/>
              </a:rPr>
              <a:t/>
            </a:r>
            <a:br>
              <a:rPr lang="en-US" altLang="zh-TW" sz="2800" b="1" u="sng" dirty="0">
                <a:solidFill>
                  <a:srgbClr val="000099"/>
                </a:solidFill>
                <a:effectLst>
                  <a:outerShdw blurRad="38100" dist="38100" dir="2700000" algn="tl">
                    <a:srgbClr val="C0C0C0"/>
                  </a:outerShdw>
                </a:effectLst>
                <a:latin typeface="微軟正黑體" panose="020B0604030504040204" pitchFamily="34" charset="-120"/>
              </a:rPr>
            </a:br>
            <a:r>
              <a:rPr lang="zh-TW" altLang="en-US" sz="2800" b="1" dirty="0">
                <a:latin typeface="微軟正黑體" panose="020B0604030504040204" pitchFamily="34" charset="-120"/>
              </a:rPr>
              <a:t>得跨就學區選一區參加</a:t>
            </a:r>
            <a:r>
              <a:rPr lang="zh-TW" altLang="en-US" sz="2800" b="1" dirty="0" smtClean="0">
                <a:latin typeface="微軟正黑體" panose="020B0604030504040204" pitchFamily="34" charset="-120"/>
              </a:rPr>
              <a:t>。</a:t>
            </a:r>
            <a:endParaRPr lang="en-US" altLang="zh-TW" sz="2800" b="1" dirty="0" smtClean="0">
              <a:latin typeface="微軟正黑體" panose="020B0604030504040204" pitchFamily="34" charset="-120"/>
            </a:endParaRPr>
          </a:p>
          <a:p>
            <a:pPr eaLnBrk="1" hangingPunct="1">
              <a:lnSpc>
                <a:spcPts val="3800"/>
              </a:lnSpc>
              <a:spcBef>
                <a:spcPct val="0"/>
              </a:spcBef>
              <a:buFont typeface="Wingdings 3" panose="05040102010807070707" pitchFamily="18" charset="2"/>
              <a:buNone/>
              <a:defRPr/>
            </a:pPr>
            <a:endParaRPr lang="en-US" altLang="zh-TW" sz="2800" b="1" dirty="0">
              <a:latin typeface="微軟正黑體" panose="020B0604030504040204" pitchFamily="34" charset="-120"/>
            </a:endParaRPr>
          </a:p>
          <a:p>
            <a:pPr eaLnBrk="1" hangingPunct="1">
              <a:lnSpc>
                <a:spcPts val="3800"/>
              </a:lnSpc>
              <a:spcBef>
                <a:spcPct val="0"/>
              </a:spcBef>
              <a:buFont typeface="Wingdings 3" panose="05040102010807070707" pitchFamily="18" charset="2"/>
              <a:buBlip>
                <a:blip r:embed="rId2"/>
              </a:buBlip>
              <a:defRPr/>
            </a:pPr>
            <a:r>
              <a:rPr lang="zh-TW" altLang="en-US" sz="2800" b="1" dirty="0">
                <a:solidFill>
                  <a:srgbClr val="FF0000"/>
                </a:solidFill>
                <a:effectLst>
                  <a:outerShdw blurRad="38100" dist="38100" dir="2700000" algn="tl">
                    <a:srgbClr val="C0C0C0"/>
                  </a:outerShdw>
                </a:effectLst>
                <a:latin typeface="微軟正黑體" panose="020B0604030504040204" pitchFamily="34" charset="-120"/>
              </a:rPr>
              <a:t>五專：</a:t>
            </a:r>
            <a:endParaRPr lang="en-US" altLang="zh-TW" sz="2800" b="1" dirty="0">
              <a:solidFill>
                <a:srgbClr val="FF0000"/>
              </a:solidFill>
              <a:effectLst>
                <a:outerShdw blurRad="38100" dist="38100" dir="2700000" algn="tl">
                  <a:srgbClr val="C0C0C0"/>
                </a:outerShdw>
              </a:effectLst>
              <a:latin typeface="微軟正黑體" panose="020B0604030504040204" pitchFamily="34" charset="-120"/>
            </a:endParaRPr>
          </a:p>
          <a:p>
            <a:pPr eaLnBrk="1" hangingPunct="1">
              <a:lnSpc>
                <a:spcPts val="3800"/>
              </a:lnSpc>
              <a:spcBef>
                <a:spcPct val="0"/>
              </a:spcBef>
              <a:buFont typeface="Wingdings 3" panose="05040102010807070707" pitchFamily="18" charset="2"/>
              <a:buNone/>
              <a:defRPr/>
            </a:pPr>
            <a:r>
              <a:rPr lang="zh-TW" altLang="en-US" sz="2800" b="1" dirty="0">
                <a:latin typeface="微軟正黑體" panose="020B0604030504040204" pitchFamily="34" charset="-120"/>
              </a:rPr>
              <a:t>學校分散且類科屬性特殊，</a:t>
            </a:r>
            <a:r>
              <a:rPr lang="zh-TW" altLang="en-US" sz="2800" b="1" dirty="0">
                <a:solidFill>
                  <a:srgbClr val="FF0000"/>
                </a:solidFill>
                <a:effectLst>
                  <a:outerShdw blurRad="38100" dist="38100" dir="2700000" algn="tl">
                    <a:srgbClr val="C0C0C0"/>
                  </a:outerShdw>
                </a:effectLst>
                <a:latin typeface="微軟正黑體" panose="020B0604030504040204" pitchFamily="34" charset="-120"/>
              </a:rPr>
              <a:t>採全國一區</a:t>
            </a:r>
            <a:r>
              <a:rPr lang="zh-TW" altLang="en-US" sz="2800" b="1" dirty="0" smtClean="0">
                <a:solidFill>
                  <a:srgbClr val="FF0000"/>
                </a:solidFill>
                <a:effectLst>
                  <a:outerShdw blurRad="38100" dist="38100" dir="2700000" algn="tl">
                    <a:srgbClr val="C0C0C0"/>
                  </a:outerShdw>
                </a:effectLst>
                <a:latin typeface="微軟正黑體" panose="020B0604030504040204" pitchFamily="34" charset="-120"/>
              </a:rPr>
              <a:t>。</a:t>
            </a:r>
            <a:endParaRPr lang="en-US" altLang="zh-TW" sz="2800" b="1" dirty="0" smtClean="0">
              <a:solidFill>
                <a:srgbClr val="FF0000"/>
              </a:solidFill>
              <a:effectLst>
                <a:outerShdw blurRad="38100" dist="38100" dir="2700000" algn="tl">
                  <a:srgbClr val="C0C0C0"/>
                </a:outerShdw>
              </a:effectLst>
              <a:latin typeface="微軟正黑體" panose="020B0604030504040204" pitchFamily="34" charset="-120"/>
            </a:endParaRPr>
          </a:p>
          <a:p>
            <a:pPr eaLnBrk="1" hangingPunct="1">
              <a:lnSpc>
                <a:spcPts val="3800"/>
              </a:lnSpc>
              <a:spcBef>
                <a:spcPct val="0"/>
              </a:spcBef>
              <a:buFont typeface="Wingdings 3" panose="05040102010807070707" pitchFamily="18" charset="2"/>
              <a:buNone/>
              <a:defRPr/>
            </a:pPr>
            <a:r>
              <a:rPr lang="zh-TW" altLang="en-US" sz="2800" b="1" dirty="0" smtClean="0">
                <a:solidFill>
                  <a:srgbClr val="FF0000"/>
                </a:solidFill>
                <a:effectLst>
                  <a:outerShdw blurRad="38100" dist="38100" dir="2700000" algn="tl">
                    <a:srgbClr val="C0C0C0"/>
                  </a:outerShdw>
                </a:effectLst>
                <a:latin typeface="微軟正黑體" panose="020B0604030504040204" pitchFamily="34" charset="-120"/>
              </a:rPr>
              <a:t>臺南區五專部分科系納入高中職免試入學</a:t>
            </a:r>
            <a:endParaRPr lang="en-US" altLang="zh-TW" sz="2800" b="1" dirty="0">
              <a:solidFill>
                <a:srgbClr val="FF0000"/>
              </a:solidFill>
              <a:effectLst>
                <a:outerShdw blurRad="38100" dist="38100" dir="2700000" algn="tl">
                  <a:srgbClr val="C0C0C0"/>
                </a:outerShdw>
              </a:effectLst>
              <a:latin typeface="微軟正黑體" panose="020B0604030504040204" pitchFamily="34" charset="-120"/>
            </a:endParaRPr>
          </a:p>
          <a:p>
            <a:pPr>
              <a:defRPr/>
            </a:pPr>
            <a:endParaRPr lang="zh-TW" altLang="en-US" dirty="0"/>
          </a:p>
        </p:txBody>
      </p:sp>
      <p:sp>
        <p:nvSpPr>
          <p:cNvPr id="6" name="投影片編號版面配置區 5"/>
          <p:cNvSpPr>
            <a:spLocks noGrp="1"/>
          </p:cNvSpPr>
          <p:nvPr>
            <p:ph type="sldNum" sz="quarter" idx="12"/>
          </p:nvPr>
        </p:nvSpPr>
        <p:spPr/>
        <p:txBody>
          <a:bodyPr/>
          <a:lstStyle/>
          <a:p>
            <a:pPr>
              <a:defRPr/>
            </a:pPr>
            <a:r>
              <a:rPr lang="en-US" altLang="zh-TW" dirty="0" smtClean="0"/>
              <a:t>39</a:t>
            </a:r>
            <a:endParaRPr lang="zh-TW" alt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標題 1"/>
          <p:cNvSpPr>
            <a:spLocks noGrp="1"/>
          </p:cNvSpPr>
          <p:nvPr>
            <p:ph type="title"/>
          </p:nvPr>
        </p:nvSpPr>
        <p:spPr>
          <a:xfrm>
            <a:off x="6953250" y="552450"/>
            <a:ext cx="2860675" cy="696913"/>
          </a:xfrm>
        </p:spPr>
        <p:txBody>
          <a:bodyPr/>
          <a:lstStyle/>
          <a:p>
            <a:r>
              <a:rPr lang="zh-TW" altLang="en-US" b="1" smtClean="0">
                <a:latin typeface="微軟正黑體" panose="020B0604030504040204" pitchFamily="34" charset="-120"/>
              </a:rPr>
              <a:t>共同就學區</a:t>
            </a:r>
            <a:endParaRPr lang="zh-TW" altLang="en-US" smtClean="0"/>
          </a:p>
        </p:txBody>
      </p:sp>
      <p:pic>
        <p:nvPicPr>
          <p:cNvPr id="133123" name="圖片 6"/>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l="-11974" t="-13252" r="11974" b="28601"/>
          <a:stretch>
            <a:fillRect/>
          </a:stretch>
        </p:blipFill>
        <p:spPr bwMode="auto">
          <a:xfrm>
            <a:off x="2249488" y="-193675"/>
            <a:ext cx="7712075" cy="6888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3124" name="圖片 7"/>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t="-2933" b="2"/>
          <a:stretch>
            <a:fillRect/>
          </a:stretch>
        </p:blipFill>
        <p:spPr bwMode="auto">
          <a:xfrm>
            <a:off x="2566988" y="333375"/>
            <a:ext cx="4681537" cy="4868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投影片編號版面配置區 10"/>
          <p:cNvSpPr>
            <a:spLocks noGrp="1"/>
          </p:cNvSpPr>
          <p:nvPr>
            <p:ph type="sldNum" sz="quarter" idx="12"/>
          </p:nvPr>
        </p:nvSpPr>
        <p:spPr/>
        <p:txBody>
          <a:bodyPr/>
          <a:lstStyle/>
          <a:p>
            <a:pPr>
              <a:defRPr/>
            </a:pPr>
            <a:r>
              <a:rPr lang="en-US" altLang="zh-TW" dirty="0" smtClean="0"/>
              <a:t>41</a:t>
            </a:r>
            <a:endParaRPr lang="zh-TW" altLang="en-US" dirty="0"/>
          </a:p>
        </p:txBody>
      </p:sp>
      <p:sp>
        <p:nvSpPr>
          <p:cNvPr id="6" name="矩形 5"/>
          <p:cNvSpPr/>
          <p:nvPr/>
        </p:nvSpPr>
        <p:spPr>
          <a:xfrm>
            <a:off x="8511223" y="3150215"/>
            <a:ext cx="3535680" cy="2308324"/>
          </a:xfrm>
          <a:prstGeom prst="rect">
            <a:avLst/>
          </a:prstGeom>
          <a:solidFill>
            <a:srgbClr val="FFFF00"/>
          </a:solidFill>
        </p:spPr>
        <p:txBody>
          <a:bodyPr wrap="square">
            <a:spAutoFit/>
          </a:bodyPr>
          <a:lstStyle/>
          <a:p>
            <a:r>
              <a:rPr lang="zh-TW" altLang="en-US" sz="2400" b="1" dirty="0" smtClean="0">
                <a:latin typeface="標楷體" panose="03000509000000000000" pitchFamily="65" charset="-120"/>
                <a:ea typeface="標楷體" panose="03000509000000000000" pitchFamily="65" charset="-120"/>
              </a:rPr>
              <a:t>本市和嘉義、高雄屬於</a:t>
            </a:r>
            <a:r>
              <a:rPr lang="zh-TW" altLang="en-US" sz="2400" b="1" dirty="0" smtClean="0">
                <a:solidFill>
                  <a:srgbClr val="FF0000"/>
                </a:solidFill>
                <a:latin typeface="標楷體" panose="03000509000000000000" pitchFamily="65" charset="-120"/>
                <a:ea typeface="標楷體" panose="03000509000000000000" pitchFamily="65" charset="-120"/>
              </a:rPr>
              <a:t>部分</a:t>
            </a:r>
            <a:r>
              <a:rPr lang="zh-TW" altLang="en-US" sz="2400" b="1" dirty="0">
                <a:solidFill>
                  <a:srgbClr val="FF0000"/>
                </a:solidFill>
                <a:latin typeface="標楷體" panose="03000509000000000000" pitchFamily="65" charset="-120"/>
                <a:ea typeface="標楷體" panose="03000509000000000000" pitchFamily="65" charset="-120"/>
              </a:rPr>
              <a:t>開放</a:t>
            </a:r>
            <a:r>
              <a:rPr lang="zh-TW" altLang="en-US" sz="2400" b="1" dirty="0">
                <a:latin typeface="標楷體" panose="03000509000000000000" pitchFamily="65" charset="-120"/>
                <a:ea typeface="標楷體" panose="03000509000000000000" pitchFamily="65" charset="-120"/>
              </a:rPr>
              <a:t>：</a:t>
            </a:r>
          </a:p>
          <a:p>
            <a:r>
              <a:rPr lang="en-US" altLang="zh-TW" sz="2400" b="1" dirty="0" smtClean="0">
                <a:latin typeface="標楷體" panose="03000509000000000000" pitchFamily="65" charset="-120"/>
                <a:ea typeface="標楷體" panose="03000509000000000000" pitchFamily="65" charset="-120"/>
              </a:rPr>
              <a:t>1</a:t>
            </a:r>
            <a:r>
              <a:rPr lang="en-US" altLang="zh-TW" sz="2400" b="1" dirty="0">
                <a:latin typeface="標楷體" panose="03000509000000000000" pitchFamily="65" charset="-120"/>
                <a:ea typeface="標楷體" panose="03000509000000000000" pitchFamily="65" charset="-120"/>
              </a:rPr>
              <a:t>.</a:t>
            </a:r>
            <a:r>
              <a:rPr lang="zh-TW" altLang="en-US" sz="2400" b="1" dirty="0">
                <a:latin typeface="標楷體" panose="03000509000000000000" pitchFamily="65" charset="-120"/>
                <a:ea typeface="標楷體" panose="03000509000000000000" pitchFamily="65" charset="-120"/>
              </a:rPr>
              <a:t>共同就學區內</a:t>
            </a:r>
            <a:r>
              <a:rPr lang="zh-TW" altLang="en-US" sz="2400" b="1" dirty="0" smtClean="0">
                <a:latin typeface="標楷體" panose="03000509000000000000" pitchFamily="65" charset="-120"/>
                <a:ea typeface="標楷體" panose="03000509000000000000" pitchFamily="65" charset="-120"/>
              </a:rPr>
              <a:t>高中職</a:t>
            </a:r>
            <a:endParaRPr lang="en-US" altLang="zh-TW" sz="2400" b="1" dirty="0" smtClean="0">
              <a:latin typeface="標楷體" panose="03000509000000000000" pitchFamily="65" charset="-120"/>
              <a:ea typeface="標楷體" panose="03000509000000000000" pitchFamily="65" charset="-120"/>
            </a:endParaRPr>
          </a:p>
          <a:p>
            <a:r>
              <a:rPr lang="zh-TW" altLang="en-US" sz="2400" b="1" dirty="0">
                <a:latin typeface="標楷體" panose="03000509000000000000" pitchFamily="65" charset="-120"/>
                <a:ea typeface="標楷體" panose="03000509000000000000" pitchFamily="65" charset="-120"/>
              </a:rPr>
              <a:t> </a:t>
            </a:r>
            <a:r>
              <a:rPr lang="zh-TW" altLang="en-US" sz="2400" b="1" dirty="0" smtClean="0">
                <a:latin typeface="標楷體" panose="03000509000000000000" pitchFamily="65" charset="-120"/>
                <a:ea typeface="標楷體" panose="03000509000000000000" pitchFamily="65" charset="-120"/>
              </a:rPr>
              <a:t> </a:t>
            </a:r>
            <a:r>
              <a:rPr lang="zh-TW" altLang="en-US" sz="2400" b="1" dirty="0" smtClean="0">
                <a:solidFill>
                  <a:srgbClr val="FF0000"/>
                </a:solidFill>
                <a:latin typeface="標楷體" panose="03000509000000000000" pitchFamily="65" charset="-120"/>
                <a:ea typeface="標楷體" panose="03000509000000000000" pitchFamily="65" charset="-120"/>
              </a:rPr>
              <a:t>分配名額</a:t>
            </a:r>
            <a:endParaRPr lang="en-US" altLang="zh-TW" sz="2400" b="1" dirty="0">
              <a:latin typeface="標楷體" panose="03000509000000000000" pitchFamily="65" charset="-120"/>
              <a:ea typeface="標楷體" panose="03000509000000000000" pitchFamily="65" charset="-120"/>
            </a:endParaRPr>
          </a:p>
          <a:p>
            <a:r>
              <a:rPr lang="en-US" altLang="zh-TW" sz="2400" b="1" dirty="0" smtClean="0">
                <a:latin typeface="標楷體" panose="03000509000000000000" pitchFamily="65" charset="-120"/>
                <a:ea typeface="標楷體" panose="03000509000000000000" pitchFamily="65" charset="-120"/>
              </a:rPr>
              <a:t>2</a:t>
            </a:r>
            <a:r>
              <a:rPr lang="en-US" altLang="zh-TW" sz="2400" b="1" dirty="0">
                <a:latin typeface="標楷體" panose="03000509000000000000" pitchFamily="65" charset="-120"/>
                <a:ea typeface="標楷體" panose="03000509000000000000" pitchFamily="65" charset="-120"/>
              </a:rPr>
              <a:t>.</a:t>
            </a:r>
            <a:r>
              <a:rPr lang="zh-TW" altLang="en-US" sz="2400" b="1" dirty="0">
                <a:latin typeface="標楷體" panose="03000509000000000000" pitchFamily="65" charset="-120"/>
                <a:ea typeface="標楷體" panose="03000509000000000000" pitchFamily="65" charset="-120"/>
              </a:rPr>
              <a:t>依</a:t>
            </a:r>
            <a:r>
              <a:rPr lang="zh-TW" altLang="en-US" sz="2400" b="1" dirty="0">
                <a:solidFill>
                  <a:srgbClr val="FF0000"/>
                </a:solidFill>
                <a:latin typeface="標楷體" panose="03000509000000000000" pitchFamily="65" charset="-120"/>
                <a:ea typeface="標楷體" panose="03000509000000000000" pitchFamily="65" charset="-120"/>
              </a:rPr>
              <a:t>原就學區</a:t>
            </a:r>
            <a:r>
              <a:rPr lang="zh-TW" altLang="en-US" sz="2400" b="1" dirty="0">
                <a:latin typeface="標楷體" panose="03000509000000000000" pitchFamily="65" charset="-120"/>
                <a:ea typeface="標楷體" panose="03000509000000000000" pitchFamily="65" charset="-120"/>
              </a:rPr>
              <a:t>超額</a:t>
            </a:r>
            <a:r>
              <a:rPr lang="zh-TW" altLang="en-US" sz="2400" b="1" dirty="0" smtClean="0">
                <a:latin typeface="標楷體" panose="03000509000000000000" pitchFamily="65" charset="-120"/>
                <a:ea typeface="標楷體" panose="03000509000000000000" pitchFamily="65" charset="-120"/>
              </a:rPr>
              <a:t>比序</a:t>
            </a:r>
            <a:endParaRPr lang="en-US" altLang="zh-TW" sz="2400" b="1" dirty="0" smtClean="0">
              <a:latin typeface="標楷體" panose="03000509000000000000" pitchFamily="65" charset="-120"/>
              <a:ea typeface="標楷體" panose="03000509000000000000" pitchFamily="65" charset="-120"/>
            </a:endParaRPr>
          </a:p>
          <a:p>
            <a:r>
              <a:rPr lang="zh-TW" altLang="en-US" sz="2400" b="1" dirty="0">
                <a:latin typeface="標楷體" panose="03000509000000000000" pitchFamily="65" charset="-120"/>
                <a:ea typeface="標楷體" panose="03000509000000000000" pitchFamily="65" charset="-120"/>
              </a:rPr>
              <a:t> </a:t>
            </a:r>
            <a:r>
              <a:rPr lang="zh-TW" altLang="en-US" sz="2400" b="1" dirty="0" smtClean="0">
                <a:latin typeface="標楷體" panose="03000509000000000000" pitchFamily="65" charset="-120"/>
                <a:ea typeface="標楷體" panose="03000509000000000000" pitchFamily="65" charset="-120"/>
              </a:rPr>
              <a:t> 規定</a:t>
            </a:r>
            <a:r>
              <a:rPr lang="zh-TW" altLang="en-US" sz="2400" b="1" dirty="0">
                <a:latin typeface="標楷體" panose="03000509000000000000" pitchFamily="65" charset="-120"/>
                <a:ea typeface="標楷體" panose="03000509000000000000" pitchFamily="65" charset="-120"/>
              </a:rPr>
              <a:t>。</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7928" name="Group 40"/>
          <p:cNvGraphicFramePr>
            <a:graphicFrameLocks noGrp="1"/>
          </p:cNvGraphicFramePr>
          <p:nvPr/>
        </p:nvGraphicFramePr>
        <p:xfrm>
          <a:off x="1282700" y="0"/>
          <a:ext cx="10347325" cy="6737350"/>
        </p:xfrm>
        <a:graphic>
          <a:graphicData uri="http://schemas.openxmlformats.org/drawingml/2006/table">
            <a:tbl>
              <a:tblPr/>
              <a:tblGrid>
                <a:gridCol w="1462646">
                  <a:extLst>
                    <a:ext uri="{9D8B030D-6E8A-4147-A177-3AD203B41FA5}">
                      <a16:colId xmlns="" xmlns:a16="http://schemas.microsoft.com/office/drawing/2014/main" val="20000"/>
                    </a:ext>
                  </a:extLst>
                </a:gridCol>
                <a:gridCol w="3711908">
                  <a:extLst>
                    <a:ext uri="{9D8B030D-6E8A-4147-A177-3AD203B41FA5}">
                      <a16:colId xmlns="" xmlns:a16="http://schemas.microsoft.com/office/drawing/2014/main" val="20001"/>
                    </a:ext>
                  </a:extLst>
                </a:gridCol>
                <a:gridCol w="3619157">
                  <a:extLst>
                    <a:ext uri="{9D8B030D-6E8A-4147-A177-3AD203B41FA5}">
                      <a16:colId xmlns="" xmlns:a16="http://schemas.microsoft.com/office/drawing/2014/main" val="20002"/>
                    </a:ext>
                  </a:extLst>
                </a:gridCol>
                <a:gridCol w="1553614">
                  <a:extLst>
                    <a:ext uri="{9D8B030D-6E8A-4147-A177-3AD203B41FA5}">
                      <a16:colId xmlns="" xmlns:a16="http://schemas.microsoft.com/office/drawing/2014/main" val="20003"/>
                    </a:ext>
                  </a:extLst>
                </a:gridCol>
              </a:tblGrid>
              <a:tr h="562314">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dirty="0" smtClean="0">
                          <a:ln>
                            <a:noFill/>
                          </a:ln>
                          <a:solidFill>
                            <a:srgbClr val="FFFFFF"/>
                          </a:solidFill>
                          <a:effectLst/>
                          <a:latin typeface="Century Gothic" pitchFamily="34" charset="0"/>
                          <a:ea typeface="微軟正黑體"/>
                          <a:cs typeface="微軟正黑體"/>
                        </a:rPr>
                        <a:t>就學區</a:t>
                      </a:r>
                      <a:endParaRPr kumimoji="0" lang="zh-TW" altLang="en-US" sz="1800" b="1" i="0" u="none" strike="noStrike" cap="none" normalizeH="0" baseline="0" dirty="0" smtClean="0">
                        <a:ln>
                          <a:noFill/>
                        </a:ln>
                        <a:solidFill>
                          <a:srgbClr val="FFFFFF"/>
                        </a:solidFill>
                        <a:effectLst/>
                        <a:latin typeface="Calibri" pitchFamily="34" charset="0"/>
                        <a:ea typeface="新細明體" charset="-120"/>
                        <a:cs typeface="Times New Roman" pitchFamily="18" charset="0"/>
                      </a:endParaRPr>
                    </a:p>
                  </a:txBody>
                  <a:tcPr marL="68581" marR="685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smtClean="0">
                          <a:ln>
                            <a:noFill/>
                          </a:ln>
                          <a:solidFill>
                            <a:srgbClr val="FFFFFF"/>
                          </a:solidFill>
                          <a:effectLst/>
                          <a:latin typeface="Century Gothic" pitchFamily="34" charset="0"/>
                          <a:ea typeface="微軟正黑體"/>
                          <a:cs typeface="微軟正黑體"/>
                        </a:rPr>
                        <a:t>共同就學區</a:t>
                      </a:r>
                      <a:endParaRPr kumimoji="0" lang="zh-TW" altLang="en-US" sz="2400" b="1" i="0" u="none" strike="noStrike" cap="none" normalizeH="0" baseline="0" smtClean="0">
                        <a:ln>
                          <a:noFill/>
                        </a:ln>
                        <a:solidFill>
                          <a:srgbClr val="FFFFFF"/>
                        </a:solidFill>
                        <a:effectLst/>
                        <a:latin typeface="Calibri" pitchFamily="34" charset="0"/>
                        <a:ea typeface="新細明體" charset="-120"/>
                        <a:cs typeface="Times New Roman" pitchFamily="18" charset="0"/>
                      </a:endParaRPr>
                    </a:p>
                  </a:txBody>
                  <a:tcPr marL="68581" marR="6858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zh-TW" altLang="en-US"/>
                    </a:p>
                  </a:txBody>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dirty="0" smtClean="0">
                          <a:ln>
                            <a:noFill/>
                          </a:ln>
                          <a:solidFill>
                            <a:srgbClr val="FFFFFF"/>
                          </a:solidFill>
                          <a:effectLst/>
                          <a:latin typeface="Century Gothic" pitchFamily="34" charset="0"/>
                          <a:ea typeface="微軟正黑體"/>
                          <a:cs typeface="微軟正黑體"/>
                        </a:rPr>
                        <a:t>與</a:t>
                      </a:r>
                      <a:r>
                        <a:rPr kumimoji="0" lang="en-US" altLang="zh-TW" sz="1800" b="1" i="0" u="none" strike="noStrike" cap="none" normalizeH="0" baseline="0" dirty="0" smtClean="0">
                          <a:ln>
                            <a:noFill/>
                          </a:ln>
                          <a:solidFill>
                            <a:srgbClr val="FFFFFF"/>
                          </a:solidFill>
                          <a:effectLst/>
                          <a:latin typeface="Century Gothic" pitchFamily="34" charset="0"/>
                          <a:ea typeface="微軟正黑體"/>
                          <a:cs typeface="微軟正黑體"/>
                        </a:rPr>
                        <a:t>104</a:t>
                      </a:r>
                      <a:r>
                        <a:rPr kumimoji="0" lang="zh-TW" altLang="en-US" sz="1800" b="1" i="0" u="none" strike="noStrike" cap="none" normalizeH="0" baseline="0" dirty="0" smtClean="0">
                          <a:ln>
                            <a:noFill/>
                          </a:ln>
                          <a:solidFill>
                            <a:srgbClr val="FFFFFF"/>
                          </a:solidFill>
                          <a:effectLst/>
                          <a:latin typeface="Century Gothic" pitchFamily="34" charset="0"/>
                          <a:ea typeface="微軟正黑體"/>
                          <a:cs typeface="微軟正黑體"/>
                        </a:rPr>
                        <a:t>學年度規劃是否相同</a:t>
                      </a:r>
                      <a:endParaRPr kumimoji="0" lang="zh-TW" altLang="en-US" sz="1800" b="1" i="0" u="none" strike="noStrike" cap="none" normalizeH="0" baseline="0" dirty="0" smtClean="0">
                        <a:ln>
                          <a:noFill/>
                        </a:ln>
                        <a:solidFill>
                          <a:srgbClr val="FFFFFF"/>
                        </a:solidFill>
                        <a:effectLst/>
                        <a:latin typeface="Calibri" pitchFamily="34" charset="0"/>
                        <a:ea typeface="新細明體" charset="-120"/>
                        <a:cs typeface="Times New Roman" pitchFamily="18" charset="0"/>
                      </a:endParaRPr>
                    </a:p>
                  </a:txBody>
                  <a:tcPr marL="68581" marR="685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 xmlns:a16="http://schemas.microsoft.com/office/drawing/2014/main" val="10000"/>
                  </a:ext>
                </a:extLst>
              </a:tr>
              <a:tr h="949685">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0" i="0" u="sng" strike="noStrike" cap="none" normalizeH="0" baseline="0" dirty="0" smtClean="0">
                          <a:ln>
                            <a:noFill/>
                          </a:ln>
                          <a:solidFill>
                            <a:srgbClr val="000000"/>
                          </a:solidFill>
                          <a:effectLst/>
                          <a:latin typeface="Century Gothic" pitchFamily="34" charset="0"/>
                          <a:ea typeface="微軟正黑體"/>
                          <a:cs typeface="微軟正黑體"/>
                        </a:rPr>
                        <a:t>本區國中</a:t>
                      </a:r>
                      <a:endParaRPr kumimoji="0" lang="zh-TW" altLang="en-US" sz="2000" b="0" i="0" u="none" strike="noStrike" cap="none" normalizeH="0" baseline="0" dirty="0" smtClean="0">
                        <a:ln>
                          <a:noFill/>
                        </a:ln>
                        <a:solidFill>
                          <a:srgbClr val="000000"/>
                        </a:solidFill>
                        <a:effectLst/>
                        <a:latin typeface="Calibri" pitchFamily="34" charset="0"/>
                        <a:ea typeface="新細明體" charset="-120"/>
                        <a:cs typeface="Times New Roman" pitchFamily="18" charset="0"/>
                      </a:endParaRPr>
                    </a:p>
                  </a:txBody>
                  <a:tcPr marL="68581" marR="68581" marT="0" marB="0" anchor="ctr" horzOverflow="overflow">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D9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0" i="0" u="sng" strike="noStrike" cap="none" normalizeH="0" baseline="0" smtClean="0">
                          <a:ln>
                            <a:noFill/>
                          </a:ln>
                          <a:solidFill>
                            <a:srgbClr val="000000"/>
                          </a:solidFill>
                          <a:effectLst/>
                          <a:latin typeface="Century Gothic" pitchFamily="34" charset="0"/>
                          <a:ea typeface="微軟正黑體"/>
                          <a:cs typeface="微軟正黑體"/>
                        </a:rPr>
                        <a:t>他區高級中等學校</a:t>
                      </a:r>
                      <a:endParaRPr kumimoji="0" lang="zh-TW" altLang="en-US" sz="2000" b="0" i="0" u="none" strike="noStrike" cap="none" normalizeH="0" baseline="0" smtClean="0">
                        <a:ln>
                          <a:noFill/>
                        </a:ln>
                        <a:solidFill>
                          <a:srgbClr val="000000"/>
                        </a:solidFill>
                        <a:effectLst/>
                        <a:latin typeface="Calibri" pitchFamily="34" charset="0"/>
                        <a:ea typeface="新細明體" charset="-120"/>
                        <a:cs typeface="Times New Roman" pitchFamily="18" charset="0"/>
                      </a:endParaRPr>
                    </a:p>
                  </a:txBody>
                  <a:tcPr marL="68581" marR="68581" marT="0" marB="0" anchor="ctr" horzOverflow="overflow">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D9CC"/>
                    </a:solidFill>
                  </a:tcPr>
                </a:tc>
                <a:tc vMerge="1">
                  <a:txBody>
                    <a:bodyPr/>
                    <a:lstStyle/>
                    <a:p>
                      <a:endParaRPr lang="zh-TW" altLang="en-US"/>
                    </a:p>
                  </a:txBody>
                  <a:tcPr/>
                </a:tc>
                <a:extLst>
                  <a:ext uri="{0D108BD9-81ED-4DB2-BD59-A6C34878D82A}">
                    <a16:rowId xmlns="" xmlns:a16="http://schemas.microsoft.com/office/drawing/2014/main" val="10001"/>
                  </a:ext>
                </a:extLst>
              </a:tr>
              <a:tr h="916363">
                <a:tc rowSpan="3">
                  <a:txBody>
                    <a:bodyPr/>
                    <a:lstStyle/>
                    <a:p>
                      <a:pPr marL="474663" marR="0" lvl="0" indent="-474663" algn="ctr"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dirty="0" smtClean="0">
                          <a:ln>
                            <a:noFill/>
                          </a:ln>
                          <a:solidFill>
                            <a:srgbClr val="FFFFFF"/>
                          </a:solidFill>
                          <a:effectLst/>
                          <a:latin typeface="Century Gothic" pitchFamily="34" charset="0"/>
                          <a:ea typeface="微軟正黑體"/>
                          <a:cs typeface="微軟正黑體"/>
                        </a:rPr>
                        <a:t>臺南區</a:t>
                      </a:r>
                      <a:endParaRPr kumimoji="0" lang="zh-TW" altLang="en-US" sz="1800" b="1" i="0" u="none" strike="noStrike" cap="none" normalizeH="0" baseline="0" dirty="0" smtClean="0">
                        <a:ln>
                          <a:noFill/>
                        </a:ln>
                        <a:solidFill>
                          <a:srgbClr val="FFFFFF"/>
                        </a:solidFill>
                        <a:effectLst/>
                        <a:latin typeface="Calibri" pitchFamily="34" charset="0"/>
                        <a:ea typeface="新細明體" charset="-120"/>
                        <a:cs typeface="Times New Roman" pitchFamily="18" charset="0"/>
                      </a:endParaRPr>
                    </a:p>
                  </a:txBody>
                  <a:tcPr marL="68581" marR="685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smtClean="0">
                          <a:ln>
                            <a:noFill/>
                          </a:ln>
                          <a:solidFill>
                            <a:srgbClr val="000000"/>
                          </a:solidFill>
                          <a:effectLst/>
                          <a:latin typeface="Century Gothic" pitchFamily="34" charset="0"/>
                          <a:ea typeface="微軟正黑體"/>
                          <a:cs typeface="微軟正黑體"/>
                        </a:rPr>
                        <a:t>後壁區、白河區</a:t>
                      </a:r>
                      <a:endParaRPr kumimoji="0" lang="zh-TW" altLang="en-US" sz="2000" b="0" i="0" u="none" strike="noStrike" cap="none" normalizeH="0" baseline="0" smtClean="0">
                        <a:ln>
                          <a:noFill/>
                        </a:ln>
                        <a:solidFill>
                          <a:srgbClr val="000000"/>
                        </a:solidFill>
                        <a:effectLst/>
                        <a:latin typeface="Calibri" pitchFamily="34" charset="0"/>
                        <a:ea typeface="新細明體" charset="-120"/>
                        <a:cs typeface="Times New Roman" pitchFamily="18" charset="0"/>
                      </a:endParaRPr>
                    </a:p>
                  </a:txBody>
                  <a:tcPr marL="68581" marR="685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AEDE7"/>
                    </a:solidFill>
                  </a:tcPr>
                </a:tc>
                <a:tc>
                  <a:txBody>
                    <a:bodyPr/>
                    <a:lstStyle/>
                    <a:p>
                      <a:pPr marL="19050" marR="0" lvl="0" indent="-19050" algn="ctr"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dirty="0" smtClean="0">
                          <a:ln>
                            <a:noFill/>
                          </a:ln>
                          <a:solidFill>
                            <a:srgbClr val="000000"/>
                          </a:solidFill>
                          <a:effectLst/>
                          <a:latin typeface="Century Gothic" pitchFamily="34" charset="0"/>
                          <a:ea typeface="微軟正黑體"/>
                          <a:cs typeface="微軟正黑體"/>
                        </a:rPr>
                        <a:t>嘉義市東區、西區</a:t>
                      </a:r>
                      <a:endParaRPr kumimoji="0" lang="zh-TW" altLang="en-US" sz="2000" b="0" i="0" u="none" strike="noStrike" cap="none" normalizeH="0" baseline="0" dirty="0" smtClean="0">
                        <a:ln>
                          <a:noFill/>
                        </a:ln>
                        <a:solidFill>
                          <a:srgbClr val="000000"/>
                        </a:solidFill>
                        <a:effectLst/>
                        <a:latin typeface="Calibri" pitchFamily="34" charset="0"/>
                        <a:ea typeface="新細明體" charset="-120"/>
                        <a:cs typeface="Times New Roman" pitchFamily="18" charset="0"/>
                      </a:endParaRPr>
                    </a:p>
                  </a:txBody>
                  <a:tcPr marL="68581" marR="685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AED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800" b="1" i="0" u="none" strike="noStrike" cap="none" normalizeH="0" baseline="0" smtClean="0">
                          <a:ln>
                            <a:noFill/>
                          </a:ln>
                          <a:solidFill>
                            <a:srgbClr val="FF0000"/>
                          </a:solidFill>
                          <a:effectLst/>
                          <a:latin typeface="Century Gothic" pitchFamily="34" charset="0"/>
                          <a:ea typeface="微軟正黑體"/>
                          <a:cs typeface="微軟正黑體"/>
                        </a:rPr>
                        <a:t>相同</a:t>
                      </a:r>
                      <a:endParaRPr kumimoji="0" lang="zh-TW" altLang="en-US" sz="2800" b="1" i="0" u="none" strike="noStrike" cap="none" normalizeH="0" baseline="0" smtClean="0">
                        <a:ln>
                          <a:noFill/>
                        </a:ln>
                        <a:solidFill>
                          <a:srgbClr val="FF0000"/>
                        </a:solidFill>
                        <a:effectLst/>
                        <a:latin typeface="Calibri" pitchFamily="34" charset="0"/>
                        <a:ea typeface="新細明體" charset="-120"/>
                        <a:cs typeface="Times New Roman" pitchFamily="18" charset="0"/>
                      </a:endParaRPr>
                    </a:p>
                  </a:txBody>
                  <a:tcPr marL="68581" marR="685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AEDE7"/>
                    </a:solidFill>
                  </a:tcPr>
                </a:tc>
                <a:extLst>
                  <a:ext uri="{0D108BD9-81ED-4DB2-BD59-A6C34878D82A}">
                    <a16:rowId xmlns="" xmlns:a16="http://schemas.microsoft.com/office/drawing/2014/main" val="10002"/>
                  </a:ext>
                </a:extLst>
              </a:tr>
              <a:tr h="1978511">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smtClean="0">
                          <a:ln>
                            <a:noFill/>
                          </a:ln>
                          <a:solidFill>
                            <a:srgbClr val="000000"/>
                          </a:solidFill>
                          <a:effectLst/>
                          <a:latin typeface="Century Gothic" pitchFamily="34" charset="0"/>
                          <a:ea typeface="微軟正黑體"/>
                          <a:cs typeface="微軟正黑體"/>
                        </a:rPr>
                        <a:t>後壁區、白河區、北門區、學甲區、鹽水區、新營區、柳營區、東山區</a:t>
                      </a:r>
                      <a:endParaRPr kumimoji="0" lang="zh-TW" altLang="en-US" sz="2000" b="0" i="0" u="none" strike="noStrike" cap="none" normalizeH="0" baseline="0" smtClean="0">
                        <a:ln>
                          <a:noFill/>
                        </a:ln>
                        <a:solidFill>
                          <a:srgbClr val="000000"/>
                        </a:solidFill>
                        <a:effectLst/>
                        <a:latin typeface="Calibri" pitchFamily="34" charset="0"/>
                        <a:ea typeface="新細明體" charset="-120"/>
                        <a:cs typeface="Times New Roman" pitchFamily="18" charset="0"/>
                      </a:endParaRPr>
                    </a:p>
                  </a:txBody>
                  <a:tcPr marL="68581" marR="685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D9CC"/>
                    </a:solidFill>
                  </a:tcPr>
                </a:tc>
                <a:tc>
                  <a:txBody>
                    <a:bodyPr/>
                    <a:lstStyle/>
                    <a:p>
                      <a:pPr marL="19050" marR="0" lvl="0" indent="-19050" algn="ctr"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dirty="0" smtClean="0">
                          <a:ln>
                            <a:noFill/>
                          </a:ln>
                          <a:solidFill>
                            <a:srgbClr val="000000"/>
                          </a:solidFill>
                          <a:effectLst/>
                          <a:latin typeface="Century Gothic" pitchFamily="34" charset="0"/>
                          <a:ea typeface="微軟正黑體"/>
                          <a:cs typeface="微軟正黑體"/>
                        </a:rPr>
                        <a:t>嘉義縣東石鄉、朴子市、布袋鎮、義竹鄉、鹿草鄉、水上鄉、中埔鄉、大埔鄉</a:t>
                      </a:r>
                      <a:endParaRPr kumimoji="0" lang="zh-TW" altLang="en-US" sz="2000" b="0" i="0" u="none" strike="noStrike" cap="none" normalizeH="0" baseline="0" dirty="0" smtClean="0">
                        <a:ln>
                          <a:noFill/>
                        </a:ln>
                        <a:solidFill>
                          <a:srgbClr val="000000"/>
                        </a:solidFill>
                        <a:effectLst/>
                        <a:latin typeface="Calibri" pitchFamily="34" charset="0"/>
                        <a:ea typeface="新細明體" charset="-120"/>
                        <a:cs typeface="Times New Roman" pitchFamily="18" charset="0"/>
                      </a:endParaRPr>
                    </a:p>
                  </a:txBody>
                  <a:tcPr marL="68581" marR="685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D9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800" b="1" i="0" u="none" strike="noStrike" cap="none" normalizeH="0" baseline="0" smtClean="0">
                          <a:ln>
                            <a:noFill/>
                          </a:ln>
                          <a:solidFill>
                            <a:srgbClr val="FF0000"/>
                          </a:solidFill>
                          <a:effectLst/>
                          <a:latin typeface="Century Gothic" pitchFamily="34" charset="0"/>
                          <a:ea typeface="微軟正黑體"/>
                          <a:cs typeface="微軟正黑體"/>
                        </a:rPr>
                        <a:t>相同</a:t>
                      </a:r>
                      <a:endParaRPr kumimoji="0" lang="zh-TW" altLang="en-US" sz="2800" b="1" i="0" u="none" strike="noStrike" cap="none" normalizeH="0" baseline="0" smtClean="0">
                        <a:ln>
                          <a:noFill/>
                        </a:ln>
                        <a:solidFill>
                          <a:srgbClr val="FF0000"/>
                        </a:solidFill>
                        <a:effectLst/>
                        <a:latin typeface="Calibri" pitchFamily="34" charset="0"/>
                        <a:ea typeface="新細明體" charset="-120"/>
                        <a:cs typeface="Times New Roman" pitchFamily="18" charset="0"/>
                      </a:endParaRPr>
                    </a:p>
                  </a:txBody>
                  <a:tcPr marL="68581" marR="685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D9CC"/>
                    </a:solidFill>
                  </a:tcPr>
                </a:tc>
                <a:extLst>
                  <a:ext uri="{0D108BD9-81ED-4DB2-BD59-A6C34878D82A}">
                    <a16:rowId xmlns="" xmlns:a16="http://schemas.microsoft.com/office/drawing/2014/main" val="10003"/>
                  </a:ext>
                </a:extLst>
              </a:tr>
              <a:tr h="2330477">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smtClean="0">
                          <a:ln>
                            <a:noFill/>
                          </a:ln>
                          <a:solidFill>
                            <a:srgbClr val="000000"/>
                          </a:solidFill>
                          <a:effectLst/>
                          <a:latin typeface="Century Gothic" pitchFamily="34" charset="0"/>
                          <a:ea typeface="微軟正黑體"/>
                          <a:cs typeface="微軟正黑體"/>
                        </a:rPr>
                        <a:t>楠西區、南化區、玉井區、左鎮區、新化區、龍崎區、永康區、歸仁區、關廟區、安南區、</a:t>
                      </a:r>
                      <a:r>
                        <a:rPr kumimoji="0" lang="zh-TW" altLang="zh-TW" sz="2000" b="0" i="0" u="none" strike="noStrike" cap="none" normalizeH="0" baseline="0" smtClean="0">
                          <a:ln>
                            <a:noFill/>
                          </a:ln>
                          <a:solidFill>
                            <a:srgbClr val="000000"/>
                          </a:solidFill>
                          <a:effectLst/>
                          <a:latin typeface="Century Gothic" pitchFamily="34" charset="0"/>
                          <a:ea typeface="微軟正黑體"/>
                          <a:cs typeface="微軟正黑體"/>
                        </a:rPr>
                        <a:t>仁德區、安平區、</a:t>
                      </a:r>
                    </a:p>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smtClean="0">
                          <a:ln>
                            <a:noFill/>
                          </a:ln>
                          <a:solidFill>
                            <a:srgbClr val="000000"/>
                          </a:solidFill>
                          <a:effectLst/>
                          <a:latin typeface="Century Gothic" pitchFamily="34" charset="0"/>
                          <a:ea typeface="微軟正黑體"/>
                          <a:cs typeface="微軟正黑體"/>
                        </a:rPr>
                        <a:t>北區、中西區、東區、南區</a:t>
                      </a:r>
                    </a:p>
                  </a:txBody>
                  <a:tcPr marL="68581" marR="685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AED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dirty="0" smtClean="0">
                          <a:ln>
                            <a:noFill/>
                          </a:ln>
                          <a:solidFill>
                            <a:srgbClr val="000000"/>
                          </a:solidFill>
                          <a:effectLst/>
                          <a:latin typeface="Century Gothic" pitchFamily="34" charset="0"/>
                          <a:ea typeface="微軟正黑體"/>
                          <a:cs typeface="微軟正黑體"/>
                        </a:rPr>
                        <a:t>高雄市甲仙區、杉林區、內門區、旗山區、田寮區、阿蓮區、湖內區、路竹區、茄萣區、永安區、岡山區</a:t>
                      </a:r>
                      <a:endParaRPr kumimoji="0" lang="zh-TW" altLang="en-US" sz="2000" b="0" i="0" u="none" strike="noStrike" cap="none" normalizeH="0" baseline="0" dirty="0" smtClean="0">
                        <a:ln>
                          <a:noFill/>
                        </a:ln>
                        <a:solidFill>
                          <a:srgbClr val="000000"/>
                        </a:solidFill>
                        <a:effectLst/>
                        <a:latin typeface="Calibri" pitchFamily="34" charset="0"/>
                        <a:ea typeface="新細明體" charset="-120"/>
                        <a:cs typeface="Times New Roman" pitchFamily="18" charset="0"/>
                      </a:endParaRPr>
                    </a:p>
                  </a:txBody>
                  <a:tcPr marL="68581" marR="685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AEDE7"/>
                    </a:solidFill>
                  </a:tcPr>
                </a:tc>
                <a:tc>
                  <a:txBody>
                    <a:bodyPr/>
                    <a:lstStyle/>
                    <a:p>
                      <a:pPr marL="0" marR="0" lvl="0" indent="0" algn="ctr" defTabSz="914400" rtl="0" eaLnBrk="1" fontAlgn="base" latinLnBrk="0" hangingPunct="1">
                        <a:lnSpc>
                          <a:spcPts val="1600"/>
                        </a:lnSpc>
                        <a:spcBef>
                          <a:spcPct val="0"/>
                        </a:spcBef>
                        <a:spcAft>
                          <a:spcPct val="0"/>
                        </a:spcAft>
                        <a:buClrTx/>
                        <a:buSzTx/>
                        <a:buFontTx/>
                        <a:buNone/>
                        <a:tabLst/>
                      </a:pPr>
                      <a:r>
                        <a:rPr kumimoji="0" lang="zh-TW" altLang="en-US" sz="2800" b="1" i="0" u="none" strike="noStrike" cap="none" normalizeH="0" baseline="0" dirty="0" smtClean="0">
                          <a:ln>
                            <a:noFill/>
                          </a:ln>
                          <a:solidFill>
                            <a:srgbClr val="FF0000"/>
                          </a:solidFill>
                          <a:effectLst/>
                          <a:latin typeface="Century Gothic" pitchFamily="34" charset="0"/>
                          <a:ea typeface="微軟正黑體"/>
                          <a:cs typeface="微軟正黑體"/>
                        </a:rPr>
                        <a:t>相同</a:t>
                      </a:r>
                      <a:endParaRPr kumimoji="0" lang="zh-TW" altLang="en-US" sz="2800" b="1" i="0" u="none" strike="noStrike" cap="none" normalizeH="0" baseline="0" dirty="0" smtClean="0">
                        <a:ln>
                          <a:noFill/>
                        </a:ln>
                        <a:solidFill>
                          <a:srgbClr val="FF0000"/>
                        </a:solidFill>
                        <a:effectLst/>
                        <a:latin typeface="Calibri" pitchFamily="34" charset="0"/>
                        <a:ea typeface="新細明體" charset="-120"/>
                        <a:cs typeface="Times New Roman" pitchFamily="18" charset="0"/>
                      </a:endParaRPr>
                    </a:p>
                  </a:txBody>
                  <a:tcPr marL="68581" marR="685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AEDE7"/>
                    </a:solidFill>
                  </a:tcPr>
                </a:tc>
                <a:extLst>
                  <a:ext uri="{0D108BD9-81ED-4DB2-BD59-A6C34878D82A}">
                    <a16:rowId xmlns="" xmlns:a16="http://schemas.microsoft.com/office/drawing/2014/main" val="10004"/>
                  </a:ext>
                </a:extLst>
              </a:tr>
            </a:tbl>
          </a:graphicData>
        </a:graphic>
      </p:graphicFrame>
      <p:sp>
        <p:nvSpPr>
          <p:cNvPr id="4" name="投影片編號版面配置區 3"/>
          <p:cNvSpPr>
            <a:spLocks noGrp="1"/>
          </p:cNvSpPr>
          <p:nvPr>
            <p:ph type="sldNum" sz="quarter" idx="12"/>
          </p:nvPr>
        </p:nvSpPr>
        <p:spPr/>
        <p:txBody>
          <a:bodyPr/>
          <a:lstStyle/>
          <a:p>
            <a:pPr>
              <a:defRPr/>
            </a:pPr>
            <a:r>
              <a:rPr lang="en-US" altLang="zh-TW" dirty="0" smtClean="0"/>
              <a:t>42</a:t>
            </a:r>
            <a:endParaRPr lang="zh-TW" alt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圖片 1"/>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911350" y="0"/>
            <a:ext cx="1028065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3" descr="C:\Users\MD570\Desktop\traffic_s-2.png"/>
          <p:cNvPicPr>
            <a:picLocks noChangeAspect="1" noChangeArrowheads="1"/>
          </p:cNvPicPr>
          <p:nvPr/>
        </p:nvPicPr>
        <p:blipFill>
          <a:blip r:embed="rId3" cstate="print">
            <a:extLst/>
          </a:blip>
          <a:srcRect/>
          <a:stretch>
            <a:fillRect/>
          </a:stretch>
        </p:blipFill>
        <p:spPr bwMode="auto">
          <a:xfrm>
            <a:off x="18382" y="3232016"/>
            <a:ext cx="3168352" cy="3080552"/>
          </a:xfrm>
          <a:prstGeom prst="rect">
            <a:avLst/>
          </a:prstGeom>
          <a:noFill/>
          <a:effectLst>
            <a:softEdge rad="0"/>
          </a:effectLst>
          <a:extLst/>
        </p:spPr>
      </p:pic>
      <p:sp>
        <p:nvSpPr>
          <p:cNvPr id="6" name="矩形 5"/>
          <p:cNvSpPr/>
          <p:nvPr/>
        </p:nvSpPr>
        <p:spPr>
          <a:xfrm>
            <a:off x="2479675" y="674688"/>
            <a:ext cx="9144000" cy="94138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ct val="20000"/>
              </a:spcBef>
              <a:defRPr/>
            </a:pPr>
            <a:r>
              <a:rPr kumimoji="0" lang="zh-TW" altLang="en-US" sz="4800" dirty="0">
                <a:solidFill>
                  <a:srgbClr val="FF0000"/>
                </a:solidFill>
                <a:latin typeface="華康華綜體W5" panose="020B0509000000000000" pitchFamily="49" charset="-120"/>
                <a:ea typeface="華康華綜體W5" panose="020B0509000000000000" pitchFamily="49" charset="-120"/>
              </a:rPr>
              <a:t>一、十二年國民基本教育的理念</a:t>
            </a:r>
            <a:endParaRPr kumimoji="0" lang="zh-TW" altLang="en-US" sz="4400" dirty="0">
              <a:solidFill>
                <a:srgbClr val="FF0000"/>
              </a:solidFill>
              <a:latin typeface="華康華綜體W5" panose="020B0509000000000000" pitchFamily="49" charset="-120"/>
              <a:ea typeface="華康華綜體W5" panose="020B0509000000000000" pitchFamily="49" charset="-120"/>
            </a:endParaRPr>
          </a:p>
        </p:txBody>
      </p:sp>
      <p:sp>
        <p:nvSpPr>
          <p:cNvPr id="7" name="投影片編號版面配置區 6"/>
          <p:cNvSpPr>
            <a:spLocks noGrp="1"/>
          </p:cNvSpPr>
          <p:nvPr>
            <p:ph type="sldNum" sz="quarter" idx="12"/>
          </p:nvPr>
        </p:nvSpPr>
        <p:spPr/>
        <p:txBody>
          <a:bodyPr/>
          <a:lstStyle/>
          <a:p>
            <a:pPr>
              <a:defRPr/>
            </a:pPr>
            <a:fld id="{90338383-5D12-4303-B59A-A3C7F4B17E30}" type="slidenum">
              <a:rPr lang="zh-TW" altLang="en-US" smtClean="0"/>
              <a:pPr>
                <a:defRPr/>
              </a:pPr>
              <a:t>2</a:t>
            </a:fld>
            <a:endParaRPr lang="zh-TW" alt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標題 1"/>
          <p:cNvSpPr>
            <a:spLocks noGrp="1"/>
          </p:cNvSpPr>
          <p:nvPr>
            <p:ph type="title"/>
          </p:nvPr>
        </p:nvSpPr>
        <p:spPr>
          <a:xfrm>
            <a:off x="1981200" y="274638"/>
            <a:ext cx="8229600" cy="850900"/>
          </a:xfrm>
        </p:spPr>
        <p:txBody>
          <a:bodyPr/>
          <a:lstStyle/>
          <a:p>
            <a:pPr eaLnBrk="1" hangingPunct="1"/>
            <a:r>
              <a:rPr lang="zh-TW" altLang="en-US" smtClean="0">
                <a:solidFill>
                  <a:srgbClr val="C00000"/>
                </a:solidFill>
                <a:latin typeface="華康華綜體W5" panose="020B0509000000000000" pitchFamily="49" charset="-120"/>
                <a:ea typeface="華康華綜體W5" panose="020B0509000000000000" pitchFamily="49" charset="-120"/>
              </a:rPr>
              <a:t>特殊情形變更學區申請</a:t>
            </a:r>
          </a:p>
        </p:txBody>
      </p:sp>
      <p:graphicFrame>
        <p:nvGraphicFramePr>
          <p:cNvPr id="5" name="內容版面配置區 4"/>
          <p:cNvGraphicFramePr>
            <a:graphicFrameLocks noGrp="1"/>
          </p:cNvGraphicFramePr>
          <p:nvPr>
            <p:ph idx="1"/>
          </p:nvPr>
        </p:nvGraphicFramePr>
        <p:xfrm>
          <a:off x="2475730" y="2073275"/>
          <a:ext cx="8528487" cy="4784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投影片編號版面配置區 3"/>
          <p:cNvSpPr>
            <a:spLocks noGrp="1"/>
          </p:cNvSpPr>
          <p:nvPr>
            <p:ph type="sldNum" sz="quarter" idx="12"/>
          </p:nvPr>
        </p:nvSpPr>
        <p:spPr/>
        <p:txBody>
          <a:bodyPr/>
          <a:lstStyle/>
          <a:p>
            <a:pPr>
              <a:defRPr/>
            </a:pPr>
            <a:r>
              <a:rPr lang="en-US" altLang="zh-TW" dirty="0" smtClean="0"/>
              <a:t>43</a:t>
            </a:r>
            <a:endParaRPr lang="zh-TW" altLang="en-US" dirty="0"/>
          </a:p>
        </p:txBody>
      </p:sp>
      <p:sp>
        <p:nvSpPr>
          <p:cNvPr id="135173" name="文字方塊 1"/>
          <p:cNvSpPr txBox="1">
            <a:spLocks noChangeArrowheads="1"/>
          </p:cNvSpPr>
          <p:nvPr/>
        </p:nvSpPr>
        <p:spPr bwMode="auto">
          <a:xfrm>
            <a:off x="1981200" y="969963"/>
            <a:ext cx="9474200" cy="101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defTabSz="457200">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defTabSz="45720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defTabSz="4572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defTabSz="4572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defTabSz="4572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buClr>
                <a:srgbClr val="E78712"/>
              </a:buClr>
            </a:pPr>
            <a:r>
              <a:rPr kumimoji="0" lang="zh-TW" altLang="en-US" sz="3200">
                <a:solidFill>
                  <a:srgbClr val="000000"/>
                </a:solidFill>
                <a:latin typeface="華康魏碑體" panose="03000709000000000000" pitchFamily="65" charset="-120"/>
                <a:ea typeface="華康魏碑體" panose="03000709000000000000" pitchFamily="65" charset="-120"/>
              </a:rPr>
              <a:t>申請資格：</a:t>
            </a:r>
            <a:r>
              <a:rPr kumimoji="0" lang="zh-TW" altLang="en-US" sz="2400">
                <a:solidFill>
                  <a:srgbClr val="000000"/>
                </a:solidFill>
                <a:latin typeface="華康魏碑體" panose="03000709000000000000" pitchFamily="65" charset="-120"/>
                <a:ea typeface="華康魏碑體" panose="03000709000000000000" pitchFamily="65" charset="-120"/>
              </a:rPr>
              <a:t>得向欲就讀的免試入學委員會申請參加該區之免試入學</a:t>
            </a:r>
            <a:r>
              <a:rPr kumimoji="0" lang="zh-TW" altLang="en-US" sz="2400">
                <a:latin typeface="華康魏碑體" panose="03000709000000000000" pitchFamily="65" charset="-120"/>
                <a:ea typeface="華康魏碑體" panose="03000709000000000000" pitchFamily="65" charset="-120"/>
              </a:rPr>
              <a:t>（</a:t>
            </a:r>
            <a:r>
              <a:rPr kumimoji="0" lang="en-US" altLang="zh-TW" sz="2800" dirty="0">
                <a:solidFill>
                  <a:srgbClr val="FF0000"/>
                </a:solidFill>
                <a:latin typeface="華康魏碑體" panose="03000709000000000000" pitchFamily="65" charset="-120"/>
                <a:ea typeface="華康魏碑體" panose="03000709000000000000" pitchFamily="65" charset="-120"/>
              </a:rPr>
              <a:t>5/2-5/6</a:t>
            </a:r>
            <a:r>
              <a:rPr kumimoji="0" lang="zh-TW" altLang="en-US" sz="2800">
                <a:solidFill>
                  <a:srgbClr val="FF0000"/>
                </a:solidFill>
                <a:latin typeface="華康魏碑體" panose="03000709000000000000" pitchFamily="65" charset="-120"/>
                <a:ea typeface="華康魏碑體" panose="03000709000000000000" pitchFamily="65" charset="-120"/>
              </a:rPr>
              <a:t>，請參閱欲就讀的就學區免試入學簡章</a:t>
            </a:r>
            <a:r>
              <a:rPr kumimoji="0" lang="zh-TW" altLang="en-US" sz="2400">
                <a:latin typeface="華康魏碑體" panose="03000709000000000000" pitchFamily="65" charset="-120"/>
                <a:ea typeface="華康魏碑體" panose="03000709000000000000" pitchFamily="65" charset="-120"/>
              </a:rPr>
              <a:t>）</a:t>
            </a:r>
          </a:p>
        </p:txBody>
      </p:sp>
      <p:sp>
        <p:nvSpPr>
          <p:cNvPr id="3" name="爆炸 2 2"/>
          <p:cNvSpPr/>
          <p:nvPr/>
        </p:nvSpPr>
        <p:spPr>
          <a:xfrm>
            <a:off x="190500" y="3267075"/>
            <a:ext cx="2933700" cy="2628900"/>
          </a:xfrm>
          <a:prstGeom prst="irregularSeal2">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zh-TW" altLang="en-US" sz="2400" dirty="0">
                <a:solidFill>
                  <a:srgbClr val="FF0000"/>
                </a:solidFill>
                <a:latin typeface="華康魏碑體" panose="03000709000000000000" pitchFamily="65" charset="-120"/>
                <a:ea typeface="華康魏碑體" panose="03000709000000000000" pitchFamily="65" charset="-120"/>
              </a:rPr>
              <a:t>不須</a:t>
            </a:r>
            <a:r>
              <a:rPr lang="zh-TW" altLang="en-US" sz="2400" dirty="0">
                <a:solidFill>
                  <a:prstClr val="black"/>
                </a:solidFill>
                <a:latin typeface="華康魏碑體" panose="03000709000000000000" pitchFamily="65" charset="-120"/>
                <a:ea typeface="華康魏碑體" panose="03000709000000000000" pitchFamily="65" charset="-120"/>
              </a:rPr>
              <a:t>辦理轉學</a:t>
            </a:r>
          </a:p>
          <a:p>
            <a:pPr algn="ctr" eaLnBrk="1" hangingPunct="1">
              <a:defRPr/>
            </a:pPr>
            <a:endParaRPr lang="zh-TW" altLang="en-US" dirty="0">
              <a:solidFill>
                <a:prstClr val="white"/>
              </a:solidFill>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217">
                                          <p:stCondLst>
                                            <p:cond delay="0"/>
                                          </p:stCondLst>
                                        </p:cTn>
                                        <p:tgtEl>
                                          <p:spTgt spid="3"/>
                                        </p:tgtEl>
                                      </p:cBhvr>
                                    </p:animEffect>
                                    <p:anim calcmode="lin" valueType="num">
                                      <p:cBhvr>
                                        <p:cTn id="8" dur="683"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249"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249" tmFilter="0, 0; 0.125,0.2665; 0.25,0.4; 0.375,0.465; 0.5,0.5;  0.625,0.535; 0.75,0.6; 0.875,0.7335; 1,1">
                                          <p:stCondLst>
                                            <p:cond delay="249"/>
                                          </p:stCondLst>
                                        </p:cTn>
                                        <p:tgtEl>
                                          <p:spTgt spid="3"/>
                                        </p:tgtEl>
                                        <p:attrNameLst>
                                          <p:attrName>ppt_y</p:attrName>
                                        </p:attrNameLst>
                                      </p:cBhvr>
                                      <p:tavLst>
                                        <p:tav tm="0" fmla="#ppt_y-sin(pi*$)/9">
                                          <p:val>
                                            <p:fltVal val="0"/>
                                          </p:val>
                                        </p:tav>
                                        <p:tav tm="100000">
                                          <p:val>
                                            <p:fltVal val="1"/>
                                          </p:val>
                                        </p:tav>
                                      </p:tavLst>
                                    </p:anim>
                                    <p:anim calcmode="lin" valueType="num">
                                      <p:cBhvr>
                                        <p:cTn id="11" dur="124" tmFilter="0, 0; 0.125,0.2665; 0.25,0.4; 0.375,0.465; 0.5,0.5;  0.625,0.535; 0.75,0.6; 0.875,0.7335; 1,1">
                                          <p:stCondLst>
                                            <p:cond delay="497"/>
                                          </p:stCondLst>
                                        </p:cTn>
                                        <p:tgtEl>
                                          <p:spTgt spid="3"/>
                                        </p:tgtEl>
                                        <p:attrNameLst>
                                          <p:attrName>ppt_y</p:attrName>
                                        </p:attrNameLst>
                                      </p:cBhvr>
                                      <p:tavLst>
                                        <p:tav tm="0" fmla="#ppt_y-sin(pi*$)/27">
                                          <p:val>
                                            <p:fltVal val="0"/>
                                          </p:val>
                                        </p:tav>
                                        <p:tav tm="100000">
                                          <p:val>
                                            <p:fltVal val="1"/>
                                          </p:val>
                                        </p:tav>
                                      </p:tavLst>
                                    </p:anim>
                                    <p:anim calcmode="lin" valueType="num">
                                      <p:cBhvr>
                                        <p:cTn id="12" dur="62" tmFilter="0, 0; 0.125,0.2665; 0.25,0.4; 0.375,0.465; 0.5,0.5;  0.625,0.535; 0.75,0.6; 0.875,0.7335; 1,1">
                                          <p:stCondLst>
                                            <p:cond delay="621"/>
                                          </p:stCondLst>
                                        </p:cTn>
                                        <p:tgtEl>
                                          <p:spTgt spid="3"/>
                                        </p:tgtEl>
                                        <p:attrNameLst>
                                          <p:attrName>ppt_y</p:attrName>
                                        </p:attrNameLst>
                                      </p:cBhvr>
                                      <p:tavLst>
                                        <p:tav tm="0" fmla="#ppt_y-sin(pi*$)/81">
                                          <p:val>
                                            <p:fltVal val="0"/>
                                          </p:val>
                                        </p:tav>
                                        <p:tav tm="100000">
                                          <p:val>
                                            <p:fltVal val="1"/>
                                          </p:val>
                                        </p:tav>
                                      </p:tavLst>
                                    </p:anim>
                                    <p:animScale>
                                      <p:cBhvr>
                                        <p:cTn id="13" dur="10">
                                          <p:stCondLst>
                                            <p:cond delay="244"/>
                                          </p:stCondLst>
                                        </p:cTn>
                                        <p:tgtEl>
                                          <p:spTgt spid="3"/>
                                        </p:tgtEl>
                                      </p:cBhvr>
                                      <p:to x="100000" y="60000"/>
                                    </p:animScale>
                                    <p:animScale>
                                      <p:cBhvr>
                                        <p:cTn id="14" dur="62" decel="50000">
                                          <p:stCondLst>
                                            <p:cond delay="254"/>
                                          </p:stCondLst>
                                        </p:cTn>
                                        <p:tgtEl>
                                          <p:spTgt spid="3"/>
                                        </p:tgtEl>
                                      </p:cBhvr>
                                      <p:to x="100000" y="100000"/>
                                    </p:animScale>
                                    <p:animScale>
                                      <p:cBhvr>
                                        <p:cTn id="15" dur="10">
                                          <p:stCondLst>
                                            <p:cond delay="492"/>
                                          </p:stCondLst>
                                        </p:cTn>
                                        <p:tgtEl>
                                          <p:spTgt spid="3"/>
                                        </p:tgtEl>
                                      </p:cBhvr>
                                      <p:to x="100000" y="80000"/>
                                    </p:animScale>
                                    <p:animScale>
                                      <p:cBhvr>
                                        <p:cTn id="16" dur="62" decel="50000">
                                          <p:stCondLst>
                                            <p:cond delay="502"/>
                                          </p:stCondLst>
                                        </p:cTn>
                                        <p:tgtEl>
                                          <p:spTgt spid="3"/>
                                        </p:tgtEl>
                                      </p:cBhvr>
                                      <p:to x="100000" y="100000"/>
                                    </p:animScale>
                                    <p:animScale>
                                      <p:cBhvr>
                                        <p:cTn id="17" dur="10">
                                          <p:stCondLst>
                                            <p:cond delay="616"/>
                                          </p:stCondLst>
                                        </p:cTn>
                                        <p:tgtEl>
                                          <p:spTgt spid="3"/>
                                        </p:tgtEl>
                                      </p:cBhvr>
                                      <p:to x="100000" y="90000"/>
                                    </p:animScale>
                                    <p:animScale>
                                      <p:cBhvr>
                                        <p:cTn id="18" dur="62" decel="50000">
                                          <p:stCondLst>
                                            <p:cond delay="625"/>
                                          </p:stCondLst>
                                        </p:cTn>
                                        <p:tgtEl>
                                          <p:spTgt spid="3"/>
                                        </p:tgtEl>
                                      </p:cBhvr>
                                      <p:to x="100000" y="100000"/>
                                    </p:animScale>
                                    <p:animScale>
                                      <p:cBhvr>
                                        <p:cTn id="19" dur="10">
                                          <p:stCondLst>
                                            <p:cond delay="678"/>
                                          </p:stCondLst>
                                        </p:cTn>
                                        <p:tgtEl>
                                          <p:spTgt spid="3"/>
                                        </p:tgtEl>
                                      </p:cBhvr>
                                      <p:to x="100000" y="95000"/>
                                    </p:animScale>
                                    <p:animScale>
                                      <p:cBhvr>
                                        <p:cTn id="20" dur="62" decel="50000">
                                          <p:stCondLst>
                                            <p:cond delay="688"/>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標題 1"/>
          <p:cNvSpPr>
            <a:spLocks noGrp="1"/>
          </p:cNvSpPr>
          <p:nvPr>
            <p:ph type="title"/>
          </p:nvPr>
        </p:nvSpPr>
        <p:spPr>
          <a:xfrm>
            <a:off x="2592388" y="623888"/>
            <a:ext cx="8912225" cy="1281112"/>
          </a:xfrm>
        </p:spPr>
        <p:txBody>
          <a:bodyPr/>
          <a:lstStyle/>
          <a:p>
            <a:r>
              <a:rPr lang="zh-TW" altLang="en-US" smtClean="0">
                <a:latin typeface="華康華綜體W5" panose="020B0509000000000000" pitchFamily="49" charset="-120"/>
                <a:ea typeface="華康華綜體W5" panose="020B0509000000000000" pitchFamily="49" charset="-120"/>
              </a:rPr>
              <a:t>十二年國民基本教育入學制度辦理原則</a:t>
            </a:r>
          </a:p>
        </p:txBody>
      </p:sp>
      <p:sp>
        <p:nvSpPr>
          <p:cNvPr id="143363" name="內容版面配置區 2"/>
          <p:cNvSpPr>
            <a:spLocks noGrp="1"/>
          </p:cNvSpPr>
          <p:nvPr>
            <p:ph idx="1"/>
          </p:nvPr>
        </p:nvSpPr>
        <p:spPr>
          <a:xfrm>
            <a:off x="2212404" y="1452526"/>
            <a:ext cx="8915400" cy="4598953"/>
          </a:xfrm>
        </p:spPr>
        <p:txBody>
          <a:bodyPr/>
          <a:lstStyle/>
          <a:p>
            <a:pPr eaLnBrk="1" hangingPunct="1"/>
            <a:r>
              <a:rPr lang="en-US" altLang="zh-TW" sz="2800" dirty="0" smtClean="0">
                <a:solidFill>
                  <a:schemeClr val="tx1"/>
                </a:solidFill>
                <a:latin typeface="華康魏碑體" panose="03000709000000000000" pitchFamily="65" charset="-120"/>
                <a:ea typeface="華康魏碑體" panose="03000709000000000000" pitchFamily="65" charset="-120"/>
              </a:rPr>
              <a:t>103</a:t>
            </a:r>
            <a:r>
              <a:rPr lang="zh-TW" altLang="en-US" sz="2800" dirty="0" smtClean="0">
                <a:solidFill>
                  <a:schemeClr val="tx1"/>
                </a:solidFill>
                <a:latin typeface="華康魏碑體" panose="03000709000000000000" pitchFamily="65" charset="-120"/>
                <a:ea typeface="華康魏碑體" panose="03000709000000000000" pitchFamily="65" charset="-120"/>
              </a:rPr>
              <a:t>年</a:t>
            </a:r>
            <a:r>
              <a:rPr lang="en-US" altLang="zh-TW" sz="2800" dirty="0" smtClean="0">
                <a:solidFill>
                  <a:schemeClr val="tx1"/>
                </a:solidFill>
                <a:latin typeface="華康魏碑體" panose="03000709000000000000" pitchFamily="65" charset="-120"/>
                <a:ea typeface="華康魏碑體" panose="03000709000000000000" pitchFamily="65" charset="-120"/>
              </a:rPr>
              <a:t>8</a:t>
            </a:r>
            <a:r>
              <a:rPr lang="zh-TW" altLang="en-US" sz="2800" dirty="0" smtClean="0">
                <a:solidFill>
                  <a:schemeClr val="tx1"/>
                </a:solidFill>
                <a:latin typeface="華康魏碑體" panose="03000709000000000000" pitchFamily="65" charset="-120"/>
                <a:ea typeface="華康魏碑體" panose="03000709000000000000" pitchFamily="65" charset="-120"/>
              </a:rPr>
              <a:t>月</a:t>
            </a:r>
            <a:r>
              <a:rPr lang="en-US" altLang="zh-TW" sz="2800" dirty="0" smtClean="0">
                <a:solidFill>
                  <a:schemeClr val="tx1"/>
                </a:solidFill>
                <a:latin typeface="華康魏碑體" panose="03000709000000000000" pitchFamily="65" charset="-120"/>
                <a:ea typeface="華康魏碑體" panose="03000709000000000000" pitchFamily="65" charset="-120"/>
              </a:rPr>
              <a:t>22</a:t>
            </a:r>
            <a:r>
              <a:rPr lang="zh-TW" altLang="en-US" sz="2800" dirty="0" smtClean="0">
                <a:solidFill>
                  <a:schemeClr val="tx1"/>
                </a:solidFill>
                <a:latin typeface="華康魏碑體" panose="03000709000000000000" pitchFamily="65" charset="-120"/>
                <a:ea typeface="華康魏碑體" panose="03000709000000000000" pitchFamily="65" charset="-120"/>
              </a:rPr>
              <a:t>日教育部發布新聞稿。</a:t>
            </a:r>
            <a:endParaRPr lang="en-US" altLang="zh-TW" sz="2800" dirty="0" smtClean="0">
              <a:solidFill>
                <a:schemeClr val="tx1"/>
              </a:solidFill>
              <a:latin typeface="華康魏碑體" panose="03000709000000000000" pitchFamily="65" charset="-120"/>
              <a:ea typeface="華康魏碑體" panose="03000709000000000000" pitchFamily="65" charset="-120"/>
            </a:endParaRPr>
          </a:p>
          <a:p>
            <a:pPr eaLnBrk="1" hangingPunct="1"/>
            <a:r>
              <a:rPr lang="zh-TW" altLang="en-US" sz="2800" b="1" dirty="0" smtClean="0">
                <a:solidFill>
                  <a:schemeClr val="tx1"/>
                </a:solidFill>
                <a:latin typeface="華康魏碑體" panose="03000709000000000000" pitchFamily="65" charset="-120"/>
                <a:ea typeface="華康魏碑體" panose="03000709000000000000" pitchFamily="65" charset="-120"/>
              </a:rPr>
              <a:t>「先免後特、多元入學、一次分發到位」</a:t>
            </a:r>
          </a:p>
          <a:p>
            <a:pPr eaLnBrk="1" hangingPunct="1"/>
            <a:r>
              <a:rPr lang="zh-TW" altLang="en-US" sz="2800" b="1" dirty="0" smtClean="0">
                <a:solidFill>
                  <a:srgbClr val="FF3300"/>
                </a:solidFill>
                <a:latin typeface="華康魏碑體" panose="03000709000000000000" pitchFamily="65" charset="-120"/>
                <a:ea typeface="華康魏碑體" panose="03000709000000000000" pitchFamily="65" charset="-120"/>
              </a:rPr>
              <a:t>所謂「一次分發到位」是指學生報名參加免試及特色招生考試分發入學，只會有一個分發結果。</a:t>
            </a:r>
            <a:r>
              <a:rPr lang="zh-TW" altLang="en-US" sz="2800" dirty="0" smtClean="0">
                <a:solidFill>
                  <a:schemeClr val="tx1"/>
                </a:solidFill>
                <a:latin typeface="華康魏碑體" panose="03000709000000000000" pitchFamily="65" charset="-120"/>
                <a:ea typeface="華康魏碑體" panose="03000709000000000000" pitchFamily="65" charset="-120"/>
              </a:rPr>
              <a:t>學生先選填免試志願，後再選填特招考試志願。免試志願選填完畢後，不得再更動，等到特招考試完後，再將特招考試志願依學生個人意願，置入已選填之免試志願順序中，形成新的志願排序，並據以進行分發。所以一次分發到位也就是免試及特色招生考試分發入學一起分發，一位學生只會錄取一個志願。</a:t>
            </a:r>
          </a:p>
        </p:txBody>
      </p:sp>
      <p:sp>
        <p:nvSpPr>
          <p:cNvPr id="6" name="投影片編號版面配置區 5"/>
          <p:cNvSpPr>
            <a:spLocks noGrp="1"/>
          </p:cNvSpPr>
          <p:nvPr>
            <p:ph type="sldNum" sz="quarter" idx="12"/>
          </p:nvPr>
        </p:nvSpPr>
        <p:spPr/>
        <p:txBody>
          <a:bodyPr/>
          <a:lstStyle/>
          <a:p>
            <a:pPr>
              <a:defRPr/>
            </a:pPr>
            <a:r>
              <a:rPr lang="en-US" altLang="zh-TW" dirty="0" smtClean="0"/>
              <a:t>49</a:t>
            </a:r>
            <a:endParaRPr lang="zh-TW" alt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標題 1"/>
          <p:cNvSpPr>
            <a:spLocks noGrp="1"/>
          </p:cNvSpPr>
          <p:nvPr>
            <p:ph type="title"/>
          </p:nvPr>
        </p:nvSpPr>
        <p:spPr>
          <a:xfrm>
            <a:off x="2592388" y="623888"/>
            <a:ext cx="8912225" cy="823912"/>
          </a:xfrm>
        </p:spPr>
        <p:txBody>
          <a:bodyPr/>
          <a:lstStyle/>
          <a:p>
            <a:r>
              <a:rPr lang="zh-TW" altLang="en-US" sz="4000" b="1" smtClean="0"/>
              <a:t>免試入學作業程序</a:t>
            </a:r>
            <a:endParaRPr lang="zh-TW" altLang="en-US" sz="4000" smtClean="0"/>
          </a:p>
        </p:txBody>
      </p:sp>
      <p:graphicFrame>
        <p:nvGraphicFramePr>
          <p:cNvPr id="144387" name="Object 8"/>
          <p:cNvGraphicFramePr>
            <a:graphicFrameLocks noChangeAspect="1"/>
          </p:cNvGraphicFramePr>
          <p:nvPr/>
        </p:nvGraphicFramePr>
        <p:xfrm>
          <a:off x="827088" y="2303463"/>
          <a:ext cx="11260137" cy="3506787"/>
        </p:xfrm>
        <a:graphic>
          <a:graphicData uri="http://schemas.openxmlformats.org/presentationml/2006/ole">
            <p:oleObj spid="_x0000_s144570" name="Visio" r:id="rId3" imgW="4426729" imgH="1541786" progId="">
              <p:embed/>
            </p:oleObj>
          </a:graphicData>
        </a:graphic>
      </p:graphicFrame>
      <p:sp>
        <p:nvSpPr>
          <p:cNvPr id="7" name="投影片編號版面配置區 6"/>
          <p:cNvSpPr>
            <a:spLocks noGrp="1"/>
          </p:cNvSpPr>
          <p:nvPr>
            <p:ph type="sldNum" sz="quarter" idx="12"/>
          </p:nvPr>
        </p:nvSpPr>
        <p:spPr/>
        <p:txBody>
          <a:bodyPr/>
          <a:lstStyle/>
          <a:p>
            <a:pPr>
              <a:defRPr/>
            </a:pPr>
            <a:r>
              <a:rPr lang="en-US" altLang="zh-TW" dirty="0" smtClean="0"/>
              <a:t>50</a:t>
            </a:r>
            <a:endParaRPr lang="zh-TW" alt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128654" y="476672"/>
            <a:ext cx="7571303" cy="646331"/>
          </a:xfrm>
          <a:prstGeom prst="rect">
            <a:avLst/>
          </a:prstGeom>
        </p:spPr>
        <p:txBody>
          <a:bodyPr wrap="none">
            <a:spAutoFit/>
          </a:bodyPr>
          <a:lstStyle/>
          <a:p>
            <a:r>
              <a:rPr lang="zh-TW" altLang="en-US" sz="3600" dirty="0">
                <a:latin typeface="標楷體" pitchFamily="65" charset="-120"/>
                <a:ea typeface="標楷體" pitchFamily="65" charset="-120"/>
              </a:rPr>
              <a:t>核定招生名額小於所應保障之名額時</a:t>
            </a:r>
          </a:p>
        </p:txBody>
      </p:sp>
      <p:sp>
        <p:nvSpPr>
          <p:cNvPr id="3" name="矩形 2"/>
          <p:cNvSpPr/>
          <p:nvPr/>
        </p:nvSpPr>
        <p:spPr>
          <a:xfrm>
            <a:off x="1391478" y="1576611"/>
            <a:ext cx="2784309" cy="16561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dirty="0">
                <a:latin typeface="標楷體" pitchFamily="65" charset="-120"/>
                <a:ea typeface="標楷體" pitchFamily="65" charset="-120"/>
              </a:rPr>
              <a:t>南科實</a:t>
            </a:r>
            <a:r>
              <a:rPr lang="zh-TW" altLang="en-US" sz="2800" dirty="0" smtClean="0">
                <a:latin typeface="標楷體" pitchFamily="65" charset="-120"/>
                <a:ea typeface="標楷體" pitchFamily="65" charset="-120"/>
              </a:rPr>
              <a:t>中</a:t>
            </a:r>
            <a:endParaRPr lang="en-US" altLang="zh-TW" sz="2800" dirty="0" smtClean="0">
              <a:latin typeface="標楷體" pitchFamily="65" charset="-120"/>
              <a:ea typeface="標楷體" pitchFamily="65" charset="-120"/>
            </a:endParaRPr>
          </a:p>
          <a:p>
            <a:pPr algn="ctr"/>
            <a:r>
              <a:rPr lang="zh-TW" altLang="en-US" sz="2800" dirty="0" smtClean="0">
                <a:latin typeface="標楷體" pitchFamily="65" charset="-120"/>
                <a:ea typeface="標楷體" pitchFamily="65" charset="-120"/>
              </a:rPr>
              <a:t>免試名額</a:t>
            </a:r>
            <a:endParaRPr lang="en-US" altLang="zh-TW" sz="2800" dirty="0" smtClean="0">
              <a:latin typeface="標楷體" pitchFamily="65" charset="-120"/>
              <a:ea typeface="標楷體" pitchFamily="65" charset="-120"/>
            </a:endParaRPr>
          </a:p>
          <a:p>
            <a:pPr algn="ctr"/>
            <a:r>
              <a:rPr lang="zh-TW" altLang="en-US" sz="2800" dirty="0" smtClean="0">
                <a:latin typeface="標楷體" pitchFamily="65" charset="-120"/>
                <a:ea typeface="標楷體" pitchFamily="65" charset="-120"/>
              </a:rPr>
              <a:t>若</a:t>
            </a:r>
            <a:r>
              <a:rPr lang="en-US" altLang="zh-TW" sz="2800" dirty="0" smtClean="0">
                <a:latin typeface="標楷體" pitchFamily="65" charset="-120"/>
                <a:ea typeface="標楷體" pitchFamily="65" charset="-120"/>
              </a:rPr>
              <a:t>150</a:t>
            </a:r>
            <a:r>
              <a:rPr lang="zh-TW" altLang="en-US" sz="2800" dirty="0" smtClean="0">
                <a:latin typeface="標楷體" pitchFamily="65" charset="-120"/>
                <a:ea typeface="標楷體" pitchFamily="65" charset="-120"/>
              </a:rPr>
              <a:t>人</a:t>
            </a:r>
            <a:endParaRPr lang="zh-TW" altLang="en-US" sz="2800" dirty="0">
              <a:latin typeface="標楷體" pitchFamily="65" charset="-120"/>
              <a:ea typeface="標楷體" pitchFamily="65" charset="-120"/>
            </a:endParaRPr>
          </a:p>
        </p:txBody>
      </p:sp>
      <p:sp>
        <p:nvSpPr>
          <p:cNvPr id="4" name="矩形 3"/>
          <p:cNvSpPr/>
          <p:nvPr/>
        </p:nvSpPr>
        <p:spPr>
          <a:xfrm>
            <a:off x="1391478" y="3573016"/>
            <a:ext cx="2784309" cy="1656184"/>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dirty="0">
                <a:latin typeface="標楷體" pitchFamily="65" charset="-120"/>
                <a:ea typeface="標楷體" pitchFamily="65" charset="-120"/>
              </a:rPr>
              <a:t>南科實</a:t>
            </a:r>
            <a:r>
              <a:rPr lang="zh-TW" altLang="en-US" sz="2800" dirty="0" smtClean="0">
                <a:latin typeface="標楷體" pitchFamily="65" charset="-120"/>
                <a:ea typeface="標楷體" pitchFamily="65" charset="-120"/>
              </a:rPr>
              <a:t>中</a:t>
            </a:r>
            <a:endParaRPr lang="en-US" altLang="zh-TW" sz="2800" dirty="0" smtClean="0">
              <a:latin typeface="標楷體" pitchFamily="65" charset="-120"/>
              <a:ea typeface="標楷體" pitchFamily="65" charset="-120"/>
            </a:endParaRPr>
          </a:p>
          <a:p>
            <a:pPr algn="ctr"/>
            <a:r>
              <a:rPr lang="zh-TW" altLang="en-US" sz="2800" dirty="0" smtClean="0">
                <a:latin typeface="標楷體" pitchFamily="65" charset="-120"/>
                <a:ea typeface="標楷體" pitchFamily="65" charset="-120"/>
              </a:rPr>
              <a:t>免試</a:t>
            </a:r>
            <a:r>
              <a:rPr lang="zh-TW" altLang="en-US" sz="2800" dirty="0">
                <a:latin typeface="標楷體" pitchFamily="65" charset="-120"/>
                <a:ea typeface="標楷體" pitchFamily="65" charset="-120"/>
              </a:rPr>
              <a:t>名額</a:t>
            </a:r>
            <a:endParaRPr lang="en-US" altLang="zh-TW" sz="2800" dirty="0">
              <a:latin typeface="標楷體" pitchFamily="65" charset="-120"/>
              <a:ea typeface="標楷體" pitchFamily="65" charset="-120"/>
            </a:endParaRPr>
          </a:p>
          <a:p>
            <a:pPr algn="ctr"/>
            <a:r>
              <a:rPr lang="zh-TW" altLang="en-US" sz="2800" dirty="0" smtClean="0">
                <a:latin typeface="標楷體" pitchFamily="65" charset="-120"/>
                <a:ea typeface="標楷體" pitchFamily="65" charset="-120"/>
              </a:rPr>
              <a:t>若</a:t>
            </a:r>
            <a:r>
              <a:rPr lang="en-US" altLang="zh-TW" sz="2800" dirty="0" smtClean="0">
                <a:latin typeface="標楷體" pitchFamily="65" charset="-120"/>
                <a:ea typeface="標楷體" pitchFamily="65" charset="-120"/>
              </a:rPr>
              <a:t>50</a:t>
            </a:r>
            <a:r>
              <a:rPr lang="zh-TW" altLang="en-US" sz="2800" dirty="0" smtClean="0">
                <a:latin typeface="標楷體" pitchFamily="65" charset="-120"/>
                <a:ea typeface="標楷體" pitchFamily="65" charset="-120"/>
              </a:rPr>
              <a:t>人</a:t>
            </a:r>
            <a:endParaRPr lang="zh-TW" altLang="en-US" sz="2800" dirty="0">
              <a:latin typeface="標楷體" pitchFamily="65" charset="-120"/>
              <a:ea typeface="標楷體" pitchFamily="65" charset="-120"/>
            </a:endParaRPr>
          </a:p>
        </p:txBody>
      </p:sp>
      <p:sp>
        <p:nvSpPr>
          <p:cNvPr id="5" name="向左箭號圖說文字 4"/>
          <p:cNvSpPr/>
          <p:nvPr/>
        </p:nvSpPr>
        <p:spPr>
          <a:xfrm>
            <a:off x="4271797" y="1576611"/>
            <a:ext cx="6048672" cy="1704822"/>
          </a:xfrm>
          <a:prstGeom prst="lef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dirty="0" smtClean="0"/>
              <a:t>若台南市</a:t>
            </a:r>
            <a:r>
              <a:rPr lang="en-US" altLang="zh-TW" sz="2800" dirty="0" smtClean="0"/>
              <a:t>79</a:t>
            </a:r>
            <a:r>
              <a:rPr lang="zh-TW" altLang="en-US" sz="2800" dirty="0" smtClean="0"/>
              <a:t>所國中都有一人參加免試，就有保障資格</a:t>
            </a:r>
            <a:endParaRPr lang="zh-TW" altLang="en-US" sz="2800" dirty="0"/>
          </a:p>
        </p:txBody>
      </p:sp>
      <p:sp>
        <p:nvSpPr>
          <p:cNvPr id="6" name="向左箭號圖說文字 5"/>
          <p:cNvSpPr/>
          <p:nvPr/>
        </p:nvSpPr>
        <p:spPr>
          <a:xfrm>
            <a:off x="4271797" y="3717032"/>
            <a:ext cx="6048672" cy="1704822"/>
          </a:xfrm>
          <a:prstGeom prst="leftArrowCallou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TW" altLang="en-US" sz="2800" dirty="0" smtClean="0"/>
              <a:t>若台南市</a:t>
            </a:r>
            <a:r>
              <a:rPr lang="en-US" altLang="zh-TW" sz="2800" dirty="0" smtClean="0"/>
              <a:t>79</a:t>
            </a:r>
            <a:r>
              <a:rPr lang="zh-TW" altLang="en-US" sz="2800" dirty="0" smtClean="0"/>
              <a:t>所國中都有一人參加免試，需要</a:t>
            </a:r>
            <a:r>
              <a:rPr lang="en-US" altLang="zh-TW" sz="2800" dirty="0" smtClean="0"/>
              <a:t>79</a:t>
            </a:r>
            <a:r>
              <a:rPr lang="zh-TW" altLang="en-US" sz="2800" dirty="0" smtClean="0"/>
              <a:t>人比積分依積分高低比序錄取</a:t>
            </a:r>
            <a:endParaRPr lang="zh-TW" altLang="en-US" sz="2800" dirty="0"/>
          </a:p>
        </p:txBody>
      </p:sp>
    </p:spTree>
    <p:extLst>
      <p:ext uri="{BB962C8B-B14F-4D97-AF65-F5344CB8AC3E}">
        <p14:creationId xmlns:p14="http://schemas.microsoft.com/office/powerpoint/2010/main" xmlns="" val="27255248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內容版面配置區 2"/>
          <p:cNvSpPr>
            <a:spLocks noGrp="1"/>
          </p:cNvSpPr>
          <p:nvPr>
            <p:ph idx="1"/>
          </p:nvPr>
        </p:nvSpPr>
        <p:spPr>
          <a:xfrm>
            <a:off x="2207567" y="6204518"/>
            <a:ext cx="9305059" cy="544965"/>
          </a:xfrm>
        </p:spPr>
        <p:txBody>
          <a:bodyPr/>
          <a:lstStyle/>
          <a:p>
            <a:pPr eaLnBrk="1" hangingPunct="1"/>
            <a:r>
              <a:rPr lang="zh-TW" altLang="en-US" sz="2400" b="1" dirty="0">
                <a:solidFill>
                  <a:srgbClr val="C00000"/>
                </a:solidFill>
              </a:rPr>
              <a:t>多元學習表現採計前五學期。採計至三下開學前一</a:t>
            </a:r>
            <a:r>
              <a:rPr lang="zh-TW" altLang="en-US" sz="2400" b="1" dirty="0" smtClean="0">
                <a:solidFill>
                  <a:srgbClr val="C00000"/>
                </a:solidFill>
              </a:rPr>
              <a:t>日</a:t>
            </a:r>
            <a:r>
              <a:rPr lang="en-US" altLang="zh-TW" sz="2400" b="1" dirty="0" smtClean="0">
                <a:solidFill>
                  <a:srgbClr val="C00000"/>
                </a:solidFill>
              </a:rPr>
              <a:t>(2/14)</a:t>
            </a:r>
            <a:endParaRPr lang="en-US" altLang="zh-TW" sz="2400" b="1" dirty="0">
              <a:solidFill>
                <a:srgbClr val="C00000"/>
              </a:solidFill>
            </a:endParaRPr>
          </a:p>
          <a:p>
            <a:pPr eaLnBrk="1" hangingPunct="1"/>
            <a:endParaRPr lang="zh-TW" altLang="en-US" b="1" dirty="0" smtClean="0">
              <a:solidFill>
                <a:srgbClr val="C00000"/>
              </a:solidFill>
            </a:endParaRPr>
          </a:p>
        </p:txBody>
      </p:sp>
      <p:sp>
        <p:nvSpPr>
          <p:cNvPr id="50179" name="投影片編號版面配置區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altLang="zh-TW" sz="2000" dirty="0" smtClean="0">
                <a:latin typeface="微軟正黑體" panose="020B0604030504040204" pitchFamily="34" charset="-120"/>
                <a:ea typeface="微軟正黑體" panose="020B0604030504040204" pitchFamily="34" charset="-120"/>
              </a:rPr>
              <a:t>51</a:t>
            </a:r>
            <a:endParaRPr lang="zh-TW" altLang="en-US" sz="2000" dirty="0">
              <a:latin typeface="微軟正黑體" panose="020B0604030504040204" pitchFamily="34" charset="-120"/>
              <a:ea typeface="微軟正黑體" panose="020B0604030504040204" pitchFamily="34" charset="-120"/>
            </a:endParaRPr>
          </a:p>
        </p:txBody>
      </p:sp>
      <p:pic>
        <p:nvPicPr>
          <p:cNvPr id="2" name="圖片 1"/>
          <p:cNvPicPr>
            <a:picLocks noChangeAspect="1"/>
          </p:cNvPicPr>
          <p:nvPr/>
        </p:nvPicPr>
        <p:blipFill>
          <a:blip r:embed="rId2" cstate="print"/>
          <a:stretch>
            <a:fillRect/>
          </a:stretch>
        </p:blipFill>
        <p:spPr>
          <a:xfrm>
            <a:off x="3750067" y="33819"/>
            <a:ext cx="6965879" cy="6131385"/>
          </a:xfrm>
          <a:prstGeom prst="rect">
            <a:avLst/>
          </a:prstGeom>
        </p:spPr>
      </p:pic>
      <p:sp>
        <p:nvSpPr>
          <p:cNvPr id="38913" name="標題 1"/>
          <p:cNvSpPr>
            <a:spLocks noGrp="1"/>
          </p:cNvSpPr>
          <p:nvPr>
            <p:ph type="title"/>
          </p:nvPr>
        </p:nvSpPr>
        <p:spPr>
          <a:xfrm>
            <a:off x="1775520" y="1052736"/>
            <a:ext cx="2232248" cy="1656184"/>
          </a:xfrm>
        </p:spPr>
        <p:txBody>
          <a:bodyPr/>
          <a:lstStyle/>
          <a:p>
            <a:pPr eaLnBrk="1" hangingPunct="1"/>
            <a:r>
              <a:rPr lang="en-US" altLang="zh-TW" sz="3600" b="1" dirty="0">
                <a:latin typeface="+mj-ea"/>
              </a:rPr>
              <a:t>105</a:t>
            </a:r>
            <a:r>
              <a:rPr lang="zh-TW" altLang="en-US" sz="3600" b="1" dirty="0">
                <a:latin typeface="+mj-ea"/>
              </a:rPr>
              <a:t>年</a:t>
            </a:r>
            <a:r>
              <a:rPr lang="en-US" altLang="zh-TW" sz="3600" b="1" dirty="0">
                <a:latin typeface="+mj-ea"/>
              </a:rPr>
              <a:t/>
            </a:r>
            <a:br>
              <a:rPr lang="en-US" altLang="zh-TW" sz="3600" b="1" dirty="0">
                <a:latin typeface="+mj-ea"/>
              </a:rPr>
            </a:br>
            <a:r>
              <a:rPr lang="zh-TW" altLang="en-US" sz="3600" b="1" dirty="0">
                <a:latin typeface="+mj-ea"/>
              </a:rPr>
              <a:t>免試入學超額比序</a:t>
            </a:r>
            <a:r>
              <a:rPr lang="zh-TW" altLang="en-US" sz="3600" dirty="0">
                <a:latin typeface="+mj-ea"/>
              </a:rPr>
              <a:t>項</a:t>
            </a:r>
            <a:r>
              <a:rPr lang="zh-TW" altLang="zh-TW" sz="3600" b="1" dirty="0">
                <a:latin typeface="+mj-ea"/>
              </a:rPr>
              <a:t>目</a:t>
            </a:r>
            <a:r>
              <a:rPr lang="zh-TW" altLang="en-US" sz="3600" b="1" dirty="0">
                <a:latin typeface="+mj-ea"/>
              </a:rPr>
              <a:t>表</a:t>
            </a:r>
          </a:p>
        </p:txBody>
      </p:sp>
    </p:spTree>
    <p:extLst>
      <p:ext uri="{BB962C8B-B14F-4D97-AF65-F5344CB8AC3E}">
        <p14:creationId xmlns:p14="http://schemas.microsoft.com/office/powerpoint/2010/main" xmlns="" val="262822328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標題 1"/>
          <p:cNvSpPr>
            <a:spLocks noGrp="1"/>
          </p:cNvSpPr>
          <p:nvPr>
            <p:ph type="title"/>
          </p:nvPr>
        </p:nvSpPr>
        <p:spPr>
          <a:xfrm>
            <a:off x="2927350" y="428625"/>
            <a:ext cx="6172200" cy="857250"/>
          </a:xfrm>
        </p:spPr>
        <p:txBody>
          <a:bodyPr/>
          <a:lstStyle/>
          <a:p>
            <a:pPr eaLnBrk="1" hangingPunct="1"/>
            <a:r>
              <a:rPr lang="zh-TW" altLang="en-US" sz="4000" b="1" u="sng" smtClean="0">
                <a:solidFill>
                  <a:srgbClr val="006600"/>
                </a:solidFill>
                <a:latin typeface="微軟正黑體" panose="020B0604030504040204" pitchFamily="34" charset="-120"/>
              </a:rPr>
              <a:t>免試入學同分比序</a:t>
            </a:r>
          </a:p>
        </p:txBody>
      </p:sp>
      <p:sp>
        <p:nvSpPr>
          <p:cNvPr id="4" name="投影片編號版面配置區 3"/>
          <p:cNvSpPr>
            <a:spLocks noGrp="1"/>
          </p:cNvSpPr>
          <p:nvPr>
            <p:ph type="sldNum" sz="quarter" idx="12"/>
          </p:nvPr>
        </p:nvSpPr>
        <p:spPr/>
        <p:txBody>
          <a:bodyPr/>
          <a:lstStyle/>
          <a:p>
            <a:pPr>
              <a:spcBef>
                <a:spcPct val="0"/>
              </a:spcBef>
              <a:defRPr/>
            </a:pPr>
            <a:r>
              <a:rPr lang="en-US" altLang="zh-TW" sz="2000" dirty="0" smtClean="0"/>
              <a:t>52</a:t>
            </a:r>
            <a:endParaRPr lang="zh-TW" altLang="en-US" sz="2000" dirty="0"/>
          </a:p>
        </p:txBody>
      </p:sp>
      <p:sp>
        <p:nvSpPr>
          <p:cNvPr id="147460" name="矩形 1"/>
          <p:cNvSpPr>
            <a:spLocks noChangeArrowheads="1"/>
          </p:cNvSpPr>
          <p:nvPr/>
        </p:nvSpPr>
        <p:spPr bwMode="auto">
          <a:xfrm>
            <a:off x="2419350" y="1874838"/>
            <a:ext cx="8281988" cy="2862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r>
              <a:rPr lang="en-US" altLang="zh-TW" sz="3600" b="1" dirty="0">
                <a:solidFill>
                  <a:srgbClr val="000000"/>
                </a:solidFill>
                <a:latin typeface="Times New Roman" panose="02020603050405020304" pitchFamily="18" charset="0"/>
                <a:ea typeface="標楷體" panose="03000509000000000000" pitchFamily="65" charset="-120"/>
                <a:cs typeface="新細明體" panose="02020500000000000000" pitchFamily="18" charset="-120"/>
              </a:rPr>
              <a:t>(1)</a:t>
            </a:r>
            <a:r>
              <a:rPr lang="zh-TW" altLang="zh-TW" sz="3600" b="1" dirty="0">
                <a:solidFill>
                  <a:srgbClr val="000000"/>
                </a:solidFill>
                <a:latin typeface="Times New Roman" panose="02020603050405020304" pitchFamily="18" charset="0"/>
                <a:ea typeface="標楷體" panose="03000509000000000000" pitchFamily="65" charset="-120"/>
                <a:cs typeface="新細明體" panose="02020500000000000000" pitchFamily="18" charset="-120"/>
              </a:rPr>
              <a:t>總積分</a:t>
            </a:r>
            <a:r>
              <a:rPr lang="en-US" altLang="zh-TW" sz="3600" b="1" dirty="0">
                <a:solidFill>
                  <a:srgbClr val="000000"/>
                </a:solidFill>
                <a:latin typeface="Times New Roman" panose="02020603050405020304" pitchFamily="18" charset="0"/>
                <a:ea typeface="標楷體" panose="03000509000000000000" pitchFamily="65" charset="-120"/>
                <a:cs typeface="新細明體" panose="02020500000000000000" pitchFamily="18" charset="-120"/>
              </a:rPr>
              <a:t>(2)</a:t>
            </a:r>
            <a:r>
              <a:rPr lang="zh-TW" altLang="zh-TW" sz="3600" b="1" dirty="0">
                <a:solidFill>
                  <a:srgbClr val="000000"/>
                </a:solidFill>
                <a:latin typeface="Times New Roman" panose="02020603050405020304" pitchFamily="18" charset="0"/>
                <a:ea typeface="標楷體" panose="03000509000000000000" pitchFamily="65" charset="-120"/>
                <a:cs typeface="新細明體" panose="02020500000000000000" pitchFamily="18" charset="-120"/>
              </a:rPr>
              <a:t>志願序</a:t>
            </a:r>
            <a:r>
              <a:rPr lang="en-US" altLang="zh-TW" sz="3600" b="1" dirty="0">
                <a:solidFill>
                  <a:srgbClr val="000000"/>
                </a:solidFill>
                <a:latin typeface="Times New Roman" panose="02020603050405020304" pitchFamily="18" charset="0"/>
                <a:ea typeface="標楷體" panose="03000509000000000000" pitchFamily="65" charset="-120"/>
                <a:cs typeface="新細明體" panose="02020500000000000000" pitchFamily="18" charset="-120"/>
              </a:rPr>
              <a:t>(3)</a:t>
            </a:r>
            <a:r>
              <a:rPr lang="zh-TW" altLang="zh-TW" sz="3600" b="1" dirty="0">
                <a:solidFill>
                  <a:srgbClr val="000000"/>
                </a:solidFill>
                <a:latin typeface="Times New Roman" panose="02020603050405020304" pitchFamily="18" charset="0"/>
                <a:ea typeface="標楷體" panose="03000509000000000000" pitchFamily="65" charset="-120"/>
                <a:cs typeface="新細明體" panose="02020500000000000000" pitchFamily="18" charset="-120"/>
              </a:rPr>
              <a:t>國中教育會考總積分</a:t>
            </a:r>
            <a:r>
              <a:rPr lang="en-US" altLang="zh-TW" sz="3600" b="1" dirty="0">
                <a:solidFill>
                  <a:srgbClr val="000000"/>
                </a:solidFill>
                <a:latin typeface="Times New Roman" panose="02020603050405020304" pitchFamily="18" charset="0"/>
                <a:ea typeface="標楷體" panose="03000509000000000000" pitchFamily="65" charset="-120"/>
                <a:cs typeface="新細明體" panose="02020500000000000000" pitchFamily="18" charset="-120"/>
              </a:rPr>
              <a:t>(4)</a:t>
            </a:r>
            <a:r>
              <a:rPr lang="zh-TW" altLang="zh-TW" sz="3600" b="1" dirty="0">
                <a:solidFill>
                  <a:srgbClr val="000000"/>
                </a:solidFill>
                <a:latin typeface="Times New Roman" panose="02020603050405020304" pitchFamily="18" charset="0"/>
                <a:ea typeface="標楷體" panose="03000509000000000000" pitchFamily="65" charset="-120"/>
                <a:cs typeface="新細明體" panose="02020500000000000000" pitchFamily="18" charset="-120"/>
              </a:rPr>
              <a:t>多元學習表現總積分</a:t>
            </a:r>
            <a:r>
              <a:rPr lang="en-US" altLang="zh-TW" sz="3600" b="1" dirty="0">
                <a:solidFill>
                  <a:srgbClr val="000000"/>
                </a:solidFill>
                <a:latin typeface="Times New Roman" panose="02020603050405020304" pitchFamily="18" charset="0"/>
                <a:ea typeface="標楷體" panose="03000509000000000000" pitchFamily="65" charset="-120"/>
                <a:cs typeface="新細明體" panose="02020500000000000000" pitchFamily="18" charset="-120"/>
              </a:rPr>
              <a:t>(5)</a:t>
            </a:r>
            <a:r>
              <a:rPr lang="zh-TW" altLang="zh-TW" sz="3600" b="1" dirty="0">
                <a:solidFill>
                  <a:srgbClr val="000000"/>
                </a:solidFill>
                <a:latin typeface="Times New Roman" panose="02020603050405020304" pitchFamily="18" charset="0"/>
                <a:ea typeface="標楷體" panose="03000509000000000000" pitchFamily="65" charset="-120"/>
                <a:cs typeface="新細明體" panose="02020500000000000000" pitchFamily="18" charset="-120"/>
              </a:rPr>
              <a:t>體適能</a:t>
            </a:r>
            <a:r>
              <a:rPr lang="en-US" altLang="zh-TW" sz="3600" b="1" dirty="0">
                <a:solidFill>
                  <a:srgbClr val="000000"/>
                </a:solidFill>
                <a:latin typeface="Times New Roman" panose="02020603050405020304" pitchFamily="18" charset="0"/>
                <a:ea typeface="標楷體" panose="03000509000000000000" pitchFamily="65" charset="-120"/>
                <a:cs typeface="新細明體" panose="02020500000000000000" pitchFamily="18" charset="-120"/>
              </a:rPr>
              <a:t>(6)</a:t>
            </a:r>
            <a:r>
              <a:rPr lang="zh-TW" altLang="zh-TW" sz="3600" b="1" dirty="0">
                <a:solidFill>
                  <a:srgbClr val="000000"/>
                </a:solidFill>
                <a:latin typeface="Times New Roman" panose="02020603050405020304" pitchFamily="18" charset="0"/>
                <a:ea typeface="標楷體" panose="03000509000000000000" pitchFamily="65" charset="-120"/>
                <a:cs typeface="新細明體" panose="02020500000000000000" pitchFamily="18" charset="-120"/>
              </a:rPr>
              <a:t>社團參與</a:t>
            </a:r>
            <a:r>
              <a:rPr lang="en-US" altLang="zh-TW" sz="3600" b="1" dirty="0">
                <a:solidFill>
                  <a:srgbClr val="000000"/>
                </a:solidFill>
                <a:latin typeface="Times New Roman" panose="02020603050405020304" pitchFamily="18" charset="0"/>
                <a:ea typeface="標楷體" panose="03000509000000000000" pitchFamily="65" charset="-120"/>
                <a:cs typeface="新細明體" panose="02020500000000000000" pitchFamily="18" charset="-120"/>
              </a:rPr>
              <a:t>(7)</a:t>
            </a:r>
            <a:r>
              <a:rPr lang="zh-TW" altLang="zh-TW" sz="3600" b="1" dirty="0">
                <a:solidFill>
                  <a:srgbClr val="FF0000"/>
                </a:solidFill>
                <a:latin typeface="Times New Roman" panose="02020603050405020304" pitchFamily="18" charset="0"/>
                <a:ea typeface="標楷體" panose="03000509000000000000" pitchFamily="65" charset="-120"/>
                <a:cs typeface="新細明體" panose="02020500000000000000" pitchFamily="18" charset="-120"/>
              </a:rPr>
              <a:t>寫作測驗</a:t>
            </a:r>
            <a:r>
              <a:rPr lang="en-US" altLang="zh-TW" sz="3600" b="1" dirty="0">
                <a:solidFill>
                  <a:srgbClr val="000000"/>
                </a:solidFill>
                <a:latin typeface="Times New Roman" panose="02020603050405020304" pitchFamily="18" charset="0"/>
                <a:ea typeface="標楷體" panose="03000509000000000000" pitchFamily="65" charset="-120"/>
                <a:cs typeface="新細明體" panose="02020500000000000000" pitchFamily="18" charset="-120"/>
              </a:rPr>
              <a:t>(8)</a:t>
            </a:r>
            <a:r>
              <a:rPr lang="zh-TW" altLang="zh-TW" sz="3600" b="1" dirty="0">
                <a:solidFill>
                  <a:srgbClr val="000000"/>
                </a:solidFill>
                <a:latin typeface="Times New Roman" panose="02020603050405020304" pitchFamily="18" charset="0"/>
                <a:ea typeface="標楷體" panose="03000509000000000000" pitchFamily="65" charset="-120"/>
                <a:cs typeface="新細明體" panose="02020500000000000000" pitchFamily="18" charset="-120"/>
              </a:rPr>
              <a:t>獎勵紀錄</a:t>
            </a:r>
            <a:r>
              <a:rPr lang="en-US" altLang="zh-TW" sz="3600" b="1" dirty="0">
                <a:solidFill>
                  <a:srgbClr val="000000"/>
                </a:solidFill>
                <a:latin typeface="Times New Roman" panose="02020603050405020304" pitchFamily="18" charset="0"/>
                <a:ea typeface="標楷體" panose="03000509000000000000" pitchFamily="65" charset="-120"/>
                <a:cs typeface="新細明體" panose="02020500000000000000" pitchFamily="18" charset="-120"/>
              </a:rPr>
              <a:t>(9)</a:t>
            </a:r>
            <a:r>
              <a:rPr lang="zh-TW" altLang="zh-TW" sz="3600" b="1" dirty="0">
                <a:solidFill>
                  <a:srgbClr val="000000"/>
                </a:solidFill>
                <a:latin typeface="Times New Roman" panose="02020603050405020304" pitchFamily="18" charset="0"/>
                <a:ea typeface="標楷體" panose="03000509000000000000" pitchFamily="65" charset="-120"/>
                <a:cs typeface="新細明體" panose="02020500000000000000" pitchFamily="18" charset="-120"/>
              </a:rPr>
              <a:t>服務學習</a:t>
            </a:r>
            <a:r>
              <a:rPr lang="en-US" altLang="zh-TW" sz="3600" b="1" dirty="0">
                <a:solidFill>
                  <a:srgbClr val="000000"/>
                </a:solidFill>
                <a:latin typeface="Times New Roman" panose="02020603050405020304" pitchFamily="18" charset="0"/>
                <a:ea typeface="標楷體" panose="03000509000000000000" pitchFamily="65" charset="-120"/>
                <a:cs typeface="新細明體" panose="02020500000000000000" pitchFamily="18" charset="-120"/>
              </a:rPr>
              <a:t>(10)</a:t>
            </a:r>
            <a:r>
              <a:rPr lang="zh-TW" altLang="zh-TW" sz="3600" b="1" dirty="0">
                <a:solidFill>
                  <a:srgbClr val="000000"/>
                </a:solidFill>
                <a:latin typeface="Times New Roman" panose="02020603050405020304" pitchFamily="18" charset="0"/>
                <a:ea typeface="標楷體" panose="03000509000000000000" pitchFamily="65" charset="-120"/>
                <a:cs typeface="新細明體" panose="02020500000000000000" pitchFamily="18" charset="-120"/>
              </a:rPr>
              <a:t>競賽成績</a:t>
            </a:r>
            <a:r>
              <a:rPr lang="en-US" altLang="zh-TW" sz="3600" b="1" dirty="0">
                <a:solidFill>
                  <a:srgbClr val="000000"/>
                </a:solidFill>
                <a:latin typeface="Times New Roman" panose="02020603050405020304" pitchFamily="18" charset="0"/>
                <a:ea typeface="標楷體" panose="03000509000000000000" pitchFamily="65" charset="-120"/>
                <a:cs typeface="新細明體" panose="02020500000000000000" pitchFamily="18" charset="-120"/>
              </a:rPr>
              <a:t>(11)</a:t>
            </a:r>
            <a:r>
              <a:rPr lang="zh-TW" altLang="zh-TW" sz="3600" b="1" dirty="0">
                <a:solidFill>
                  <a:srgbClr val="000000"/>
                </a:solidFill>
                <a:latin typeface="Times New Roman" panose="02020603050405020304" pitchFamily="18" charset="0"/>
                <a:ea typeface="標楷體" panose="03000509000000000000" pitchFamily="65" charset="-120"/>
                <a:cs typeface="新細明體" panose="02020500000000000000" pitchFamily="18" charset="-120"/>
              </a:rPr>
              <a:t>幹部任期</a:t>
            </a:r>
            <a:r>
              <a:rPr lang="en-US" altLang="zh-TW" sz="3600" b="1" dirty="0">
                <a:solidFill>
                  <a:srgbClr val="000000"/>
                </a:solidFill>
                <a:latin typeface="Times New Roman" panose="02020603050405020304" pitchFamily="18" charset="0"/>
                <a:ea typeface="標楷體" panose="03000509000000000000" pitchFamily="65" charset="-120"/>
                <a:cs typeface="新細明體" panose="02020500000000000000" pitchFamily="18" charset="-120"/>
              </a:rPr>
              <a:t>(12)</a:t>
            </a:r>
            <a:r>
              <a:rPr lang="zh-TW" altLang="zh-TW" sz="3600" b="1" dirty="0">
                <a:solidFill>
                  <a:srgbClr val="000000"/>
                </a:solidFill>
                <a:latin typeface="Times New Roman" panose="02020603050405020304" pitchFamily="18" charset="0"/>
                <a:ea typeface="標楷體" panose="03000509000000000000" pitchFamily="65" charset="-120"/>
                <a:cs typeface="新細明體" panose="02020500000000000000" pitchFamily="18" charset="-120"/>
              </a:rPr>
              <a:t>會考加註標示。</a:t>
            </a:r>
            <a:endParaRPr lang="zh-TW" altLang="zh-TW" sz="3600" dirty="0">
              <a:solidFill>
                <a:srgbClr val="000000"/>
              </a:solidFill>
              <a:latin typeface="Times New Roman" panose="02020603050405020304" pitchFamily="18" charset="0"/>
              <a:ea typeface="標楷體" panose="03000509000000000000" pitchFamily="65" charset="-120"/>
              <a:cs typeface="新細明體" panose="02020500000000000000" pitchFamily="18" charset="-120"/>
            </a:endParaRPr>
          </a:p>
        </p:txBody>
      </p:sp>
      <p:sp>
        <p:nvSpPr>
          <p:cNvPr id="2" name="文字方塊 1"/>
          <p:cNvSpPr txBox="1"/>
          <p:nvPr/>
        </p:nvSpPr>
        <p:spPr>
          <a:xfrm>
            <a:off x="1478280" y="5166360"/>
            <a:ext cx="10226040" cy="1077218"/>
          </a:xfrm>
          <a:prstGeom prst="rect">
            <a:avLst/>
          </a:prstGeom>
          <a:noFill/>
        </p:spPr>
        <p:txBody>
          <a:bodyPr wrap="square" rtlCol="0">
            <a:spAutoFit/>
          </a:bodyPr>
          <a:lstStyle/>
          <a:p>
            <a:r>
              <a:rPr lang="zh-TW" altLang="en-US" sz="3200" dirty="0" smtClean="0">
                <a:solidFill>
                  <a:srgbClr val="C00000"/>
                </a:solidFill>
                <a:latin typeface="+mj-ea"/>
                <a:ea typeface="+mj-ea"/>
                <a:sym typeface="Wingdings" panose="05000000000000000000" pitchFamily="2" charset="2"/>
              </a:rPr>
              <a:t></a:t>
            </a:r>
            <a:r>
              <a:rPr lang="zh-TW" altLang="en-US" sz="3200" dirty="0" smtClean="0">
                <a:solidFill>
                  <a:srgbClr val="C00000"/>
                </a:solidFill>
                <a:latin typeface="+mj-ea"/>
                <a:ea typeface="+mj-ea"/>
              </a:rPr>
              <a:t>服務學習、幹部任期各自取單項分數，不合併計算。</a:t>
            </a:r>
            <a:endParaRPr lang="en-US" altLang="zh-TW" sz="3200" dirty="0" smtClean="0">
              <a:solidFill>
                <a:srgbClr val="C00000"/>
              </a:solidFill>
              <a:latin typeface="+mj-ea"/>
              <a:ea typeface="+mj-ea"/>
            </a:endParaRPr>
          </a:p>
          <a:p>
            <a:r>
              <a:rPr lang="zh-TW" altLang="en-US" sz="3200" dirty="0">
                <a:solidFill>
                  <a:srgbClr val="C00000"/>
                </a:solidFill>
                <a:latin typeface="+mj-ea"/>
                <a:ea typeface="+mj-ea"/>
              </a:rPr>
              <a:t> </a:t>
            </a:r>
            <a:r>
              <a:rPr lang="zh-TW" altLang="en-US" sz="3200" dirty="0" smtClean="0">
                <a:solidFill>
                  <a:srgbClr val="C00000"/>
                </a:solidFill>
                <a:latin typeface="+mj-ea"/>
                <a:ea typeface="+mj-ea"/>
              </a:rPr>
              <a:t>    服務學習最高取</a:t>
            </a:r>
            <a:r>
              <a:rPr lang="en-US" altLang="zh-TW" sz="3200" dirty="0" smtClean="0">
                <a:solidFill>
                  <a:srgbClr val="C00000"/>
                </a:solidFill>
                <a:latin typeface="+mj-ea"/>
                <a:ea typeface="+mj-ea"/>
              </a:rPr>
              <a:t>15</a:t>
            </a:r>
            <a:r>
              <a:rPr lang="zh-TW" altLang="en-US" sz="3200" dirty="0" smtClean="0">
                <a:solidFill>
                  <a:srgbClr val="C00000"/>
                </a:solidFill>
                <a:latin typeface="+mj-ea"/>
                <a:ea typeface="+mj-ea"/>
              </a:rPr>
              <a:t>分，幹部任期最高取</a:t>
            </a:r>
            <a:r>
              <a:rPr lang="en-US" altLang="zh-TW" sz="3200" dirty="0" smtClean="0">
                <a:solidFill>
                  <a:srgbClr val="C00000"/>
                </a:solidFill>
                <a:latin typeface="+mj-ea"/>
                <a:ea typeface="+mj-ea"/>
              </a:rPr>
              <a:t>10</a:t>
            </a:r>
            <a:r>
              <a:rPr lang="zh-TW" altLang="en-US" sz="3200" dirty="0" smtClean="0">
                <a:solidFill>
                  <a:srgbClr val="C00000"/>
                </a:solidFill>
                <a:latin typeface="+mj-ea"/>
                <a:ea typeface="+mj-ea"/>
              </a:rPr>
              <a:t>分。</a:t>
            </a:r>
            <a:endParaRPr lang="zh-TW" altLang="en-US" sz="3200" dirty="0">
              <a:solidFill>
                <a:srgbClr val="C00000"/>
              </a:solidFill>
              <a:latin typeface="+mj-ea"/>
              <a:ea typeface="+mj-ea"/>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標題 1"/>
          <p:cNvSpPr>
            <a:spLocks noGrp="1"/>
          </p:cNvSpPr>
          <p:nvPr>
            <p:ph type="title"/>
          </p:nvPr>
        </p:nvSpPr>
        <p:spPr>
          <a:xfrm>
            <a:off x="3143250" y="423863"/>
            <a:ext cx="6684963" cy="617537"/>
          </a:xfrm>
        </p:spPr>
        <p:txBody>
          <a:bodyPr/>
          <a:lstStyle/>
          <a:p>
            <a:r>
              <a:rPr lang="en-US" altLang="zh-TW" sz="4000" smtClean="0">
                <a:solidFill>
                  <a:srgbClr val="C00000"/>
                </a:solidFill>
                <a:latin typeface="華康華綜體W5" panose="020B0509000000000000" pitchFamily="49" charset="-120"/>
                <a:ea typeface="華康華綜體W5" panose="020B0509000000000000" pitchFamily="49" charset="-120"/>
              </a:rPr>
              <a:t>105</a:t>
            </a:r>
            <a:r>
              <a:rPr lang="zh-TW" altLang="en-US" sz="4000" smtClean="0">
                <a:solidFill>
                  <a:srgbClr val="C00000"/>
                </a:solidFill>
                <a:latin typeface="華康華綜體W5" panose="020B0509000000000000" pitchFamily="49" charset="-120"/>
                <a:ea typeface="華康華綜體W5" panose="020B0509000000000000" pitchFamily="49" charset="-120"/>
              </a:rPr>
              <a:t>年志願序</a:t>
            </a:r>
            <a:r>
              <a:rPr lang="en-US" altLang="zh-TW" sz="4000" smtClean="0">
                <a:solidFill>
                  <a:srgbClr val="C00000"/>
                </a:solidFill>
                <a:latin typeface="華康華綜體W5" panose="020B0509000000000000" pitchFamily="49" charset="-120"/>
                <a:ea typeface="華康華綜體W5" panose="020B0509000000000000" pitchFamily="49" charset="-120"/>
              </a:rPr>
              <a:t>(10</a:t>
            </a:r>
            <a:r>
              <a:rPr lang="zh-TW" altLang="en-US" sz="4000" smtClean="0">
                <a:solidFill>
                  <a:srgbClr val="C00000"/>
                </a:solidFill>
                <a:latin typeface="華康華綜體W5" panose="020B0509000000000000" pitchFamily="49" charset="-120"/>
                <a:ea typeface="華康華綜體W5" panose="020B0509000000000000" pitchFamily="49" charset="-120"/>
              </a:rPr>
              <a:t>分</a:t>
            </a:r>
            <a:r>
              <a:rPr lang="en-US" altLang="zh-TW" sz="4000" smtClean="0">
                <a:solidFill>
                  <a:srgbClr val="C00000"/>
                </a:solidFill>
                <a:latin typeface="華康華綜體W5" panose="020B0509000000000000" pitchFamily="49" charset="-120"/>
                <a:ea typeface="華康華綜體W5" panose="020B0509000000000000" pitchFamily="49" charset="-120"/>
              </a:rPr>
              <a:t>)</a:t>
            </a:r>
            <a:endParaRPr lang="zh-TW" altLang="en-US" sz="4000" smtClean="0">
              <a:solidFill>
                <a:srgbClr val="C00000"/>
              </a:solidFill>
              <a:latin typeface="華康華綜體W5" panose="020B0509000000000000" pitchFamily="49" charset="-120"/>
              <a:ea typeface="華康華綜體W5" panose="020B0509000000000000" pitchFamily="49" charset="-120"/>
            </a:endParaRPr>
          </a:p>
        </p:txBody>
      </p:sp>
      <p:graphicFrame>
        <p:nvGraphicFramePr>
          <p:cNvPr id="5" name="內容版面配置區 1"/>
          <p:cNvGraphicFramePr>
            <a:graphicFrameLocks/>
          </p:cNvGraphicFramePr>
          <p:nvPr>
            <p:extLst>
              <p:ext uri="{D42A27DB-BD31-4B8C-83A1-F6EECF244321}">
                <p14:modId xmlns:p14="http://schemas.microsoft.com/office/powerpoint/2010/main" xmlns="" val="3402589551"/>
              </p:ext>
            </p:extLst>
          </p:nvPr>
        </p:nvGraphicFramePr>
        <p:xfrm>
          <a:off x="1922463" y="1412875"/>
          <a:ext cx="9348288" cy="1266826"/>
        </p:xfrm>
        <a:graphic>
          <a:graphicData uri="http://schemas.openxmlformats.org/drawingml/2006/table">
            <a:tbl>
              <a:tblPr>
                <a:tableStyleId>{5C22544A-7EE6-4342-B048-85BDC9FD1C3A}</a:tableStyleId>
              </a:tblPr>
              <a:tblGrid>
                <a:gridCol w="1558048">
                  <a:extLst>
                    <a:ext uri="{9D8B030D-6E8A-4147-A177-3AD203B41FA5}">
                      <a16:colId xmlns="" xmlns:a16="http://schemas.microsoft.com/office/drawing/2014/main" val="20000"/>
                    </a:ext>
                  </a:extLst>
                </a:gridCol>
                <a:gridCol w="1558048">
                  <a:extLst>
                    <a:ext uri="{9D8B030D-6E8A-4147-A177-3AD203B41FA5}">
                      <a16:colId xmlns="" xmlns:a16="http://schemas.microsoft.com/office/drawing/2014/main" val="20001"/>
                    </a:ext>
                  </a:extLst>
                </a:gridCol>
                <a:gridCol w="1558048">
                  <a:extLst>
                    <a:ext uri="{9D8B030D-6E8A-4147-A177-3AD203B41FA5}">
                      <a16:colId xmlns="" xmlns:a16="http://schemas.microsoft.com/office/drawing/2014/main" val="20002"/>
                    </a:ext>
                  </a:extLst>
                </a:gridCol>
                <a:gridCol w="1558048">
                  <a:extLst>
                    <a:ext uri="{9D8B030D-6E8A-4147-A177-3AD203B41FA5}">
                      <a16:colId xmlns="" xmlns:a16="http://schemas.microsoft.com/office/drawing/2014/main" val="20003"/>
                    </a:ext>
                  </a:extLst>
                </a:gridCol>
                <a:gridCol w="1558048">
                  <a:extLst>
                    <a:ext uri="{9D8B030D-6E8A-4147-A177-3AD203B41FA5}">
                      <a16:colId xmlns="" xmlns:a16="http://schemas.microsoft.com/office/drawing/2014/main" val="20004"/>
                    </a:ext>
                  </a:extLst>
                </a:gridCol>
                <a:gridCol w="1558048">
                  <a:extLst>
                    <a:ext uri="{9D8B030D-6E8A-4147-A177-3AD203B41FA5}">
                      <a16:colId xmlns="" xmlns:a16="http://schemas.microsoft.com/office/drawing/2014/main" val="20005"/>
                    </a:ext>
                  </a:extLst>
                </a:gridCol>
              </a:tblGrid>
              <a:tr h="633413">
                <a:tc>
                  <a:txBody>
                    <a:bodyPr/>
                    <a:lstStyle/>
                    <a:p>
                      <a:pPr algn="ctr" fontAlgn="ctr"/>
                      <a:r>
                        <a:rPr lang="zh-TW" altLang="en-US" sz="2000" b="1" u="none" strike="noStrike" dirty="0">
                          <a:effectLst/>
                          <a:latin typeface="華康魏碑體" panose="03000709000000000000" pitchFamily="65" charset="-120"/>
                          <a:ea typeface="華康魏碑體" panose="03000709000000000000" pitchFamily="65" charset="-120"/>
                        </a:rPr>
                        <a:t>第一</a:t>
                      </a:r>
                      <a:r>
                        <a:rPr lang="zh-TW" altLang="en-US" sz="2000" b="1" u="none" strike="noStrike" dirty="0" smtClean="0">
                          <a:effectLst/>
                          <a:latin typeface="華康魏碑體" panose="03000709000000000000" pitchFamily="65" charset="-120"/>
                          <a:ea typeface="華康魏碑體" panose="03000709000000000000" pitchFamily="65" charset="-120"/>
                        </a:rPr>
                        <a:t>志願序學校</a:t>
                      </a:r>
                      <a:endParaRPr lang="zh-TW" altLang="en-US" sz="2000" b="1" i="0" u="none" strike="noStrike" dirty="0">
                        <a:solidFill>
                          <a:srgbClr val="000000"/>
                        </a:solidFill>
                        <a:effectLst/>
                        <a:latin typeface="華康魏碑體" panose="03000709000000000000" pitchFamily="65" charset="-120"/>
                        <a:ea typeface="華康魏碑體" panose="03000709000000000000" pitchFamily="65" charset="-120"/>
                      </a:endParaRPr>
                    </a:p>
                  </a:txBody>
                  <a:tcPr marL="4763" marR="4763" marT="4763" marB="0" anchor="ctr">
                    <a:solidFill>
                      <a:schemeClr val="accent6">
                        <a:lumMod val="20000"/>
                        <a:lumOff val="80000"/>
                      </a:schemeClr>
                    </a:solidFill>
                  </a:tcPr>
                </a:tc>
                <a:tc>
                  <a:txBody>
                    <a:bodyPr/>
                    <a:lstStyle/>
                    <a:p>
                      <a:pPr algn="ctr" fontAlgn="ctr"/>
                      <a:r>
                        <a:rPr lang="zh-TW" altLang="en-US" sz="2000" b="1" u="none" strike="noStrike" dirty="0" smtClean="0">
                          <a:effectLst/>
                          <a:latin typeface="華康魏碑體" panose="03000709000000000000" pitchFamily="65" charset="-120"/>
                          <a:ea typeface="華康魏碑體" panose="03000709000000000000" pitchFamily="65" charset="-120"/>
                        </a:rPr>
                        <a:t>第二志願序學校</a:t>
                      </a:r>
                      <a:endParaRPr lang="zh-TW" altLang="en-US" sz="2000" b="1" i="0" u="none" strike="noStrike" dirty="0">
                        <a:solidFill>
                          <a:srgbClr val="000000"/>
                        </a:solidFill>
                        <a:effectLst/>
                        <a:latin typeface="華康魏碑體" panose="03000709000000000000" pitchFamily="65" charset="-120"/>
                        <a:ea typeface="華康魏碑體" panose="03000709000000000000" pitchFamily="65" charset="-120"/>
                      </a:endParaRPr>
                    </a:p>
                  </a:txBody>
                  <a:tcPr marL="4763" marR="4763" marT="4763" marB="0" anchor="ctr">
                    <a:solidFill>
                      <a:schemeClr val="accent6">
                        <a:lumMod val="20000"/>
                        <a:lumOff val="80000"/>
                      </a:schemeClr>
                    </a:solidFill>
                  </a:tcPr>
                </a:tc>
                <a:tc>
                  <a:txBody>
                    <a:bodyPr/>
                    <a:lstStyle/>
                    <a:p>
                      <a:pPr algn="ctr" fontAlgn="ctr"/>
                      <a:r>
                        <a:rPr lang="zh-TW" altLang="en-US" sz="2000" b="1" u="none" strike="noStrike" dirty="0" smtClean="0">
                          <a:effectLst/>
                          <a:latin typeface="華康魏碑體" panose="03000709000000000000" pitchFamily="65" charset="-120"/>
                          <a:ea typeface="華康魏碑體" panose="03000709000000000000" pitchFamily="65" charset="-120"/>
                        </a:rPr>
                        <a:t>第三志願序學校</a:t>
                      </a:r>
                      <a:endParaRPr lang="zh-TW" altLang="en-US" sz="2000" b="1" i="0" u="none" strike="noStrike" dirty="0">
                        <a:solidFill>
                          <a:srgbClr val="000000"/>
                        </a:solidFill>
                        <a:effectLst/>
                        <a:latin typeface="華康魏碑體" panose="03000709000000000000" pitchFamily="65" charset="-120"/>
                        <a:ea typeface="華康魏碑體" panose="03000709000000000000" pitchFamily="65" charset="-120"/>
                      </a:endParaRPr>
                    </a:p>
                  </a:txBody>
                  <a:tcPr marL="4763" marR="4763" marT="4763" marB="0" anchor="ctr">
                    <a:solidFill>
                      <a:schemeClr val="accent6">
                        <a:lumMod val="20000"/>
                        <a:lumOff val="80000"/>
                      </a:schemeClr>
                    </a:solidFill>
                  </a:tcPr>
                </a:tc>
                <a:tc>
                  <a:txBody>
                    <a:bodyPr/>
                    <a:lstStyle/>
                    <a:p>
                      <a:pPr algn="ctr" fontAlgn="ctr"/>
                      <a:r>
                        <a:rPr lang="zh-TW" altLang="en-US" sz="2000" b="1" u="none" strike="noStrike" dirty="0" smtClean="0">
                          <a:effectLst/>
                          <a:latin typeface="華康魏碑體" panose="03000709000000000000" pitchFamily="65" charset="-120"/>
                          <a:ea typeface="華康魏碑體" panose="03000709000000000000" pitchFamily="65" charset="-120"/>
                        </a:rPr>
                        <a:t>第四志願序學校</a:t>
                      </a:r>
                      <a:endParaRPr lang="zh-TW" altLang="en-US" sz="2000" b="1" i="0" u="none" strike="noStrike" dirty="0">
                        <a:solidFill>
                          <a:srgbClr val="000000"/>
                        </a:solidFill>
                        <a:effectLst/>
                        <a:latin typeface="華康魏碑體" panose="03000709000000000000" pitchFamily="65" charset="-120"/>
                        <a:ea typeface="華康魏碑體" panose="03000709000000000000" pitchFamily="65" charset="-120"/>
                      </a:endParaRPr>
                    </a:p>
                  </a:txBody>
                  <a:tcPr marL="4763" marR="4763" marT="4763" marB="0" anchor="ctr">
                    <a:solidFill>
                      <a:schemeClr val="accent6">
                        <a:lumMod val="20000"/>
                        <a:lumOff val="80000"/>
                      </a:schemeClr>
                    </a:solidFill>
                  </a:tcPr>
                </a:tc>
                <a:tc>
                  <a:txBody>
                    <a:bodyPr/>
                    <a:lstStyle/>
                    <a:p>
                      <a:pPr algn="ctr" fontAlgn="ctr"/>
                      <a:r>
                        <a:rPr lang="zh-TW" altLang="en-US" sz="2000" b="1" u="none" strike="noStrike" dirty="0" smtClean="0">
                          <a:effectLst/>
                          <a:latin typeface="華康魏碑體" panose="03000709000000000000" pitchFamily="65" charset="-120"/>
                          <a:ea typeface="華康魏碑體" panose="03000709000000000000" pitchFamily="65" charset="-120"/>
                        </a:rPr>
                        <a:t>第五志願序學校</a:t>
                      </a:r>
                      <a:endParaRPr lang="zh-TW" altLang="en-US" sz="2000" b="1" i="0" u="none" strike="noStrike" dirty="0">
                        <a:solidFill>
                          <a:srgbClr val="000000"/>
                        </a:solidFill>
                        <a:effectLst/>
                        <a:latin typeface="華康魏碑體" panose="03000709000000000000" pitchFamily="65" charset="-120"/>
                        <a:ea typeface="華康魏碑體" panose="03000709000000000000" pitchFamily="65" charset="-120"/>
                      </a:endParaRPr>
                    </a:p>
                  </a:txBody>
                  <a:tcPr marL="4763" marR="4763" marT="4763" marB="0" anchor="ctr">
                    <a:solidFill>
                      <a:schemeClr val="accent6">
                        <a:lumMod val="20000"/>
                        <a:lumOff val="80000"/>
                      </a:schemeClr>
                    </a:solidFill>
                  </a:tcPr>
                </a:tc>
                <a:tc>
                  <a:txBody>
                    <a:bodyPr/>
                    <a:lstStyle/>
                    <a:p>
                      <a:pPr algn="ctr" fontAlgn="ctr"/>
                      <a:r>
                        <a:rPr lang="zh-TW" altLang="en-US" sz="2000" b="1" u="none" strike="noStrike" dirty="0" smtClean="0">
                          <a:effectLst/>
                          <a:latin typeface="華康魏碑體" panose="03000709000000000000" pitchFamily="65" charset="-120"/>
                          <a:ea typeface="華康魏碑體" panose="03000709000000000000" pitchFamily="65" charset="-120"/>
                        </a:rPr>
                        <a:t>其他志願序學校</a:t>
                      </a:r>
                      <a:endParaRPr lang="zh-TW" altLang="en-US" sz="2000" b="1" i="0" u="none" strike="noStrike" dirty="0">
                        <a:solidFill>
                          <a:srgbClr val="000000"/>
                        </a:solidFill>
                        <a:effectLst/>
                        <a:latin typeface="華康魏碑體" panose="03000709000000000000" pitchFamily="65" charset="-120"/>
                        <a:ea typeface="華康魏碑體" panose="03000709000000000000" pitchFamily="65" charset="-120"/>
                      </a:endParaRPr>
                    </a:p>
                  </a:txBody>
                  <a:tcPr marL="4763" marR="4763" marT="4763" marB="0" anchor="ctr">
                    <a:solidFill>
                      <a:schemeClr val="accent6">
                        <a:lumMod val="20000"/>
                        <a:lumOff val="80000"/>
                      </a:schemeClr>
                    </a:solidFill>
                  </a:tcPr>
                </a:tc>
                <a:extLst>
                  <a:ext uri="{0D108BD9-81ED-4DB2-BD59-A6C34878D82A}">
                    <a16:rowId xmlns="" xmlns:a16="http://schemas.microsoft.com/office/drawing/2014/main" val="10000"/>
                  </a:ext>
                </a:extLst>
              </a:tr>
              <a:tr h="633413">
                <a:tc>
                  <a:txBody>
                    <a:bodyPr/>
                    <a:lstStyle/>
                    <a:p>
                      <a:pPr algn="ctr" fontAlgn="ctr"/>
                      <a:r>
                        <a:rPr lang="en-US" altLang="zh-TW" sz="3200" b="1" u="none" strike="noStrike" dirty="0">
                          <a:effectLst/>
                          <a:latin typeface="Times New Roman" panose="02020603050405020304" pitchFamily="18" charset="0"/>
                          <a:ea typeface="華康魏碑體" panose="03000709000000000000" pitchFamily="65" charset="-120"/>
                          <a:cs typeface="Times New Roman" panose="02020603050405020304" pitchFamily="18" charset="0"/>
                        </a:rPr>
                        <a:t>10</a:t>
                      </a:r>
                      <a:endParaRPr lang="en-US" altLang="zh-TW" sz="3200" b="1" i="0" u="none" strike="noStrike" dirty="0">
                        <a:solidFill>
                          <a:srgbClr val="000000"/>
                        </a:solidFill>
                        <a:effectLst/>
                        <a:latin typeface="Times New Roman" panose="02020603050405020304" pitchFamily="18" charset="0"/>
                        <a:ea typeface="華康魏碑體" panose="03000709000000000000" pitchFamily="65" charset="-120"/>
                        <a:cs typeface="Times New Roman" panose="02020603050405020304" pitchFamily="18" charset="0"/>
                      </a:endParaRPr>
                    </a:p>
                  </a:txBody>
                  <a:tcPr marL="4763" marR="4763" marT="4763" marB="0" anchor="ctr"/>
                </a:tc>
                <a:tc>
                  <a:txBody>
                    <a:bodyPr/>
                    <a:lstStyle/>
                    <a:p>
                      <a:pPr algn="ctr" fontAlgn="ctr"/>
                      <a:r>
                        <a:rPr lang="en-US" altLang="zh-TW" sz="3200" b="1" u="none" strike="noStrike" dirty="0" smtClean="0">
                          <a:effectLst/>
                          <a:latin typeface="Times New Roman" panose="02020603050405020304" pitchFamily="18" charset="0"/>
                          <a:ea typeface="華康魏碑體" panose="03000709000000000000" pitchFamily="65" charset="-120"/>
                          <a:cs typeface="Times New Roman" panose="02020603050405020304" pitchFamily="18" charset="0"/>
                        </a:rPr>
                        <a:t>9</a:t>
                      </a:r>
                      <a:endParaRPr lang="en-US" altLang="zh-TW" sz="3200" b="1" i="0" u="none" strike="noStrike" dirty="0">
                        <a:solidFill>
                          <a:srgbClr val="000000"/>
                        </a:solidFill>
                        <a:effectLst/>
                        <a:latin typeface="Times New Roman" panose="02020603050405020304" pitchFamily="18" charset="0"/>
                        <a:ea typeface="華康魏碑體" panose="03000709000000000000" pitchFamily="65" charset="-120"/>
                        <a:cs typeface="Times New Roman" panose="02020603050405020304" pitchFamily="18" charset="0"/>
                      </a:endParaRPr>
                    </a:p>
                  </a:txBody>
                  <a:tcPr marL="4763" marR="4763" marT="4763" marB="0" anchor="ctr"/>
                </a:tc>
                <a:tc>
                  <a:txBody>
                    <a:bodyPr/>
                    <a:lstStyle/>
                    <a:p>
                      <a:pPr algn="ctr" fontAlgn="ctr"/>
                      <a:r>
                        <a:rPr lang="en-US" altLang="zh-TW" sz="3200" b="1" u="none" strike="noStrike" dirty="0" smtClean="0">
                          <a:effectLst/>
                          <a:latin typeface="Times New Roman" panose="02020603050405020304" pitchFamily="18" charset="0"/>
                          <a:ea typeface="華康魏碑體" panose="03000709000000000000" pitchFamily="65" charset="-120"/>
                          <a:cs typeface="Times New Roman" panose="02020603050405020304" pitchFamily="18" charset="0"/>
                        </a:rPr>
                        <a:t>8</a:t>
                      </a:r>
                      <a:endParaRPr lang="en-US" altLang="zh-TW" sz="3200" b="1" i="0" u="none" strike="noStrike" dirty="0">
                        <a:solidFill>
                          <a:srgbClr val="000000"/>
                        </a:solidFill>
                        <a:effectLst/>
                        <a:latin typeface="Times New Roman" panose="02020603050405020304" pitchFamily="18" charset="0"/>
                        <a:ea typeface="華康魏碑體" panose="03000709000000000000" pitchFamily="65" charset="-120"/>
                        <a:cs typeface="Times New Roman" panose="02020603050405020304" pitchFamily="18" charset="0"/>
                      </a:endParaRPr>
                    </a:p>
                  </a:txBody>
                  <a:tcPr marL="4763" marR="4763" marT="4763" marB="0" anchor="ctr"/>
                </a:tc>
                <a:tc>
                  <a:txBody>
                    <a:bodyPr/>
                    <a:lstStyle/>
                    <a:p>
                      <a:pPr algn="ctr" fontAlgn="ctr"/>
                      <a:r>
                        <a:rPr lang="en-US" altLang="zh-TW" sz="3200" b="1" u="none" strike="noStrike" dirty="0" smtClean="0">
                          <a:effectLst/>
                          <a:latin typeface="Times New Roman" panose="02020603050405020304" pitchFamily="18" charset="0"/>
                          <a:ea typeface="華康魏碑體" panose="03000709000000000000" pitchFamily="65" charset="-120"/>
                          <a:cs typeface="Times New Roman" panose="02020603050405020304" pitchFamily="18" charset="0"/>
                        </a:rPr>
                        <a:t>7</a:t>
                      </a:r>
                      <a:endParaRPr lang="en-US" altLang="zh-TW" sz="3200" b="1" i="0" u="none" strike="noStrike" dirty="0">
                        <a:solidFill>
                          <a:srgbClr val="000000"/>
                        </a:solidFill>
                        <a:effectLst/>
                        <a:latin typeface="Times New Roman" panose="02020603050405020304" pitchFamily="18" charset="0"/>
                        <a:ea typeface="華康魏碑體" panose="03000709000000000000" pitchFamily="65" charset="-120"/>
                        <a:cs typeface="Times New Roman" panose="02020603050405020304" pitchFamily="18" charset="0"/>
                      </a:endParaRPr>
                    </a:p>
                  </a:txBody>
                  <a:tcPr marL="4763" marR="4763" marT="4763" marB="0" anchor="ctr"/>
                </a:tc>
                <a:tc>
                  <a:txBody>
                    <a:bodyPr/>
                    <a:lstStyle/>
                    <a:p>
                      <a:pPr algn="ctr" fontAlgn="ctr"/>
                      <a:r>
                        <a:rPr lang="en-US" altLang="zh-TW" sz="3200" b="1" u="none" strike="noStrike" dirty="0" smtClean="0">
                          <a:effectLst/>
                          <a:latin typeface="Times New Roman" panose="02020603050405020304" pitchFamily="18" charset="0"/>
                          <a:ea typeface="華康魏碑體" panose="03000709000000000000" pitchFamily="65" charset="-120"/>
                          <a:cs typeface="Times New Roman" panose="02020603050405020304" pitchFamily="18" charset="0"/>
                        </a:rPr>
                        <a:t>6</a:t>
                      </a:r>
                      <a:endParaRPr lang="en-US" altLang="zh-TW" sz="3200" b="1" i="0" u="none" strike="noStrike" dirty="0">
                        <a:solidFill>
                          <a:srgbClr val="000000"/>
                        </a:solidFill>
                        <a:effectLst/>
                        <a:latin typeface="Times New Roman" panose="02020603050405020304" pitchFamily="18" charset="0"/>
                        <a:ea typeface="華康魏碑體" panose="03000709000000000000" pitchFamily="65" charset="-120"/>
                        <a:cs typeface="Times New Roman" panose="02020603050405020304" pitchFamily="18" charset="0"/>
                      </a:endParaRPr>
                    </a:p>
                  </a:txBody>
                  <a:tcPr marL="4763" marR="4763" marT="4763" marB="0" anchor="ctr"/>
                </a:tc>
                <a:tc>
                  <a:txBody>
                    <a:bodyPr/>
                    <a:lstStyle/>
                    <a:p>
                      <a:pPr algn="ctr" fontAlgn="ctr"/>
                      <a:r>
                        <a:rPr lang="en-US" altLang="zh-TW" sz="3200" b="1" u="none" strike="noStrike" dirty="0" smtClean="0">
                          <a:effectLst/>
                          <a:latin typeface="Times New Roman" panose="02020603050405020304" pitchFamily="18" charset="0"/>
                          <a:ea typeface="華康魏碑體" panose="03000709000000000000" pitchFamily="65" charset="-120"/>
                          <a:cs typeface="Times New Roman" panose="02020603050405020304" pitchFamily="18" charset="0"/>
                        </a:rPr>
                        <a:t>5</a:t>
                      </a:r>
                      <a:endParaRPr lang="en-US" altLang="zh-TW" sz="3200" b="1" i="0" u="none" strike="noStrike" dirty="0">
                        <a:solidFill>
                          <a:srgbClr val="000000"/>
                        </a:solidFill>
                        <a:effectLst/>
                        <a:latin typeface="Times New Roman" panose="02020603050405020304" pitchFamily="18" charset="0"/>
                        <a:ea typeface="華康魏碑體" panose="03000709000000000000" pitchFamily="65" charset="-120"/>
                        <a:cs typeface="Times New Roman" panose="02020603050405020304" pitchFamily="18" charset="0"/>
                      </a:endParaRPr>
                    </a:p>
                  </a:txBody>
                  <a:tcPr marL="4763" marR="4763" marT="4763" marB="0" anchor="ctr"/>
                </a:tc>
                <a:extLst>
                  <a:ext uri="{0D108BD9-81ED-4DB2-BD59-A6C34878D82A}">
                    <a16:rowId xmlns="" xmlns:a16="http://schemas.microsoft.com/office/drawing/2014/main" val="10001"/>
                  </a:ext>
                </a:extLst>
              </a:tr>
            </a:tbl>
          </a:graphicData>
        </a:graphic>
      </p:graphicFrame>
      <p:graphicFrame>
        <p:nvGraphicFramePr>
          <p:cNvPr id="6" name="表格 5"/>
          <p:cNvGraphicFramePr>
            <a:graphicFrameLocks noGrp="1"/>
          </p:cNvGraphicFramePr>
          <p:nvPr>
            <p:extLst>
              <p:ext uri="{D42A27DB-BD31-4B8C-83A1-F6EECF244321}">
                <p14:modId xmlns:p14="http://schemas.microsoft.com/office/powerpoint/2010/main" xmlns="" val="3973441044"/>
              </p:ext>
            </p:extLst>
          </p:nvPr>
        </p:nvGraphicFramePr>
        <p:xfrm>
          <a:off x="1922463" y="3051175"/>
          <a:ext cx="9348288" cy="2560320"/>
        </p:xfrm>
        <a:graphic>
          <a:graphicData uri="http://schemas.openxmlformats.org/drawingml/2006/table">
            <a:tbl>
              <a:tblPr/>
              <a:tblGrid>
                <a:gridCol w="9348288">
                  <a:extLst>
                    <a:ext uri="{9D8B030D-6E8A-4147-A177-3AD203B41FA5}">
                      <a16:colId xmlns="" xmlns:a16="http://schemas.microsoft.com/office/drawing/2014/main" val="20000"/>
                    </a:ext>
                  </a:extLst>
                </a:gridCol>
              </a:tblGrid>
              <a:tr h="21939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800" b="0" i="0" u="none" strike="noStrike" cap="none" normalizeH="0" baseline="0" dirty="0" smtClean="0">
                          <a:ln>
                            <a:noFill/>
                          </a:ln>
                          <a:solidFill>
                            <a:srgbClr val="000000"/>
                          </a:solidFill>
                          <a:effectLst/>
                          <a:latin typeface="+mj-ea"/>
                          <a:ea typeface="+mj-ea"/>
                          <a:cs typeface="微軟正黑體"/>
                        </a:rPr>
                        <a:t>1.</a:t>
                      </a:r>
                      <a:r>
                        <a:rPr kumimoji="0" lang="zh-TW" altLang="en-US" sz="2800" b="0" i="0" u="none" strike="noStrike" cap="none" normalizeH="0" baseline="0" dirty="0" smtClean="0">
                          <a:ln>
                            <a:noFill/>
                          </a:ln>
                          <a:solidFill>
                            <a:srgbClr val="000000"/>
                          </a:solidFill>
                          <a:effectLst/>
                          <a:latin typeface="+mj-ea"/>
                          <a:ea typeface="+mj-ea"/>
                          <a:cs typeface="微軟正黑體"/>
                        </a:rPr>
                        <a:t>每一志願序至多</a:t>
                      </a:r>
                      <a:r>
                        <a:rPr kumimoji="0" lang="zh-TW" altLang="en-US" sz="2800" b="0" i="0" u="none" strike="noStrike" cap="none" normalizeH="0" baseline="0" dirty="0" smtClean="0">
                          <a:ln>
                            <a:noFill/>
                          </a:ln>
                          <a:solidFill>
                            <a:srgbClr val="FF0000"/>
                          </a:solidFill>
                          <a:effectLst/>
                          <a:latin typeface="+mj-ea"/>
                          <a:ea typeface="+mj-ea"/>
                          <a:cs typeface="微軟正黑體"/>
                        </a:rPr>
                        <a:t>可選填</a:t>
                      </a:r>
                      <a:r>
                        <a:rPr kumimoji="0" lang="en-US" altLang="zh-TW" sz="2800" b="0" i="0" u="none" strike="noStrike" cap="none" normalizeH="0" baseline="0" dirty="0" smtClean="0">
                          <a:ln>
                            <a:noFill/>
                          </a:ln>
                          <a:solidFill>
                            <a:srgbClr val="FF0000"/>
                          </a:solidFill>
                          <a:effectLst/>
                          <a:latin typeface="+mj-ea"/>
                          <a:ea typeface="+mj-ea"/>
                          <a:cs typeface="微軟正黑體"/>
                        </a:rPr>
                        <a:t>3</a:t>
                      </a:r>
                      <a:r>
                        <a:rPr kumimoji="0" lang="zh-TW" altLang="en-US" sz="2800" b="0" i="0" u="none" strike="noStrike" cap="none" normalizeH="0" baseline="0" dirty="0" smtClean="0">
                          <a:ln>
                            <a:noFill/>
                          </a:ln>
                          <a:solidFill>
                            <a:srgbClr val="FF0000"/>
                          </a:solidFill>
                          <a:effectLst/>
                          <a:latin typeface="+mj-ea"/>
                          <a:ea typeface="+mj-ea"/>
                          <a:cs typeface="微軟正黑體"/>
                        </a:rPr>
                        <a:t>校為一群組</a:t>
                      </a:r>
                      <a:r>
                        <a:rPr kumimoji="0" lang="zh-TW" altLang="en-US" sz="2800" b="0" i="0" u="none" strike="noStrike" cap="none" normalizeH="0" baseline="0" dirty="0" smtClean="0">
                          <a:ln>
                            <a:noFill/>
                          </a:ln>
                          <a:solidFill>
                            <a:srgbClr val="000000"/>
                          </a:solidFill>
                          <a:effectLst/>
                          <a:latin typeface="+mj-ea"/>
                          <a:ea typeface="+mj-ea"/>
                          <a:cs typeface="微軟正黑體"/>
                        </a:rPr>
                        <a:t>，其志願序積分相同。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800" b="0" i="0" u="none" strike="noStrike" cap="none" normalizeH="0" baseline="0" dirty="0" smtClean="0">
                          <a:ln>
                            <a:noFill/>
                          </a:ln>
                          <a:solidFill>
                            <a:srgbClr val="000000"/>
                          </a:solidFill>
                          <a:effectLst/>
                          <a:latin typeface="+mj-ea"/>
                          <a:ea typeface="+mj-ea"/>
                          <a:cs typeface="微軟正黑體"/>
                        </a:rPr>
                        <a:t>2.</a:t>
                      </a:r>
                      <a:r>
                        <a:rPr kumimoji="0" lang="zh-TW" altLang="en-US" sz="2800" b="0" i="0" u="none" strike="noStrike" cap="none" normalizeH="0" baseline="0" dirty="0" smtClean="0">
                          <a:ln>
                            <a:noFill/>
                          </a:ln>
                          <a:solidFill>
                            <a:srgbClr val="000000"/>
                          </a:solidFill>
                          <a:effectLst/>
                          <a:latin typeface="+mj-ea"/>
                          <a:ea typeface="+mj-ea"/>
                          <a:cs typeface="微軟正黑體"/>
                        </a:rPr>
                        <a:t>同一志願序如有多科別，選填時如有多科別，選填時，如有</a:t>
                      </a:r>
                      <a:r>
                        <a:rPr kumimoji="0" lang="zh-TW" altLang="en-US" sz="2800" b="0" i="0" u="none" strike="noStrike" cap="none" normalizeH="0" baseline="0" dirty="0" smtClean="0">
                          <a:ln>
                            <a:noFill/>
                          </a:ln>
                          <a:solidFill>
                            <a:srgbClr val="FF0000"/>
                          </a:solidFill>
                          <a:effectLst/>
                          <a:latin typeface="+mj-ea"/>
                          <a:ea typeface="+mj-ea"/>
                          <a:cs typeface="微軟正黑體"/>
                        </a:rPr>
                        <a:t>多科別</a:t>
                      </a:r>
                      <a:r>
                        <a:rPr kumimoji="0" lang="zh-TW" altLang="en-US" sz="2800" b="0" i="0" u="none" strike="noStrike" cap="none" normalizeH="0" baseline="0" dirty="0" smtClean="0">
                          <a:ln>
                            <a:noFill/>
                          </a:ln>
                          <a:solidFill>
                            <a:srgbClr val="000000"/>
                          </a:solidFill>
                          <a:effectLst/>
                          <a:latin typeface="+mj-ea"/>
                          <a:ea typeface="+mj-ea"/>
                          <a:cs typeface="微軟正黑體"/>
                        </a:rPr>
                        <a:t>，其積分視為同一志願序，其積分相同。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800" b="0" i="0" u="none" strike="noStrike" cap="none" normalizeH="0" baseline="0" dirty="0" smtClean="0">
                          <a:ln>
                            <a:noFill/>
                          </a:ln>
                          <a:solidFill>
                            <a:srgbClr val="000000"/>
                          </a:solidFill>
                          <a:effectLst/>
                          <a:latin typeface="+mj-ea"/>
                          <a:ea typeface="+mj-ea"/>
                          <a:cs typeface="微軟正黑體"/>
                        </a:rPr>
                        <a:t>3.</a:t>
                      </a:r>
                      <a:r>
                        <a:rPr kumimoji="0" lang="zh-TW" altLang="en-US" sz="2800" b="0" i="0" u="none" strike="noStrike" cap="none" normalizeH="0" baseline="0" dirty="0" smtClean="0">
                          <a:ln>
                            <a:noFill/>
                          </a:ln>
                          <a:solidFill>
                            <a:srgbClr val="FF0000"/>
                          </a:solidFill>
                          <a:effectLst/>
                          <a:latin typeface="+mj-ea"/>
                          <a:ea typeface="+mj-ea"/>
                          <a:cs typeface="微軟正黑體"/>
                        </a:rPr>
                        <a:t>同一學校第二次選填，視為不同志願序。</a:t>
                      </a:r>
                      <a:r>
                        <a:rPr kumimoji="0" lang="zh-TW" altLang="en-US" sz="2800" b="0" i="0" u="none" strike="noStrike" cap="none" normalizeH="0" baseline="0" dirty="0" smtClean="0">
                          <a:ln>
                            <a:noFill/>
                          </a:ln>
                          <a:solidFill>
                            <a:srgbClr val="000000"/>
                          </a:solidFill>
                          <a:effectLst/>
                          <a:latin typeface="+mj-ea"/>
                          <a:ea typeface="+mj-ea"/>
                          <a:cs typeface="微軟正黑體"/>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800" b="0" i="0" u="none" strike="noStrike" cap="none" normalizeH="0" baseline="0" dirty="0" smtClean="0">
                          <a:ln>
                            <a:noFill/>
                          </a:ln>
                          <a:solidFill>
                            <a:srgbClr val="000000"/>
                          </a:solidFill>
                          <a:effectLst/>
                          <a:latin typeface="+mj-ea"/>
                          <a:ea typeface="+mj-ea"/>
                          <a:cs typeface="微軟正黑體"/>
                        </a:rPr>
                        <a:t>4.</a:t>
                      </a:r>
                      <a:r>
                        <a:rPr kumimoji="0" lang="zh-TW" altLang="en-US" sz="2800" b="0" i="0" u="none" strike="noStrike" cap="none" normalizeH="0" baseline="0" dirty="0" smtClean="0">
                          <a:ln>
                            <a:noFill/>
                          </a:ln>
                          <a:solidFill>
                            <a:srgbClr val="000000"/>
                          </a:solidFill>
                          <a:effectLst/>
                          <a:latin typeface="+mj-ea"/>
                          <a:ea typeface="+mj-ea"/>
                          <a:cs typeface="微軟正黑體"/>
                        </a:rPr>
                        <a:t>第</a:t>
                      </a:r>
                      <a:r>
                        <a:rPr kumimoji="0" lang="en-US" altLang="zh-TW" sz="2800" b="0" i="0" u="none" strike="noStrike" cap="none" normalizeH="0" baseline="0" dirty="0" smtClean="0">
                          <a:ln>
                            <a:noFill/>
                          </a:ln>
                          <a:solidFill>
                            <a:srgbClr val="000000"/>
                          </a:solidFill>
                          <a:effectLst/>
                          <a:latin typeface="+mj-ea"/>
                          <a:ea typeface="+mj-ea"/>
                          <a:cs typeface="微軟正黑體"/>
                        </a:rPr>
                        <a:t>6</a:t>
                      </a:r>
                      <a:r>
                        <a:rPr kumimoji="0" lang="zh-TW" altLang="en-US" sz="2800" b="0" i="0" u="none" strike="noStrike" cap="none" normalizeH="0" baseline="0" dirty="0" smtClean="0">
                          <a:ln>
                            <a:noFill/>
                          </a:ln>
                          <a:solidFill>
                            <a:srgbClr val="000000"/>
                          </a:solidFill>
                          <a:effectLst/>
                          <a:latin typeface="+mj-ea"/>
                          <a:ea typeface="+mj-ea"/>
                          <a:cs typeface="微軟正黑體"/>
                        </a:rPr>
                        <a:t>志願序後</a:t>
                      </a:r>
                      <a:r>
                        <a:rPr kumimoji="0" lang="en-US" altLang="zh-TW" sz="2800" b="0" i="0" u="none" strike="noStrike" cap="none" normalizeH="0" baseline="0" dirty="0" smtClean="0">
                          <a:ln>
                            <a:noFill/>
                          </a:ln>
                          <a:solidFill>
                            <a:srgbClr val="000000"/>
                          </a:solidFill>
                          <a:effectLst/>
                          <a:latin typeface="+mj-ea"/>
                          <a:ea typeface="+mj-ea"/>
                          <a:cs typeface="微軟正黑體"/>
                        </a:rPr>
                        <a:t>(</a:t>
                      </a:r>
                      <a:r>
                        <a:rPr kumimoji="0" lang="zh-TW" altLang="en-US" sz="2800" b="0" i="0" u="none" strike="noStrike" cap="none" normalizeH="0" baseline="0" dirty="0" smtClean="0">
                          <a:ln>
                            <a:noFill/>
                          </a:ln>
                          <a:solidFill>
                            <a:srgbClr val="000000"/>
                          </a:solidFill>
                          <a:effectLst/>
                          <a:latin typeface="+mj-ea"/>
                          <a:ea typeface="+mj-ea"/>
                          <a:cs typeface="微軟正黑體"/>
                        </a:rPr>
                        <a:t>含第</a:t>
                      </a:r>
                      <a:r>
                        <a:rPr kumimoji="0" lang="en-US" altLang="zh-TW" sz="2800" b="0" i="0" u="none" strike="noStrike" cap="none" normalizeH="0" baseline="0" dirty="0" smtClean="0">
                          <a:ln>
                            <a:noFill/>
                          </a:ln>
                          <a:solidFill>
                            <a:srgbClr val="000000"/>
                          </a:solidFill>
                          <a:effectLst/>
                          <a:latin typeface="+mj-ea"/>
                          <a:ea typeface="+mj-ea"/>
                          <a:cs typeface="微軟正黑體"/>
                        </a:rPr>
                        <a:t>6</a:t>
                      </a:r>
                      <a:r>
                        <a:rPr kumimoji="0" lang="zh-TW" altLang="en-US" sz="2800" b="0" i="0" u="none" strike="noStrike" cap="none" normalizeH="0" baseline="0" dirty="0" smtClean="0">
                          <a:ln>
                            <a:noFill/>
                          </a:ln>
                          <a:solidFill>
                            <a:srgbClr val="000000"/>
                          </a:solidFill>
                          <a:effectLst/>
                          <a:latin typeface="+mj-ea"/>
                          <a:ea typeface="+mj-ea"/>
                          <a:cs typeface="微軟正黑體"/>
                        </a:rPr>
                        <a:t>志願 </a:t>
                      </a:r>
                      <a:r>
                        <a:rPr kumimoji="0" lang="en-US" altLang="zh-TW" sz="2800" b="0" i="0" u="none" strike="noStrike" cap="none" normalizeH="0" baseline="0" dirty="0" smtClean="0">
                          <a:ln>
                            <a:noFill/>
                          </a:ln>
                          <a:solidFill>
                            <a:srgbClr val="000000"/>
                          </a:solidFill>
                          <a:effectLst/>
                          <a:latin typeface="+mj-ea"/>
                          <a:ea typeface="+mj-ea"/>
                          <a:cs typeface="微軟正黑體"/>
                        </a:rPr>
                        <a:t>)</a:t>
                      </a:r>
                      <a:r>
                        <a:rPr kumimoji="0" lang="zh-TW" altLang="en-US" sz="2800" b="0" i="0" u="none" strike="noStrike" cap="none" normalizeH="0" baseline="0" dirty="0" smtClean="0">
                          <a:ln>
                            <a:noFill/>
                          </a:ln>
                          <a:solidFill>
                            <a:srgbClr val="000000"/>
                          </a:solidFill>
                          <a:effectLst/>
                          <a:latin typeface="+mj-ea"/>
                          <a:ea typeface="+mj-ea"/>
                          <a:cs typeface="微軟正黑體"/>
                        </a:rPr>
                        <a:t>志願選填以單科為單位，以</a:t>
                      </a:r>
                      <a:r>
                        <a:rPr kumimoji="0" lang="en-US" altLang="zh-TW" sz="2800" b="0" i="0" u="none" strike="noStrike" cap="none" normalizeH="0" baseline="0" dirty="0" smtClean="0">
                          <a:ln>
                            <a:noFill/>
                          </a:ln>
                          <a:solidFill>
                            <a:srgbClr val="000000"/>
                          </a:solidFill>
                          <a:effectLst/>
                          <a:latin typeface="+mj-ea"/>
                          <a:ea typeface="+mj-ea"/>
                          <a:cs typeface="微軟正黑體"/>
                        </a:rPr>
                        <a:t>5</a:t>
                      </a:r>
                      <a:r>
                        <a:rPr kumimoji="0" lang="zh-TW" altLang="en-US" sz="2800" b="0" i="0" u="none" strike="noStrike" cap="none" normalizeH="0" baseline="0" dirty="0" smtClean="0">
                          <a:ln>
                            <a:noFill/>
                          </a:ln>
                          <a:solidFill>
                            <a:srgbClr val="000000"/>
                          </a:solidFill>
                          <a:effectLst/>
                          <a:latin typeface="+mj-ea"/>
                          <a:ea typeface="+mj-ea"/>
                          <a:cs typeface="微軟正黑體"/>
                        </a:rPr>
                        <a:t>分計 。</a:t>
                      </a:r>
                      <a:endParaRPr kumimoji="0" lang="zh-TW" altLang="en-US" sz="2800" b="0" i="0" u="none" strike="noStrike" cap="none" normalizeH="0" baseline="0" dirty="0" smtClean="0">
                        <a:ln>
                          <a:noFill/>
                        </a:ln>
                        <a:solidFill>
                          <a:srgbClr val="FF0000"/>
                        </a:solidFill>
                        <a:effectLst/>
                        <a:latin typeface="+mj-ea"/>
                        <a:ea typeface="+mj-ea"/>
                        <a:cs typeface="微軟正黑體"/>
                      </a:endParaRPr>
                    </a:p>
                  </a:txBody>
                  <a:tcPr marL="85729" marR="8572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AEDE7"/>
                    </a:solidFill>
                  </a:tcPr>
                </a:tc>
                <a:extLst>
                  <a:ext uri="{0D108BD9-81ED-4DB2-BD59-A6C34878D82A}">
                    <a16:rowId xmlns="" xmlns:a16="http://schemas.microsoft.com/office/drawing/2014/main" val="10000"/>
                  </a:ext>
                </a:extLst>
              </a:tr>
            </a:tbl>
          </a:graphicData>
        </a:graphic>
      </p:graphicFrame>
      <p:sp>
        <p:nvSpPr>
          <p:cNvPr id="8" name="投影片編號版面配置區 7"/>
          <p:cNvSpPr>
            <a:spLocks noGrp="1"/>
          </p:cNvSpPr>
          <p:nvPr>
            <p:ph type="sldNum" sz="quarter" idx="12"/>
          </p:nvPr>
        </p:nvSpPr>
        <p:spPr/>
        <p:txBody>
          <a:bodyPr/>
          <a:lstStyle/>
          <a:p>
            <a:pPr>
              <a:spcBef>
                <a:spcPct val="0"/>
              </a:spcBef>
              <a:defRPr/>
            </a:pPr>
            <a:r>
              <a:rPr lang="en-US" altLang="zh-TW" sz="2000" dirty="0" smtClean="0"/>
              <a:t>53</a:t>
            </a:r>
            <a:endParaRPr lang="zh-TW" altLang="en-US" sz="20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標題 1"/>
          <p:cNvSpPr>
            <a:spLocks noGrp="1"/>
          </p:cNvSpPr>
          <p:nvPr>
            <p:ph type="title"/>
          </p:nvPr>
        </p:nvSpPr>
        <p:spPr>
          <a:xfrm>
            <a:off x="2932113" y="306388"/>
            <a:ext cx="6683375" cy="962025"/>
          </a:xfrm>
        </p:spPr>
        <p:txBody>
          <a:bodyPr/>
          <a:lstStyle/>
          <a:p>
            <a:pPr>
              <a:defRPr/>
            </a:pPr>
            <a:r>
              <a:rPr lang="en-US" altLang="zh-TW" sz="4000" b="1" dirty="0">
                <a:latin typeface="+mn-ea"/>
                <a:ea typeface="+mn-ea"/>
              </a:rPr>
              <a:t>105</a:t>
            </a:r>
            <a:r>
              <a:rPr lang="zh-TW" altLang="en-US" sz="4000" b="1" dirty="0">
                <a:latin typeface="+mn-ea"/>
                <a:ea typeface="+mn-ea"/>
              </a:rPr>
              <a:t>年志願</a:t>
            </a:r>
            <a:r>
              <a:rPr lang="zh-TW" altLang="en-US" sz="4000" b="1" dirty="0" smtClean="0">
                <a:latin typeface="+mn-ea"/>
                <a:ea typeface="+mn-ea"/>
              </a:rPr>
              <a:t>序範例</a:t>
            </a:r>
            <a:endParaRPr lang="zh-TW" altLang="en-US" sz="4000" b="1" dirty="0">
              <a:latin typeface="+mn-ea"/>
              <a:ea typeface="+mn-ea"/>
            </a:endParaRPr>
          </a:p>
        </p:txBody>
      </p:sp>
      <p:graphicFrame>
        <p:nvGraphicFramePr>
          <p:cNvPr id="5" name="Group 118"/>
          <p:cNvGraphicFramePr>
            <a:graphicFrameLocks noGrp="1"/>
          </p:cNvGraphicFramePr>
          <p:nvPr>
            <p:ph sz="half" idx="4294967295"/>
            <p:extLst>
              <p:ext uri="{D42A27DB-BD31-4B8C-83A1-F6EECF244321}">
                <p14:modId xmlns:p14="http://schemas.microsoft.com/office/powerpoint/2010/main" xmlns="" val="376318110"/>
              </p:ext>
            </p:extLst>
          </p:nvPr>
        </p:nvGraphicFramePr>
        <p:xfrm>
          <a:off x="1905000" y="1268413"/>
          <a:ext cx="8798040" cy="5056190"/>
        </p:xfrm>
        <a:graphic>
          <a:graphicData uri="http://schemas.openxmlformats.org/drawingml/2006/table">
            <a:tbl>
              <a:tblPr/>
              <a:tblGrid>
                <a:gridCol w="1192636">
                  <a:extLst>
                    <a:ext uri="{9D8B030D-6E8A-4147-A177-3AD203B41FA5}">
                      <a16:colId xmlns="" xmlns:a16="http://schemas.microsoft.com/office/drawing/2014/main" val="20000"/>
                    </a:ext>
                  </a:extLst>
                </a:gridCol>
                <a:gridCol w="790059">
                  <a:extLst>
                    <a:ext uri="{9D8B030D-6E8A-4147-A177-3AD203B41FA5}">
                      <a16:colId xmlns="" xmlns:a16="http://schemas.microsoft.com/office/drawing/2014/main" val="20001"/>
                    </a:ext>
                  </a:extLst>
                </a:gridCol>
                <a:gridCol w="790059">
                  <a:extLst>
                    <a:ext uri="{9D8B030D-6E8A-4147-A177-3AD203B41FA5}">
                      <a16:colId xmlns="" xmlns:a16="http://schemas.microsoft.com/office/drawing/2014/main" val="20002"/>
                    </a:ext>
                  </a:extLst>
                </a:gridCol>
                <a:gridCol w="790059">
                  <a:extLst>
                    <a:ext uri="{9D8B030D-6E8A-4147-A177-3AD203B41FA5}">
                      <a16:colId xmlns="" xmlns:a16="http://schemas.microsoft.com/office/drawing/2014/main" val="20003"/>
                    </a:ext>
                  </a:extLst>
                </a:gridCol>
                <a:gridCol w="857776">
                  <a:extLst>
                    <a:ext uri="{9D8B030D-6E8A-4147-A177-3AD203B41FA5}">
                      <a16:colId xmlns="" xmlns:a16="http://schemas.microsoft.com/office/drawing/2014/main" val="20004"/>
                    </a:ext>
                  </a:extLst>
                </a:gridCol>
                <a:gridCol w="1000764">
                  <a:extLst>
                    <a:ext uri="{9D8B030D-6E8A-4147-A177-3AD203B41FA5}">
                      <a16:colId xmlns="" xmlns:a16="http://schemas.microsoft.com/office/drawing/2014/main" val="20005"/>
                    </a:ext>
                  </a:extLst>
                </a:gridCol>
                <a:gridCol w="857776">
                  <a:extLst>
                    <a:ext uri="{9D8B030D-6E8A-4147-A177-3AD203B41FA5}">
                      <a16:colId xmlns="" xmlns:a16="http://schemas.microsoft.com/office/drawing/2014/main" val="20006"/>
                    </a:ext>
                  </a:extLst>
                </a:gridCol>
                <a:gridCol w="749171">
                  <a:extLst>
                    <a:ext uri="{9D8B030D-6E8A-4147-A177-3AD203B41FA5}">
                      <a16:colId xmlns="" xmlns:a16="http://schemas.microsoft.com/office/drawing/2014/main" val="20007"/>
                    </a:ext>
                  </a:extLst>
                </a:gridCol>
                <a:gridCol w="749171">
                  <a:extLst>
                    <a:ext uri="{9D8B030D-6E8A-4147-A177-3AD203B41FA5}">
                      <a16:colId xmlns="" xmlns:a16="http://schemas.microsoft.com/office/drawing/2014/main" val="20008"/>
                    </a:ext>
                  </a:extLst>
                </a:gridCol>
                <a:gridCol w="1020569">
                  <a:extLst>
                    <a:ext uri="{9D8B030D-6E8A-4147-A177-3AD203B41FA5}">
                      <a16:colId xmlns="" xmlns:a16="http://schemas.microsoft.com/office/drawing/2014/main" val="20009"/>
                    </a:ext>
                  </a:extLst>
                </a:gridCol>
              </a:tblGrid>
              <a:tr h="460435">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2000" b="0" i="0" u="none" strike="noStrike" cap="none" normalizeH="0" baseline="0" dirty="0" smtClean="0">
                          <a:ln>
                            <a:noFill/>
                          </a:ln>
                          <a:solidFill>
                            <a:srgbClr val="000000"/>
                          </a:solidFill>
                          <a:effectLst/>
                          <a:latin typeface="微軟正黑體"/>
                          <a:ea typeface="微軟正黑體"/>
                          <a:cs typeface="微軟正黑體"/>
                        </a:rPr>
                        <a:t>志願序</a:t>
                      </a:r>
                    </a:p>
                  </a:txBody>
                  <a:tcPr marL="68582" marR="68582" marT="34271" marB="3427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gridSpan="3">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2000" b="0" i="0" u="none" strike="noStrike" cap="none" normalizeH="0" baseline="0" dirty="0" smtClean="0">
                          <a:ln>
                            <a:noFill/>
                          </a:ln>
                          <a:solidFill>
                            <a:srgbClr val="000000"/>
                          </a:solidFill>
                          <a:effectLst/>
                          <a:latin typeface="微軟正黑體"/>
                          <a:ea typeface="微軟正黑體"/>
                          <a:cs typeface="微軟正黑體"/>
                        </a:rPr>
                        <a:t>第</a:t>
                      </a:r>
                      <a:r>
                        <a:rPr kumimoji="0" lang="en-US" altLang="zh-TW" sz="2000" b="0" i="0" u="none" strike="noStrike" cap="none" normalizeH="0" baseline="0" dirty="0" smtClean="0">
                          <a:ln>
                            <a:noFill/>
                          </a:ln>
                          <a:solidFill>
                            <a:srgbClr val="000000"/>
                          </a:solidFill>
                          <a:effectLst/>
                          <a:latin typeface="微軟正黑體"/>
                          <a:ea typeface="微軟正黑體"/>
                          <a:cs typeface="微軟正黑體"/>
                        </a:rPr>
                        <a:t>1</a:t>
                      </a:r>
                      <a:r>
                        <a:rPr kumimoji="0" lang="zh-TW" altLang="en-US" sz="2000" b="0" i="0" u="none" strike="noStrike" cap="none" normalizeH="0" baseline="0" dirty="0" smtClean="0">
                          <a:ln>
                            <a:noFill/>
                          </a:ln>
                          <a:solidFill>
                            <a:srgbClr val="000000"/>
                          </a:solidFill>
                          <a:effectLst/>
                          <a:latin typeface="微軟正黑體"/>
                          <a:ea typeface="微軟正黑體"/>
                          <a:cs typeface="微軟正黑體"/>
                        </a:rPr>
                        <a:t>志願序學校</a:t>
                      </a:r>
                    </a:p>
                  </a:txBody>
                  <a:tcPr marL="68582" marR="68582" marT="34271" marB="3427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dirty="0" smtClean="0">
                        <a:ln>
                          <a:noFill/>
                        </a:ln>
                        <a:solidFill>
                          <a:srgbClr val="000000"/>
                        </a:solidFill>
                        <a:effectLst/>
                        <a:latin typeface="微軟正黑體"/>
                        <a:ea typeface="微軟正黑體"/>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dirty="0" smtClean="0">
                        <a:ln>
                          <a:noFill/>
                        </a:ln>
                        <a:solidFill>
                          <a:srgbClr val="000000"/>
                        </a:solidFill>
                        <a:effectLst/>
                        <a:latin typeface="微軟正黑體"/>
                        <a:ea typeface="微軟正黑體"/>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gridSpan="3">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2000" b="0" i="0" u="none" strike="noStrike" cap="none" normalizeH="0" baseline="0" dirty="0" smtClean="0">
                          <a:ln>
                            <a:noFill/>
                          </a:ln>
                          <a:solidFill>
                            <a:srgbClr val="000000"/>
                          </a:solidFill>
                          <a:effectLst/>
                          <a:latin typeface="微軟正黑體"/>
                          <a:ea typeface="微軟正黑體"/>
                          <a:cs typeface="微軟正黑體"/>
                        </a:rPr>
                        <a:t>第</a:t>
                      </a:r>
                      <a:r>
                        <a:rPr kumimoji="0" lang="en-US" altLang="zh-TW" sz="2000" b="0" i="0" u="none" strike="noStrike" cap="none" normalizeH="0" baseline="0" dirty="0" smtClean="0">
                          <a:ln>
                            <a:noFill/>
                          </a:ln>
                          <a:solidFill>
                            <a:srgbClr val="000000"/>
                          </a:solidFill>
                          <a:effectLst/>
                          <a:latin typeface="微軟正黑體"/>
                          <a:ea typeface="微軟正黑體"/>
                          <a:cs typeface="微軟正黑體"/>
                        </a:rPr>
                        <a:t>2</a:t>
                      </a:r>
                      <a:r>
                        <a:rPr kumimoji="0" lang="zh-TW" altLang="en-US" sz="2000" b="0" i="0" u="none" strike="noStrike" cap="none" normalizeH="0" baseline="0" dirty="0" smtClean="0">
                          <a:ln>
                            <a:noFill/>
                          </a:ln>
                          <a:solidFill>
                            <a:srgbClr val="000000"/>
                          </a:solidFill>
                          <a:effectLst/>
                          <a:latin typeface="微軟正黑體"/>
                          <a:ea typeface="微軟正黑體"/>
                          <a:cs typeface="微軟正黑體"/>
                        </a:rPr>
                        <a:t>志願序學校</a:t>
                      </a:r>
                    </a:p>
                  </a:txBody>
                  <a:tcPr marL="68582" marR="68582" marT="34271" marB="3427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6FF"/>
                    </a:solid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BE7CF"/>
                    </a:solidFill>
                  </a:tcPr>
                </a:tc>
                <a:tc gridSpan="3">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2000" b="0" i="0" u="none" strike="noStrike" cap="none" normalizeH="0" baseline="0" dirty="0" smtClean="0">
                          <a:ln>
                            <a:noFill/>
                          </a:ln>
                          <a:solidFill>
                            <a:srgbClr val="000000"/>
                          </a:solidFill>
                          <a:effectLst/>
                          <a:latin typeface="微軟正黑體" panose="020B0604030504040204" pitchFamily="34" charset="-120"/>
                          <a:ea typeface="+mn-ea"/>
                          <a:cs typeface="微軟正黑體"/>
                        </a:rPr>
                        <a:t>第</a:t>
                      </a:r>
                      <a:r>
                        <a:rPr kumimoji="0" lang="en-US" altLang="zh-TW" sz="2000" b="0" i="0" u="none" strike="noStrike" cap="none" normalizeH="0" baseline="0" dirty="0" smtClean="0">
                          <a:ln>
                            <a:noFill/>
                          </a:ln>
                          <a:solidFill>
                            <a:srgbClr val="000000"/>
                          </a:solidFill>
                          <a:effectLst/>
                          <a:latin typeface="微軟正黑體" panose="020B0604030504040204" pitchFamily="34" charset="-120"/>
                          <a:ea typeface="+mn-ea"/>
                          <a:cs typeface="微軟正黑體"/>
                        </a:rPr>
                        <a:t>3</a:t>
                      </a:r>
                      <a:r>
                        <a:rPr kumimoji="0" lang="zh-TW" altLang="en-US" sz="2000" b="0" i="0" u="none" strike="noStrike" cap="none" normalizeH="0" baseline="0" dirty="0" smtClean="0">
                          <a:ln>
                            <a:noFill/>
                          </a:ln>
                          <a:solidFill>
                            <a:srgbClr val="000000"/>
                          </a:solidFill>
                          <a:effectLst/>
                          <a:latin typeface="微軟正黑體" panose="020B0604030504040204" pitchFamily="34" charset="-120"/>
                          <a:ea typeface="+mn-ea"/>
                          <a:cs typeface="微軟正黑體"/>
                        </a:rPr>
                        <a:t>志願序學校</a:t>
                      </a:r>
                    </a:p>
                  </a:txBody>
                  <a:tcPr marL="68582" marR="68582" marT="34271" marB="3427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2000" b="0"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BE7CF"/>
                    </a:solid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2000" b="0"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BE7CF"/>
                    </a:solidFill>
                  </a:tcPr>
                </a:tc>
                <a:extLst>
                  <a:ext uri="{0D108BD9-81ED-4DB2-BD59-A6C34878D82A}">
                    <a16:rowId xmlns="" xmlns:a16="http://schemas.microsoft.com/office/drawing/2014/main" val="10000"/>
                  </a:ext>
                </a:extLst>
              </a:tr>
              <a:tr h="405573">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smtClean="0">
                          <a:ln>
                            <a:noFill/>
                          </a:ln>
                          <a:solidFill>
                            <a:srgbClr val="FF0000"/>
                          </a:solidFill>
                          <a:effectLst/>
                          <a:latin typeface="微軟正黑體"/>
                          <a:ea typeface="微軟正黑體"/>
                          <a:cs typeface="微軟正黑體"/>
                        </a:rPr>
                        <a:t>志願序積分</a:t>
                      </a:r>
                    </a:p>
                  </a:txBody>
                  <a:tcPr marL="68582" marR="68582" marT="34271" marB="3427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gridSpan="3">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en-US" altLang="zh-TW" sz="2000" b="1" i="0" u="none" strike="noStrike" cap="none" normalizeH="0" baseline="0" dirty="0" smtClean="0">
                          <a:ln>
                            <a:noFill/>
                          </a:ln>
                          <a:solidFill>
                            <a:srgbClr val="FF0000"/>
                          </a:solidFill>
                          <a:effectLst/>
                          <a:latin typeface="微軟正黑體"/>
                          <a:ea typeface="微軟正黑體"/>
                          <a:cs typeface="微軟正黑體"/>
                        </a:rPr>
                        <a:t>10</a:t>
                      </a:r>
                      <a:r>
                        <a:rPr kumimoji="0" lang="zh-TW" altLang="en-US" sz="2000" b="1" i="0" u="none" strike="noStrike" cap="none" normalizeH="0" baseline="0" dirty="0" smtClean="0">
                          <a:ln>
                            <a:noFill/>
                          </a:ln>
                          <a:solidFill>
                            <a:srgbClr val="FF0000"/>
                          </a:solidFill>
                          <a:effectLst/>
                          <a:latin typeface="微軟正黑體"/>
                          <a:ea typeface="微軟正黑體"/>
                          <a:cs typeface="微軟正黑體"/>
                        </a:rPr>
                        <a:t>分</a:t>
                      </a:r>
                      <a:endParaRPr kumimoji="0" lang="en-US" altLang="zh-TW" sz="2000" b="1" i="0" u="none" strike="noStrike" cap="none" normalizeH="0" baseline="0" dirty="0" smtClean="0">
                        <a:ln>
                          <a:noFill/>
                        </a:ln>
                        <a:solidFill>
                          <a:srgbClr val="FF0000"/>
                        </a:solidFill>
                        <a:effectLst/>
                        <a:latin typeface="微軟正黑體"/>
                        <a:ea typeface="微軟正黑體"/>
                        <a:cs typeface="微軟正黑體"/>
                      </a:endParaRPr>
                    </a:p>
                  </a:txBody>
                  <a:tcPr marL="68582" marR="68582" marT="34271" marB="3427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en-US" altLang="zh-TW" sz="1800" b="1" i="0" u="none" strike="noStrike" cap="none" normalizeH="0" baseline="0" dirty="0" smtClean="0">
                        <a:ln>
                          <a:noFill/>
                        </a:ln>
                        <a:solidFill>
                          <a:srgbClr val="FF0000"/>
                        </a:solidFill>
                        <a:effectLst/>
                        <a:latin typeface="微軟正黑體"/>
                        <a:ea typeface="微軟正黑體"/>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en-US" altLang="zh-TW" sz="1800" b="1" i="0" u="none" strike="noStrike" cap="none" normalizeH="0" baseline="0" dirty="0" smtClean="0">
                        <a:ln>
                          <a:noFill/>
                        </a:ln>
                        <a:solidFill>
                          <a:srgbClr val="FF0000"/>
                        </a:solidFill>
                        <a:effectLst/>
                        <a:latin typeface="微軟正黑體"/>
                        <a:ea typeface="微軟正黑體"/>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gridSpan="3">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en-US" altLang="zh-TW" sz="2000" b="1" i="0" u="none" strike="noStrike" cap="none" normalizeH="0" baseline="0" dirty="0" smtClean="0">
                          <a:ln>
                            <a:noFill/>
                          </a:ln>
                          <a:solidFill>
                            <a:srgbClr val="FF0000"/>
                          </a:solidFill>
                          <a:effectLst/>
                          <a:latin typeface="微軟正黑體"/>
                          <a:ea typeface="微軟正黑體"/>
                          <a:cs typeface="微軟正黑體"/>
                        </a:rPr>
                        <a:t>9</a:t>
                      </a:r>
                      <a:r>
                        <a:rPr kumimoji="0" lang="zh-TW" altLang="en-US" sz="2000" b="1" i="0" u="none" strike="noStrike" cap="none" normalizeH="0" baseline="0" dirty="0" smtClean="0">
                          <a:ln>
                            <a:noFill/>
                          </a:ln>
                          <a:solidFill>
                            <a:srgbClr val="FF0000"/>
                          </a:solidFill>
                          <a:effectLst/>
                          <a:latin typeface="微軟正黑體"/>
                          <a:ea typeface="微軟正黑體"/>
                          <a:cs typeface="微軟正黑體"/>
                        </a:rPr>
                        <a:t>分</a:t>
                      </a:r>
                      <a:endParaRPr kumimoji="0" lang="en-US" altLang="zh-TW" sz="2000" b="1" i="0" u="none" strike="noStrike" cap="none" normalizeH="0" baseline="0" dirty="0" smtClean="0">
                        <a:ln>
                          <a:noFill/>
                        </a:ln>
                        <a:solidFill>
                          <a:srgbClr val="FF0000"/>
                        </a:solidFill>
                        <a:effectLst/>
                        <a:latin typeface="微軟正黑體" panose="020B0604030504040204" pitchFamily="34" charset="-120"/>
                        <a:ea typeface="微軟正黑體" panose="020B0604030504040204" pitchFamily="34" charset="-120"/>
                        <a:cs typeface="微軟正黑體"/>
                      </a:endParaRPr>
                    </a:p>
                  </a:txBody>
                  <a:tcPr marL="68582" marR="68582" marT="34271" marB="3427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en-US" altLang="zh-TW" sz="1800" b="1" i="0" u="none" strike="noStrike" cap="none" normalizeH="0" baseline="0" dirty="0" smtClean="0">
                        <a:ln>
                          <a:noFill/>
                        </a:ln>
                        <a:solidFill>
                          <a:srgbClr val="FF0000"/>
                        </a:solidFill>
                        <a:effectLst/>
                        <a:latin typeface="標楷體" pitchFamily="65" charset="-120"/>
                        <a:ea typeface="標楷體" pitchFamily="65" charset="-120"/>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en-US" altLang="zh-TW" sz="1800" b="1" i="0" u="none" strike="noStrike" cap="none" normalizeH="0" baseline="0" dirty="0" smtClean="0">
                        <a:ln>
                          <a:noFill/>
                        </a:ln>
                        <a:solidFill>
                          <a:srgbClr val="FF0000"/>
                        </a:solidFill>
                        <a:effectLst/>
                        <a:latin typeface="微軟正黑體" panose="020B0604030504040204" pitchFamily="34" charset="-120"/>
                        <a:ea typeface="微軟正黑體" panose="020B0604030504040204" pitchFamily="34" charset="-120"/>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gridSpan="3">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en-US" altLang="zh-TW" sz="2000" b="1" i="0" u="none" strike="noStrike" cap="none" normalizeH="0" baseline="0" dirty="0" smtClean="0">
                          <a:ln>
                            <a:noFill/>
                          </a:ln>
                          <a:solidFill>
                            <a:srgbClr val="FF0000"/>
                          </a:solidFill>
                          <a:effectLst/>
                          <a:latin typeface="微軟正黑體" panose="020B0604030504040204" pitchFamily="34" charset="-120"/>
                          <a:ea typeface="微軟正黑體" panose="020B0604030504040204" pitchFamily="34" charset="-120"/>
                          <a:cs typeface="微軟正黑體"/>
                        </a:rPr>
                        <a:t>8</a:t>
                      </a:r>
                      <a:r>
                        <a:rPr kumimoji="0" lang="zh-TW" altLang="en-US" sz="2000" b="1" i="0" u="none" strike="noStrike" cap="none" normalizeH="0" baseline="0" dirty="0" smtClean="0">
                          <a:ln>
                            <a:noFill/>
                          </a:ln>
                          <a:solidFill>
                            <a:srgbClr val="FF0000"/>
                          </a:solidFill>
                          <a:effectLst/>
                          <a:latin typeface="微軟正黑體" panose="020B0604030504040204" pitchFamily="34" charset="-120"/>
                          <a:ea typeface="微軟正黑體" panose="020B0604030504040204" pitchFamily="34" charset="-120"/>
                          <a:cs typeface="微軟正黑體"/>
                        </a:rPr>
                        <a:t>分</a:t>
                      </a:r>
                      <a:endParaRPr kumimoji="0" lang="en-US" altLang="zh-TW" sz="2000" b="1" i="0" u="none" strike="noStrike" cap="none" normalizeH="0" baseline="0" dirty="0" smtClean="0">
                        <a:ln>
                          <a:noFill/>
                        </a:ln>
                        <a:solidFill>
                          <a:srgbClr val="FF0000"/>
                        </a:solidFill>
                        <a:effectLst/>
                        <a:latin typeface="微軟正黑體" panose="020B0604030504040204" pitchFamily="34" charset="-120"/>
                        <a:ea typeface="微軟正黑體" panose="020B0604030504040204" pitchFamily="34" charset="-120"/>
                        <a:cs typeface="微軟正黑體"/>
                      </a:endParaRPr>
                    </a:p>
                  </a:txBody>
                  <a:tcPr marL="68582" marR="68582" marT="34271" marB="3427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en-US" altLang="zh-TW" sz="2000" b="1" i="0" u="none" strike="noStrike" cap="none" normalizeH="0" baseline="0" dirty="0" smtClean="0">
                        <a:ln>
                          <a:noFill/>
                        </a:ln>
                        <a:solidFill>
                          <a:srgbClr val="FF0000"/>
                        </a:solidFill>
                        <a:effectLst/>
                        <a:latin typeface="微軟正黑體" panose="020B0604030504040204" pitchFamily="34" charset="-120"/>
                        <a:ea typeface="微軟正黑體" panose="020B0604030504040204" pitchFamily="34" charset="-120"/>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BE7CF"/>
                    </a:solid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en-US" altLang="zh-TW" sz="2000" b="1" i="0" u="none" strike="noStrike" cap="none" normalizeH="0" baseline="0" dirty="0" smtClean="0">
                        <a:ln>
                          <a:noFill/>
                        </a:ln>
                        <a:solidFill>
                          <a:srgbClr val="FF0000"/>
                        </a:solidFill>
                        <a:effectLst/>
                        <a:latin typeface="微軟正黑體" panose="020B0604030504040204" pitchFamily="34" charset="-120"/>
                        <a:ea typeface="微軟正黑體" panose="020B0604030504040204" pitchFamily="34" charset="-120"/>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BE7CF"/>
                    </a:solidFill>
                  </a:tcPr>
                </a:tc>
                <a:extLst>
                  <a:ext uri="{0D108BD9-81ED-4DB2-BD59-A6C34878D82A}">
                    <a16:rowId xmlns="" xmlns:a16="http://schemas.microsoft.com/office/drawing/2014/main" val="10001"/>
                  </a:ext>
                </a:extLst>
              </a:tr>
              <a:tr h="617182">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800" b="0" i="0" u="none" strike="noStrike" cap="none" normalizeH="0" baseline="0" dirty="0" smtClean="0">
                          <a:ln>
                            <a:noFill/>
                          </a:ln>
                          <a:solidFill>
                            <a:srgbClr val="000000"/>
                          </a:solidFill>
                          <a:effectLst/>
                          <a:latin typeface="微軟正黑體"/>
                          <a:ea typeface="微軟正黑體"/>
                          <a:cs typeface="微軟正黑體"/>
                        </a:rPr>
                        <a:t>志願序學校名</a:t>
                      </a:r>
                    </a:p>
                  </a:txBody>
                  <a:tcPr marL="68582" marR="68582" marT="34271" marB="3427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smtClean="0">
                          <a:ln>
                            <a:noFill/>
                          </a:ln>
                          <a:solidFill>
                            <a:srgbClr val="000000"/>
                          </a:solidFill>
                          <a:effectLst/>
                          <a:latin typeface="微軟正黑體"/>
                          <a:ea typeface="微軟正黑體"/>
                          <a:cs typeface="微軟正黑體"/>
                        </a:rPr>
                        <a:t>高中甲</a:t>
                      </a:r>
                    </a:p>
                  </a:txBody>
                  <a:tcPr marL="68582" marR="68582" marT="34271" marB="3427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smtClean="0">
                          <a:ln>
                            <a:noFill/>
                          </a:ln>
                          <a:solidFill>
                            <a:srgbClr val="FF0000"/>
                          </a:solidFill>
                          <a:effectLst/>
                          <a:latin typeface="微軟正黑體"/>
                          <a:ea typeface="微軟正黑體"/>
                          <a:cs typeface="微軟正黑體"/>
                        </a:rPr>
                        <a:t>高職甲</a:t>
                      </a:r>
                    </a:p>
                  </a:txBody>
                  <a:tcPr marL="68582" marR="68582" marT="34271" marB="3427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smtClean="0">
                          <a:ln>
                            <a:noFill/>
                          </a:ln>
                          <a:solidFill>
                            <a:srgbClr val="7030A0"/>
                          </a:solidFill>
                          <a:effectLst/>
                          <a:latin typeface="微軟正黑體"/>
                          <a:ea typeface="微軟正黑體"/>
                          <a:cs typeface="微軟正黑體"/>
                        </a:rPr>
                        <a:t>高職乙</a:t>
                      </a:r>
                    </a:p>
                  </a:txBody>
                  <a:tcPr marL="68582" marR="68582" marT="34271" marB="3427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smtClean="0">
                          <a:ln>
                            <a:noFill/>
                          </a:ln>
                          <a:solidFill>
                            <a:srgbClr val="7030A0"/>
                          </a:solidFill>
                          <a:effectLst/>
                          <a:latin typeface="微軟正黑體"/>
                          <a:ea typeface="微軟正黑體"/>
                          <a:cs typeface="微軟正黑體"/>
                        </a:rPr>
                        <a:t>高職丙</a:t>
                      </a:r>
                    </a:p>
                  </a:txBody>
                  <a:tcPr marL="68582" marR="68582" marT="34271" marB="3427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smtClean="0">
                          <a:ln>
                            <a:noFill/>
                          </a:ln>
                          <a:solidFill>
                            <a:srgbClr val="0070C0"/>
                          </a:solidFill>
                          <a:effectLst/>
                          <a:latin typeface="微軟正黑體" panose="020B0604030504040204" pitchFamily="34" charset="-120"/>
                          <a:ea typeface="微軟正黑體" panose="020B0604030504040204" pitchFamily="34" charset="-120"/>
                          <a:cs typeface="微軟正黑體"/>
                        </a:rPr>
                        <a:t>高中乙</a:t>
                      </a:r>
                    </a:p>
                  </a:txBody>
                  <a:tcPr marL="68582" marR="68582" marT="34271" marB="3427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smtClean="0">
                          <a:ln>
                            <a:noFill/>
                          </a:ln>
                          <a:solidFill>
                            <a:schemeClr val="accent2">
                              <a:lumMod val="75000"/>
                            </a:schemeClr>
                          </a:solidFill>
                          <a:effectLst/>
                          <a:latin typeface="微軟正黑體" panose="020B0604030504040204" pitchFamily="34" charset="-120"/>
                          <a:ea typeface="微軟正黑體" panose="020B0604030504040204" pitchFamily="34" charset="-120"/>
                          <a:cs typeface="微軟正黑體"/>
                        </a:rPr>
                        <a:t>五專甲</a:t>
                      </a:r>
                    </a:p>
                  </a:txBody>
                  <a:tcPr marL="68582" marR="68582" marT="34271" marB="3427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微軟正黑體"/>
                        </a:rPr>
                        <a:t>高職丁</a:t>
                      </a:r>
                    </a:p>
                  </a:txBody>
                  <a:tcPr marL="68582" marR="68582" marT="34271" marB="3427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smtClean="0">
                          <a:ln>
                            <a:noFill/>
                          </a:ln>
                          <a:solidFill>
                            <a:srgbClr val="7030A0"/>
                          </a:solidFill>
                          <a:effectLst/>
                          <a:latin typeface="微軟正黑體"/>
                          <a:ea typeface="微軟正黑體"/>
                          <a:cs typeface="微軟正黑體"/>
                        </a:rPr>
                        <a:t>五專乙</a:t>
                      </a:r>
                    </a:p>
                  </a:txBody>
                  <a:tcPr marL="68582" marR="68582" marT="34271" marB="3427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smtClean="0">
                          <a:ln>
                            <a:noFill/>
                          </a:ln>
                          <a:solidFill>
                            <a:srgbClr val="C00000"/>
                          </a:solidFill>
                          <a:effectLst/>
                          <a:latin typeface="微軟正黑體" panose="020B0604030504040204" pitchFamily="34" charset="-120"/>
                          <a:ea typeface="微軟正黑體" panose="020B0604030504040204" pitchFamily="34" charset="-120"/>
                          <a:cs typeface="微軟正黑體"/>
                        </a:rPr>
                        <a:t>高職戊</a:t>
                      </a:r>
                    </a:p>
                  </a:txBody>
                  <a:tcPr marL="68582" marR="68582" marT="34271" marB="3427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a:noFill/>
                    </a:lnTlToBr>
                    <a:lnBlToTr>
                      <a:noFill/>
                    </a:lnBlToTr>
                    <a:solidFill>
                      <a:srgbClr val="99CCFF"/>
                    </a:solidFill>
                  </a:tcPr>
                </a:tc>
                <a:extLst>
                  <a:ext uri="{0D108BD9-81ED-4DB2-BD59-A6C34878D82A}">
                    <a16:rowId xmlns="" xmlns:a16="http://schemas.microsoft.com/office/drawing/2014/main" val="10002"/>
                  </a:ext>
                </a:extLst>
              </a:tr>
              <a:tr h="714600">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800" b="0" i="0" u="none" strike="noStrike" cap="none" normalizeH="0" baseline="0" dirty="0" smtClean="0">
                          <a:ln>
                            <a:noFill/>
                          </a:ln>
                          <a:solidFill>
                            <a:srgbClr val="000000"/>
                          </a:solidFill>
                          <a:effectLst/>
                          <a:latin typeface="微軟正黑體"/>
                          <a:ea typeface="微軟正黑體"/>
                          <a:cs typeface="微軟正黑體"/>
                        </a:rPr>
                        <a:t>錄取序號</a:t>
                      </a:r>
                      <a:r>
                        <a:rPr kumimoji="0" lang="en-US" altLang="zh-TW" sz="1800" b="0" i="0" u="none" strike="noStrike" cap="none" normalizeH="0" baseline="0" dirty="0" smtClean="0">
                          <a:ln>
                            <a:noFill/>
                          </a:ln>
                          <a:solidFill>
                            <a:srgbClr val="000000"/>
                          </a:solidFill>
                          <a:effectLst/>
                          <a:latin typeface="微軟正黑體"/>
                          <a:ea typeface="微軟正黑體"/>
                          <a:cs typeface="微軟正黑體"/>
                        </a:rPr>
                        <a:t>1</a:t>
                      </a:r>
                    </a:p>
                  </a:txBody>
                  <a:tcPr marL="68582" marR="68582" marT="34271" marB="3427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smtClean="0">
                          <a:ln>
                            <a:noFill/>
                          </a:ln>
                          <a:solidFill>
                            <a:srgbClr val="000000"/>
                          </a:solidFill>
                          <a:effectLst/>
                          <a:latin typeface="微軟正黑體"/>
                          <a:ea typeface="微軟正黑體"/>
                          <a:cs typeface="微軟正黑體"/>
                        </a:rPr>
                        <a:t>普通科</a:t>
                      </a:r>
                    </a:p>
                  </a:txBody>
                  <a:tcPr marL="68582" marR="68582" marT="34271" marB="3427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smtClean="0">
                          <a:ln>
                            <a:noFill/>
                          </a:ln>
                          <a:solidFill>
                            <a:srgbClr val="FF0000"/>
                          </a:solidFill>
                          <a:effectLst/>
                          <a:latin typeface="微軟正黑體"/>
                          <a:ea typeface="微軟正黑體"/>
                          <a:cs typeface="微軟正黑體"/>
                        </a:rPr>
                        <a:t>高職甲</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smtClean="0">
                          <a:ln>
                            <a:noFill/>
                          </a:ln>
                          <a:solidFill>
                            <a:srgbClr val="FF0000"/>
                          </a:solidFill>
                          <a:effectLst/>
                          <a:latin typeface="微軟正黑體"/>
                          <a:ea typeface="微軟正黑體"/>
                          <a:cs typeface="微軟正黑體"/>
                        </a:rPr>
                        <a:t>科別</a:t>
                      </a:r>
                      <a:r>
                        <a:rPr kumimoji="0" lang="en-US" altLang="zh-TW" sz="1600" b="1" i="0" u="none" strike="noStrike" cap="none" normalizeH="0" baseline="0" dirty="0" smtClean="0">
                          <a:ln>
                            <a:noFill/>
                          </a:ln>
                          <a:solidFill>
                            <a:srgbClr val="FF0000"/>
                          </a:solidFill>
                          <a:effectLst/>
                          <a:latin typeface="微軟正黑體"/>
                          <a:ea typeface="微軟正黑體"/>
                          <a:cs typeface="微軟正黑體"/>
                        </a:rPr>
                        <a:t>1</a:t>
                      </a:r>
                    </a:p>
                  </a:txBody>
                  <a:tcPr marL="68582" marR="68582" marT="34271" marB="3427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smtClean="0">
                          <a:ln>
                            <a:noFill/>
                          </a:ln>
                          <a:solidFill>
                            <a:srgbClr val="7030A0"/>
                          </a:solidFill>
                          <a:effectLst/>
                          <a:latin typeface="微軟正黑體"/>
                          <a:ea typeface="微軟正黑體"/>
                          <a:cs typeface="微軟正黑體"/>
                        </a:rPr>
                        <a:t>高職乙</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smtClean="0">
                          <a:ln>
                            <a:noFill/>
                          </a:ln>
                          <a:solidFill>
                            <a:srgbClr val="7030A0"/>
                          </a:solidFill>
                          <a:effectLst/>
                          <a:latin typeface="微軟正黑體"/>
                          <a:ea typeface="微軟正黑體"/>
                          <a:cs typeface="微軟正黑體"/>
                        </a:rPr>
                        <a:t>科別</a:t>
                      </a:r>
                      <a:r>
                        <a:rPr kumimoji="0" lang="en-US" altLang="zh-TW" sz="1600" b="1" i="0" u="none" strike="noStrike" cap="none" normalizeH="0" baseline="0" dirty="0" smtClean="0">
                          <a:ln>
                            <a:noFill/>
                          </a:ln>
                          <a:solidFill>
                            <a:srgbClr val="7030A0"/>
                          </a:solidFill>
                          <a:effectLst/>
                          <a:latin typeface="微軟正黑體"/>
                          <a:ea typeface="微軟正黑體"/>
                          <a:cs typeface="微軟正黑體"/>
                        </a:rPr>
                        <a:t>1</a:t>
                      </a:r>
                      <a:endParaRPr kumimoji="0" lang="zh-TW" altLang="en-US" sz="1600" b="1" i="0" u="none" strike="noStrike" cap="none" normalizeH="0" baseline="0" dirty="0" smtClean="0">
                        <a:ln>
                          <a:noFill/>
                        </a:ln>
                        <a:solidFill>
                          <a:srgbClr val="7030A0"/>
                        </a:solidFill>
                        <a:effectLst/>
                        <a:latin typeface="微軟正黑體"/>
                        <a:ea typeface="微軟正黑體"/>
                        <a:cs typeface="微軟正黑體"/>
                      </a:endParaRPr>
                    </a:p>
                  </a:txBody>
                  <a:tcPr marL="68582" marR="68582" marT="34271" marB="3427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smtClean="0">
                          <a:ln>
                            <a:noFill/>
                          </a:ln>
                          <a:solidFill>
                            <a:srgbClr val="7030A0"/>
                          </a:solidFill>
                          <a:effectLst/>
                          <a:latin typeface="微軟正黑體"/>
                          <a:ea typeface="微軟正黑體"/>
                          <a:cs typeface="微軟正黑體"/>
                        </a:rPr>
                        <a:t>高職丙</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smtClean="0">
                          <a:ln>
                            <a:noFill/>
                          </a:ln>
                          <a:solidFill>
                            <a:srgbClr val="7030A0"/>
                          </a:solidFill>
                          <a:effectLst/>
                          <a:latin typeface="微軟正黑體"/>
                          <a:ea typeface="微軟正黑體"/>
                          <a:cs typeface="微軟正黑體"/>
                        </a:rPr>
                        <a:t>科別</a:t>
                      </a:r>
                      <a:r>
                        <a:rPr kumimoji="0" lang="en-US" altLang="zh-TW" sz="1600" b="0" i="0" u="none" strike="noStrike" cap="none" normalizeH="0" baseline="0" dirty="0" smtClean="0">
                          <a:ln>
                            <a:noFill/>
                          </a:ln>
                          <a:solidFill>
                            <a:srgbClr val="7030A0"/>
                          </a:solidFill>
                          <a:effectLst/>
                          <a:latin typeface="微軟正黑體"/>
                          <a:ea typeface="微軟正黑體"/>
                          <a:cs typeface="微軟正黑體"/>
                        </a:rPr>
                        <a:t>1</a:t>
                      </a:r>
                      <a:endParaRPr kumimoji="0" lang="zh-TW" altLang="en-US" sz="1600" b="0" i="0" u="none" strike="noStrike" cap="none" normalizeH="0" baseline="0" dirty="0" smtClean="0">
                        <a:ln>
                          <a:noFill/>
                        </a:ln>
                        <a:solidFill>
                          <a:srgbClr val="7030A0"/>
                        </a:solidFill>
                        <a:effectLst/>
                        <a:latin typeface="微軟正黑體"/>
                        <a:ea typeface="微軟正黑體"/>
                        <a:cs typeface="微軟正黑體"/>
                      </a:endParaRPr>
                    </a:p>
                  </a:txBody>
                  <a:tcPr marL="68582" marR="68582" marT="34271" marB="3427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smtClean="0">
                          <a:ln>
                            <a:noFill/>
                          </a:ln>
                          <a:solidFill>
                            <a:srgbClr val="0070C0"/>
                          </a:solidFill>
                          <a:effectLst/>
                          <a:latin typeface="微軟正黑體" panose="020B0604030504040204" pitchFamily="34" charset="-120"/>
                          <a:ea typeface="微軟正黑體" panose="020B0604030504040204" pitchFamily="34" charset="-120"/>
                          <a:cs typeface="微軟正黑體"/>
                        </a:rPr>
                        <a:t>普通科</a:t>
                      </a:r>
                    </a:p>
                  </a:txBody>
                  <a:tcPr marL="68582" marR="68582" marT="34271" marB="3427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smtClean="0">
                          <a:ln>
                            <a:noFill/>
                          </a:ln>
                          <a:solidFill>
                            <a:schemeClr val="accent2">
                              <a:lumMod val="75000"/>
                            </a:schemeClr>
                          </a:solidFill>
                          <a:effectLst/>
                          <a:latin typeface="微軟正黑體" panose="020B0604030504040204" pitchFamily="34" charset="-120"/>
                          <a:ea typeface="微軟正黑體" panose="020B0604030504040204" pitchFamily="34" charset="-120"/>
                          <a:cs typeface="微軟正黑體"/>
                        </a:rPr>
                        <a:t>五專甲</a:t>
                      </a:r>
                      <a:endParaRPr kumimoji="0" lang="en-US" altLang="zh-TW" sz="1600" b="0" i="0" u="none" strike="noStrike" cap="none" normalizeH="0" baseline="0" dirty="0" smtClean="0">
                        <a:ln>
                          <a:noFill/>
                        </a:ln>
                        <a:solidFill>
                          <a:schemeClr val="accent2">
                            <a:lumMod val="75000"/>
                          </a:schemeClr>
                        </a:solidFill>
                        <a:effectLst/>
                        <a:latin typeface="微軟正黑體" panose="020B0604030504040204" pitchFamily="34" charset="-120"/>
                        <a:ea typeface="微軟正黑體" panose="020B0604030504040204" pitchFamily="34" charset="-120"/>
                        <a:cs typeface="微軟正黑體"/>
                      </a:endParaRP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smtClean="0">
                          <a:ln>
                            <a:noFill/>
                          </a:ln>
                          <a:solidFill>
                            <a:schemeClr val="accent2">
                              <a:lumMod val="75000"/>
                            </a:schemeClr>
                          </a:solidFill>
                          <a:effectLst/>
                          <a:latin typeface="微軟正黑體" panose="020B0604030504040204" pitchFamily="34" charset="-120"/>
                          <a:ea typeface="微軟正黑體" panose="020B0604030504040204" pitchFamily="34" charset="-120"/>
                          <a:cs typeface="微軟正黑體"/>
                        </a:rPr>
                        <a:t>科別</a:t>
                      </a:r>
                      <a:r>
                        <a:rPr kumimoji="0" lang="en-US" altLang="zh-TW" sz="1600" b="0" i="0" u="none" strike="noStrike" cap="none" normalizeH="0" baseline="0" dirty="0" smtClean="0">
                          <a:ln>
                            <a:noFill/>
                          </a:ln>
                          <a:solidFill>
                            <a:schemeClr val="accent2">
                              <a:lumMod val="75000"/>
                            </a:schemeClr>
                          </a:solidFill>
                          <a:effectLst/>
                          <a:latin typeface="微軟正黑體" panose="020B0604030504040204" pitchFamily="34" charset="-120"/>
                          <a:ea typeface="微軟正黑體" panose="020B0604030504040204" pitchFamily="34" charset="-120"/>
                          <a:cs typeface="微軟正黑體"/>
                        </a:rPr>
                        <a:t>1</a:t>
                      </a:r>
                      <a:endParaRPr kumimoji="0" lang="zh-TW" altLang="en-US" sz="1600" b="0" i="0" u="none" strike="noStrike" cap="none" normalizeH="0" baseline="0" dirty="0" smtClean="0">
                        <a:ln>
                          <a:noFill/>
                        </a:ln>
                        <a:solidFill>
                          <a:schemeClr val="accent2">
                            <a:lumMod val="75000"/>
                          </a:schemeClr>
                        </a:solidFill>
                        <a:effectLst/>
                        <a:latin typeface="微軟正黑體" panose="020B0604030504040204" pitchFamily="34" charset="-120"/>
                        <a:ea typeface="微軟正黑體" panose="020B0604030504040204" pitchFamily="34" charset="-120"/>
                        <a:cs typeface="微軟正黑體"/>
                      </a:endParaRPr>
                    </a:p>
                  </a:txBody>
                  <a:tcPr marL="68582" marR="68582" marT="34271" marB="3427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smtClean="0">
                          <a:ln>
                            <a:noFill/>
                          </a:ln>
                          <a:solidFill>
                            <a:schemeClr val="tx1"/>
                          </a:solidFill>
                          <a:effectLst/>
                          <a:latin typeface="微軟正黑體" panose="020B0604030504040204" pitchFamily="34" charset="-120"/>
                          <a:ea typeface="+mn-ea"/>
                          <a:cs typeface="微軟正黑體"/>
                        </a:rPr>
                        <a:t>高職丁</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smtClean="0">
                          <a:ln>
                            <a:noFill/>
                          </a:ln>
                          <a:solidFill>
                            <a:schemeClr val="tx1"/>
                          </a:solidFill>
                          <a:effectLst/>
                          <a:latin typeface="微軟正黑體"/>
                          <a:ea typeface="微軟正黑體"/>
                          <a:cs typeface="微軟正黑體"/>
                        </a:rPr>
                        <a:t>科別</a:t>
                      </a:r>
                      <a:r>
                        <a:rPr kumimoji="0" lang="en-US" altLang="zh-TW" sz="1600" b="1" i="0" u="none" strike="noStrike" cap="none" normalizeH="0" baseline="0" dirty="0" smtClean="0">
                          <a:ln>
                            <a:noFill/>
                          </a:ln>
                          <a:solidFill>
                            <a:schemeClr val="tx1"/>
                          </a:solidFill>
                          <a:effectLst/>
                          <a:latin typeface="微軟正黑體"/>
                          <a:ea typeface="微軟正黑體"/>
                          <a:cs typeface="微軟正黑體"/>
                        </a:rPr>
                        <a:t>1</a:t>
                      </a:r>
                      <a:endParaRPr kumimoji="0" lang="zh-TW" altLang="en-US" sz="1600" b="1" i="0" u="none" strike="noStrike" cap="none" normalizeH="0" baseline="0" dirty="0" smtClean="0">
                        <a:ln>
                          <a:noFill/>
                        </a:ln>
                        <a:solidFill>
                          <a:schemeClr val="tx1"/>
                        </a:solidFill>
                        <a:effectLst/>
                        <a:latin typeface="微軟正黑體"/>
                        <a:ea typeface="微軟正黑體"/>
                        <a:cs typeface="微軟正黑體"/>
                      </a:endParaRPr>
                    </a:p>
                  </a:txBody>
                  <a:tcPr marL="68582" marR="68582" marT="34271" marB="3427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smtClean="0">
                          <a:ln>
                            <a:noFill/>
                          </a:ln>
                          <a:solidFill>
                            <a:srgbClr val="7030A0"/>
                          </a:solidFill>
                          <a:effectLst/>
                          <a:latin typeface="微軟正黑體"/>
                          <a:ea typeface="微軟正黑體"/>
                          <a:cs typeface="微軟正黑體"/>
                        </a:rPr>
                        <a:t>五專乙</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smtClean="0">
                          <a:ln>
                            <a:noFill/>
                          </a:ln>
                          <a:solidFill>
                            <a:srgbClr val="7030A0"/>
                          </a:solidFill>
                          <a:effectLst/>
                          <a:latin typeface="微軟正黑體"/>
                          <a:ea typeface="微軟正黑體"/>
                          <a:cs typeface="微軟正黑體"/>
                        </a:rPr>
                        <a:t>科別</a:t>
                      </a:r>
                      <a:r>
                        <a:rPr kumimoji="0" lang="en-US" altLang="zh-TW" sz="1600" b="1" i="0" u="none" strike="noStrike" cap="none" normalizeH="0" baseline="0" dirty="0" smtClean="0">
                          <a:ln>
                            <a:noFill/>
                          </a:ln>
                          <a:solidFill>
                            <a:srgbClr val="7030A0"/>
                          </a:solidFill>
                          <a:effectLst/>
                          <a:latin typeface="微軟正黑體"/>
                          <a:ea typeface="微軟正黑體"/>
                          <a:cs typeface="微軟正黑體"/>
                        </a:rPr>
                        <a:t>1</a:t>
                      </a:r>
                      <a:endParaRPr kumimoji="0" lang="zh-TW" altLang="en-US" sz="1600" b="1" i="0" u="none" strike="noStrike" cap="none" normalizeH="0" baseline="0" dirty="0" smtClean="0">
                        <a:ln>
                          <a:noFill/>
                        </a:ln>
                        <a:solidFill>
                          <a:srgbClr val="7030A0"/>
                        </a:solidFill>
                        <a:effectLst/>
                        <a:latin typeface="微軟正黑體"/>
                        <a:ea typeface="微軟正黑體"/>
                        <a:cs typeface="微軟正黑體"/>
                      </a:endParaRPr>
                    </a:p>
                  </a:txBody>
                  <a:tcPr marL="68582" marR="68582" marT="34271" marB="3427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smtClean="0">
                          <a:ln>
                            <a:noFill/>
                          </a:ln>
                          <a:solidFill>
                            <a:srgbClr val="C00000"/>
                          </a:solidFill>
                          <a:effectLst/>
                          <a:latin typeface="微軟正黑體" panose="020B0604030504040204" pitchFamily="34" charset="-120"/>
                          <a:ea typeface="+mn-ea"/>
                          <a:cs typeface="微軟正黑體"/>
                        </a:rPr>
                        <a:t>高職戊</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smtClean="0">
                          <a:ln>
                            <a:noFill/>
                          </a:ln>
                          <a:solidFill>
                            <a:srgbClr val="C00000"/>
                          </a:solidFill>
                          <a:effectLst/>
                          <a:latin typeface="微軟正黑體"/>
                          <a:ea typeface="微軟正黑體"/>
                          <a:cs typeface="微軟正黑體"/>
                        </a:rPr>
                        <a:t>科別</a:t>
                      </a:r>
                      <a:r>
                        <a:rPr kumimoji="0" lang="en-US" altLang="zh-TW" sz="1600" b="1" i="0" u="none" strike="noStrike" cap="none" normalizeH="0" baseline="0" dirty="0" smtClean="0">
                          <a:ln>
                            <a:noFill/>
                          </a:ln>
                          <a:solidFill>
                            <a:srgbClr val="C00000"/>
                          </a:solidFill>
                          <a:effectLst/>
                          <a:latin typeface="微軟正黑體"/>
                          <a:ea typeface="微軟正黑體"/>
                          <a:cs typeface="微軟正黑體"/>
                        </a:rPr>
                        <a:t>1</a:t>
                      </a:r>
                      <a:endParaRPr kumimoji="0" lang="zh-TW" altLang="en-US" sz="1600" b="1" i="0" u="none" strike="noStrike" cap="none" normalizeH="0" baseline="0" dirty="0" smtClean="0">
                        <a:ln>
                          <a:noFill/>
                        </a:ln>
                        <a:solidFill>
                          <a:srgbClr val="C00000"/>
                        </a:solidFill>
                        <a:effectLst/>
                        <a:latin typeface="微軟正黑體"/>
                        <a:ea typeface="微軟正黑體"/>
                        <a:cs typeface="微軟正黑體"/>
                      </a:endParaRPr>
                    </a:p>
                  </a:txBody>
                  <a:tcPr marL="68582" marR="68582" marT="34271" marB="3427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extLst>
                  <a:ext uri="{0D108BD9-81ED-4DB2-BD59-A6C34878D82A}">
                    <a16:rowId xmlns="" xmlns:a16="http://schemas.microsoft.com/office/drawing/2014/main" val="10003"/>
                  </a:ext>
                </a:extLst>
              </a:tr>
              <a:tr h="714600">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800" b="0" i="0" u="none" strike="noStrike" cap="none" normalizeH="0" baseline="0" dirty="0" smtClean="0">
                          <a:ln>
                            <a:noFill/>
                          </a:ln>
                          <a:solidFill>
                            <a:srgbClr val="000000"/>
                          </a:solidFill>
                          <a:effectLst/>
                          <a:latin typeface="微軟正黑體"/>
                          <a:ea typeface="微軟正黑體"/>
                          <a:cs typeface="微軟正黑體"/>
                        </a:rPr>
                        <a:t>錄取序號</a:t>
                      </a:r>
                      <a:r>
                        <a:rPr kumimoji="0" lang="en-US" altLang="zh-TW" sz="1800" b="0" i="0" u="none" strike="noStrike" cap="none" normalizeH="0" baseline="0" dirty="0" smtClean="0">
                          <a:ln>
                            <a:noFill/>
                          </a:ln>
                          <a:solidFill>
                            <a:srgbClr val="000000"/>
                          </a:solidFill>
                          <a:effectLst/>
                          <a:latin typeface="微軟正黑體"/>
                          <a:ea typeface="微軟正黑體"/>
                          <a:cs typeface="微軟正黑體"/>
                        </a:rPr>
                        <a:t>2</a:t>
                      </a:r>
                      <a:endParaRPr kumimoji="0" lang="zh-TW" altLang="en-US" sz="1800" b="0" i="0" u="none" strike="noStrike" cap="none" normalizeH="0" baseline="0" dirty="0" smtClean="0">
                        <a:ln>
                          <a:noFill/>
                        </a:ln>
                        <a:solidFill>
                          <a:srgbClr val="000000"/>
                        </a:solidFill>
                        <a:effectLst/>
                        <a:latin typeface="微軟正黑體"/>
                        <a:ea typeface="微軟正黑體"/>
                        <a:cs typeface="微軟正黑體"/>
                      </a:endParaRPr>
                    </a:p>
                  </a:txBody>
                  <a:tcPr marL="68582" marR="68582" marT="34271" marB="3427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endParaRPr lang="zh-TW" altLang="en-US" sz="1600"/>
                    </a:p>
                  </a:txBody>
                  <a:tcPr marL="68582" marR="68582" marT="34271" marB="3427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smtClean="0">
                          <a:ln>
                            <a:noFill/>
                          </a:ln>
                          <a:solidFill>
                            <a:srgbClr val="FF0000"/>
                          </a:solidFill>
                          <a:effectLst/>
                          <a:latin typeface="微軟正黑體"/>
                          <a:ea typeface="微軟正黑體"/>
                          <a:cs typeface="微軟正黑體"/>
                        </a:rPr>
                        <a:t>高職甲</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smtClean="0">
                          <a:ln>
                            <a:noFill/>
                          </a:ln>
                          <a:solidFill>
                            <a:srgbClr val="FF0000"/>
                          </a:solidFill>
                          <a:effectLst/>
                          <a:latin typeface="微軟正黑體"/>
                          <a:ea typeface="微軟正黑體"/>
                          <a:cs typeface="微軟正黑體"/>
                        </a:rPr>
                        <a:t>科別</a:t>
                      </a:r>
                      <a:r>
                        <a:rPr kumimoji="0" lang="en-US" altLang="zh-TW" sz="1600" b="1" i="0" u="none" strike="noStrike" cap="none" normalizeH="0" baseline="0" dirty="0" smtClean="0">
                          <a:ln>
                            <a:noFill/>
                          </a:ln>
                          <a:solidFill>
                            <a:srgbClr val="FF0000"/>
                          </a:solidFill>
                          <a:effectLst/>
                          <a:latin typeface="微軟正黑體"/>
                          <a:ea typeface="微軟正黑體"/>
                          <a:cs typeface="微軟正黑體"/>
                        </a:rPr>
                        <a:t>2</a:t>
                      </a:r>
                      <a:endParaRPr kumimoji="0" lang="zh-TW" altLang="en-US" sz="1600" b="1" i="0" u="none" strike="noStrike" cap="none" normalizeH="0" baseline="0" dirty="0" smtClean="0">
                        <a:ln>
                          <a:noFill/>
                        </a:ln>
                        <a:solidFill>
                          <a:srgbClr val="FF0000"/>
                        </a:solidFill>
                        <a:effectLst/>
                        <a:latin typeface="微軟正黑體"/>
                        <a:ea typeface="微軟正黑體"/>
                        <a:cs typeface="微軟正黑體"/>
                      </a:endParaRPr>
                    </a:p>
                  </a:txBody>
                  <a:tcPr marL="68582" marR="68582" marT="34271" marB="3427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smtClean="0">
                          <a:ln>
                            <a:noFill/>
                          </a:ln>
                          <a:solidFill>
                            <a:srgbClr val="7030A0"/>
                          </a:solidFill>
                          <a:effectLst/>
                          <a:latin typeface="微軟正黑體"/>
                          <a:ea typeface="微軟正黑體"/>
                          <a:cs typeface="微軟正黑體"/>
                        </a:rPr>
                        <a:t>高職乙</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smtClean="0">
                          <a:ln>
                            <a:noFill/>
                          </a:ln>
                          <a:solidFill>
                            <a:srgbClr val="7030A0"/>
                          </a:solidFill>
                          <a:effectLst/>
                          <a:latin typeface="微軟正黑體"/>
                          <a:ea typeface="微軟正黑體"/>
                          <a:cs typeface="微軟正黑體"/>
                        </a:rPr>
                        <a:t>科別</a:t>
                      </a:r>
                      <a:r>
                        <a:rPr kumimoji="0" lang="en-US" altLang="zh-TW" sz="1600" b="1" i="0" u="none" strike="noStrike" cap="none" normalizeH="0" baseline="0" dirty="0" smtClean="0">
                          <a:ln>
                            <a:noFill/>
                          </a:ln>
                          <a:solidFill>
                            <a:srgbClr val="7030A0"/>
                          </a:solidFill>
                          <a:effectLst/>
                          <a:latin typeface="微軟正黑體"/>
                          <a:ea typeface="微軟正黑體"/>
                          <a:cs typeface="微軟正黑體"/>
                        </a:rPr>
                        <a:t>2</a:t>
                      </a:r>
                      <a:endParaRPr kumimoji="0" lang="zh-TW" altLang="en-US" sz="1600" b="1" i="0" u="none" strike="noStrike" cap="none" normalizeH="0" baseline="0" dirty="0" smtClean="0">
                        <a:ln>
                          <a:noFill/>
                        </a:ln>
                        <a:solidFill>
                          <a:srgbClr val="7030A0"/>
                        </a:solidFill>
                        <a:effectLst/>
                        <a:latin typeface="微軟正黑體"/>
                        <a:ea typeface="微軟正黑體"/>
                        <a:cs typeface="微軟正黑體"/>
                      </a:endParaRPr>
                    </a:p>
                  </a:txBody>
                  <a:tcPr marL="68582" marR="68582" marT="34271" marB="3427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smtClean="0">
                          <a:ln>
                            <a:noFill/>
                          </a:ln>
                          <a:solidFill>
                            <a:srgbClr val="7030A0"/>
                          </a:solidFill>
                          <a:effectLst/>
                          <a:latin typeface="微軟正黑體"/>
                          <a:ea typeface="微軟正黑體"/>
                          <a:cs typeface="微軟正黑體"/>
                        </a:rPr>
                        <a:t>高職丙</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smtClean="0">
                          <a:ln>
                            <a:noFill/>
                          </a:ln>
                          <a:solidFill>
                            <a:srgbClr val="7030A0"/>
                          </a:solidFill>
                          <a:effectLst/>
                          <a:latin typeface="微軟正黑體"/>
                          <a:ea typeface="微軟正黑體"/>
                          <a:cs typeface="微軟正黑體"/>
                        </a:rPr>
                        <a:t>科別</a:t>
                      </a:r>
                      <a:r>
                        <a:rPr kumimoji="0" lang="en-US" altLang="zh-TW" sz="1600" b="0" i="0" u="none" strike="noStrike" cap="none" normalizeH="0" baseline="0" dirty="0" smtClean="0">
                          <a:ln>
                            <a:noFill/>
                          </a:ln>
                          <a:solidFill>
                            <a:srgbClr val="7030A0"/>
                          </a:solidFill>
                          <a:effectLst/>
                          <a:latin typeface="微軟正黑體"/>
                          <a:ea typeface="微軟正黑體"/>
                          <a:cs typeface="微軟正黑體"/>
                        </a:rPr>
                        <a:t>2</a:t>
                      </a:r>
                      <a:endParaRPr kumimoji="0" lang="zh-TW" altLang="en-US" sz="1600" b="0" i="0" u="none" strike="noStrike" cap="none" normalizeH="0" baseline="0" dirty="0" smtClean="0">
                        <a:ln>
                          <a:noFill/>
                        </a:ln>
                        <a:solidFill>
                          <a:srgbClr val="7030A0"/>
                        </a:solidFill>
                        <a:effectLst/>
                        <a:latin typeface="微軟正黑體"/>
                        <a:ea typeface="微軟正黑體"/>
                        <a:cs typeface="微軟正黑體"/>
                      </a:endParaRPr>
                    </a:p>
                  </a:txBody>
                  <a:tcPr marL="68582" marR="68582" marT="34271" marB="3427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smtClean="0">
                          <a:ln>
                            <a:noFill/>
                          </a:ln>
                          <a:solidFill>
                            <a:srgbClr val="0070C0"/>
                          </a:solidFill>
                          <a:effectLst/>
                          <a:latin typeface="微軟正黑體" panose="020B0604030504040204" pitchFamily="34" charset="-120"/>
                          <a:ea typeface="微軟正黑體" panose="020B0604030504040204" pitchFamily="34" charset="-120"/>
                          <a:cs typeface="微軟正黑體"/>
                        </a:rPr>
                        <a:t>綜合高中</a:t>
                      </a:r>
                    </a:p>
                  </a:txBody>
                  <a:tcPr marL="68582" marR="68582" marT="34271" marB="3427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smtClean="0">
                          <a:ln>
                            <a:noFill/>
                          </a:ln>
                          <a:solidFill>
                            <a:schemeClr val="accent2">
                              <a:lumMod val="75000"/>
                            </a:schemeClr>
                          </a:solidFill>
                          <a:effectLst/>
                          <a:latin typeface="微軟正黑體" panose="020B0604030504040204" pitchFamily="34" charset="-120"/>
                          <a:ea typeface="+mn-ea"/>
                          <a:cs typeface="微軟正黑體"/>
                        </a:rPr>
                        <a:t>五專甲</a:t>
                      </a:r>
                      <a:endParaRPr kumimoji="0" lang="en-US" altLang="zh-TW" sz="1600" b="0" i="0" u="none" strike="noStrike" cap="none" normalizeH="0" baseline="0" dirty="0" smtClean="0">
                        <a:ln>
                          <a:noFill/>
                        </a:ln>
                        <a:solidFill>
                          <a:schemeClr val="accent2">
                            <a:lumMod val="75000"/>
                          </a:schemeClr>
                        </a:solidFill>
                        <a:effectLst/>
                        <a:latin typeface="微軟正黑體" panose="020B0604030504040204" pitchFamily="34" charset="-120"/>
                        <a:ea typeface="+mn-ea"/>
                        <a:cs typeface="微軟正黑體"/>
                      </a:endParaRP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smtClean="0">
                          <a:ln>
                            <a:noFill/>
                          </a:ln>
                          <a:solidFill>
                            <a:schemeClr val="accent2">
                              <a:lumMod val="75000"/>
                            </a:schemeClr>
                          </a:solidFill>
                          <a:effectLst/>
                          <a:latin typeface="微軟正黑體" panose="020B0604030504040204" pitchFamily="34" charset="-120"/>
                          <a:ea typeface="+mn-ea"/>
                          <a:cs typeface="微軟正黑體"/>
                        </a:rPr>
                        <a:t>科別</a:t>
                      </a:r>
                      <a:r>
                        <a:rPr kumimoji="0" lang="en-US" altLang="zh-TW" sz="1600" b="0" i="0" u="none" strike="noStrike" cap="none" normalizeH="0" baseline="0" dirty="0" smtClean="0">
                          <a:ln>
                            <a:noFill/>
                          </a:ln>
                          <a:solidFill>
                            <a:schemeClr val="accent2">
                              <a:lumMod val="75000"/>
                            </a:schemeClr>
                          </a:solidFill>
                          <a:effectLst/>
                          <a:latin typeface="微軟正黑體" panose="020B0604030504040204" pitchFamily="34" charset="-120"/>
                          <a:ea typeface="+mn-ea"/>
                          <a:cs typeface="微軟正黑體"/>
                        </a:rPr>
                        <a:t>2</a:t>
                      </a:r>
                      <a:endParaRPr kumimoji="0" lang="zh-TW" altLang="en-US" sz="1600" b="0" i="0" u="none" strike="noStrike" cap="none" normalizeH="0" baseline="0" dirty="0" smtClean="0">
                        <a:ln>
                          <a:noFill/>
                        </a:ln>
                        <a:solidFill>
                          <a:schemeClr val="accent2">
                            <a:lumMod val="75000"/>
                          </a:schemeClr>
                        </a:solidFill>
                        <a:effectLst/>
                        <a:latin typeface="微軟正黑體" panose="020B0604030504040204" pitchFamily="34" charset="-120"/>
                        <a:ea typeface="+mn-ea"/>
                        <a:cs typeface="微軟正黑體"/>
                      </a:endParaRPr>
                    </a:p>
                  </a:txBody>
                  <a:tcPr marL="68582" marR="68582" marT="34271" marB="3427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smtClean="0">
                          <a:ln>
                            <a:noFill/>
                          </a:ln>
                          <a:solidFill>
                            <a:schemeClr val="tx1"/>
                          </a:solidFill>
                          <a:effectLst/>
                          <a:latin typeface="微軟正黑體" panose="020B0604030504040204" pitchFamily="34" charset="-120"/>
                          <a:ea typeface="+mn-ea"/>
                          <a:cs typeface="微軟正黑體"/>
                        </a:rPr>
                        <a:t>高職丁</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smtClean="0">
                          <a:ln>
                            <a:noFill/>
                          </a:ln>
                          <a:solidFill>
                            <a:schemeClr val="tx1"/>
                          </a:solidFill>
                          <a:effectLst/>
                          <a:latin typeface="微軟正黑體"/>
                          <a:ea typeface="微軟正黑體"/>
                          <a:cs typeface="微軟正黑體"/>
                        </a:rPr>
                        <a:t>科別</a:t>
                      </a:r>
                      <a:r>
                        <a:rPr kumimoji="0" lang="en-US" altLang="zh-TW" sz="1600" b="1" i="0" u="none" strike="noStrike" cap="none" normalizeH="0" baseline="0" dirty="0" smtClean="0">
                          <a:ln>
                            <a:noFill/>
                          </a:ln>
                          <a:solidFill>
                            <a:schemeClr val="tx1"/>
                          </a:solidFill>
                          <a:effectLst/>
                          <a:latin typeface="微軟正黑體"/>
                          <a:ea typeface="微軟正黑體"/>
                          <a:cs typeface="微軟正黑體"/>
                        </a:rPr>
                        <a:t>2</a:t>
                      </a:r>
                      <a:endParaRPr kumimoji="0" lang="zh-TW" altLang="en-US" sz="1600" b="0" i="0" u="none" strike="noStrike" cap="none" normalizeH="0" baseline="0" dirty="0" smtClean="0">
                        <a:ln>
                          <a:noFill/>
                        </a:ln>
                        <a:solidFill>
                          <a:schemeClr val="tx1"/>
                        </a:solidFill>
                        <a:effectLst/>
                        <a:latin typeface="標楷體" pitchFamily="65" charset="-120"/>
                        <a:ea typeface="標楷體" pitchFamily="65" charset="-120"/>
                        <a:cs typeface="微軟正黑體"/>
                      </a:endParaRPr>
                    </a:p>
                  </a:txBody>
                  <a:tcPr marL="68582" marR="68582" marT="34271" marB="3427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smtClean="0">
                          <a:ln>
                            <a:noFill/>
                          </a:ln>
                          <a:solidFill>
                            <a:srgbClr val="7030A0"/>
                          </a:solidFill>
                          <a:effectLst/>
                          <a:latin typeface="微軟正黑體"/>
                          <a:ea typeface="微軟正黑體"/>
                          <a:cs typeface="微軟正黑體"/>
                        </a:rPr>
                        <a:t>五專乙</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smtClean="0">
                          <a:ln>
                            <a:noFill/>
                          </a:ln>
                          <a:solidFill>
                            <a:srgbClr val="7030A0"/>
                          </a:solidFill>
                          <a:effectLst/>
                          <a:latin typeface="微軟正黑體"/>
                          <a:ea typeface="微軟正黑體"/>
                          <a:cs typeface="微軟正黑體"/>
                        </a:rPr>
                        <a:t>科別</a:t>
                      </a:r>
                      <a:r>
                        <a:rPr kumimoji="0" lang="en-US" altLang="zh-TW" sz="1600" b="1" i="0" u="none" strike="noStrike" cap="none" normalizeH="0" baseline="0" dirty="0" smtClean="0">
                          <a:ln>
                            <a:noFill/>
                          </a:ln>
                          <a:solidFill>
                            <a:srgbClr val="7030A0"/>
                          </a:solidFill>
                          <a:effectLst/>
                          <a:latin typeface="微軟正黑體"/>
                          <a:ea typeface="微軟正黑體"/>
                          <a:cs typeface="微軟正黑體"/>
                        </a:rPr>
                        <a:t>2</a:t>
                      </a:r>
                      <a:endParaRPr kumimoji="0" lang="zh-TW" altLang="en-US" sz="1600" b="1" i="0" u="none" strike="noStrike" cap="none" normalizeH="0" baseline="0" dirty="0" smtClean="0">
                        <a:ln>
                          <a:noFill/>
                        </a:ln>
                        <a:solidFill>
                          <a:srgbClr val="7030A0"/>
                        </a:solidFill>
                        <a:effectLst/>
                        <a:latin typeface="微軟正黑體"/>
                        <a:ea typeface="微軟正黑體"/>
                        <a:cs typeface="微軟正黑體"/>
                      </a:endParaRPr>
                    </a:p>
                  </a:txBody>
                  <a:tcPr marL="68582" marR="68582" marT="34271" marB="3427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smtClean="0">
                          <a:ln>
                            <a:noFill/>
                          </a:ln>
                          <a:solidFill>
                            <a:srgbClr val="C00000"/>
                          </a:solidFill>
                          <a:effectLst/>
                          <a:latin typeface="微軟正黑體" panose="020B0604030504040204" pitchFamily="34" charset="-120"/>
                          <a:ea typeface="+mn-ea"/>
                          <a:cs typeface="微軟正黑體"/>
                        </a:rPr>
                        <a:t>高職戊</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smtClean="0">
                          <a:ln>
                            <a:noFill/>
                          </a:ln>
                          <a:solidFill>
                            <a:srgbClr val="C00000"/>
                          </a:solidFill>
                          <a:effectLst/>
                          <a:latin typeface="微軟正黑體"/>
                          <a:ea typeface="微軟正黑體"/>
                          <a:cs typeface="微軟正黑體"/>
                        </a:rPr>
                        <a:t>科別</a:t>
                      </a:r>
                      <a:r>
                        <a:rPr kumimoji="0" lang="en-US" altLang="zh-TW" sz="1600" b="1" i="0" u="none" strike="noStrike" cap="none" normalizeH="0" baseline="0" dirty="0" smtClean="0">
                          <a:ln>
                            <a:noFill/>
                          </a:ln>
                          <a:solidFill>
                            <a:srgbClr val="C00000"/>
                          </a:solidFill>
                          <a:effectLst/>
                          <a:latin typeface="微軟正黑體"/>
                          <a:ea typeface="微軟正黑體"/>
                          <a:cs typeface="微軟正黑體"/>
                        </a:rPr>
                        <a:t>2</a:t>
                      </a:r>
                      <a:endParaRPr kumimoji="0" lang="zh-TW" altLang="en-US" sz="1600" b="0" i="0" u="none" strike="noStrike" cap="none" normalizeH="0" baseline="0" dirty="0" smtClean="0">
                        <a:ln>
                          <a:noFill/>
                        </a:ln>
                        <a:solidFill>
                          <a:srgbClr val="C00000"/>
                        </a:solidFill>
                        <a:effectLst/>
                        <a:latin typeface="標楷體" pitchFamily="65" charset="-120"/>
                        <a:ea typeface="標楷體" pitchFamily="65" charset="-120"/>
                        <a:cs typeface="微軟正黑體"/>
                      </a:endParaRPr>
                    </a:p>
                  </a:txBody>
                  <a:tcPr marL="68582" marR="68582" marT="34271" marB="3427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extLst>
                  <a:ext uri="{0D108BD9-81ED-4DB2-BD59-A6C34878D82A}">
                    <a16:rowId xmlns="" xmlns:a16="http://schemas.microsoft.com/office/drawing/2014/main" val="10004"/>
                  </a:ext>
                </a:extLst>
              </a:tr>
              <a:tr h="714600">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800" b="0" i="0" u="none" strike="noStrike" cap="none" normalizeH="0" baseline="0" dirty="0" smtClean="0">
                          <a:ln>
                            <a:noFill/>
                          </a:ln>
                          <a:solidFill>
                            <a:srgbClr val="000000"/>
                          </a:solidFill>
                          <a:effectLst/>
                          <a:latin typeface="微軟正黑體"/>
                          <a:ea typeface="微軟正黑體"/>
                          <a:cs typeface="微軟正黑體"/>
                        </a:rPr>
                        <a:t>錄取序號</a:t>
                      </a:r>
                      <a:r>
                        <a:rPr kumimoji="0" lang="en-US" altLang="zh-TW" sz="1800" b="0" i="0" u="none" strike="noStrike" cap="none" normalizeH="0" baseline="0" dirty="0" smtClean="0">
                          <a:ln>
                            <a:noFill/>
                          </a:ln>
                          <a:solidFill>
                            <a:srgbClr val="000000"/>
                          </a:solidFill>
                          <a:effectLst/>
                          <a:latin typeface="微軟正黑體"/>
                          <a:ea typeface="微軟正黑體"/>
                          <a:cs typeface="微軟正黑體"/>
                        </a:rPr>
                        <a:t>3</a:t>
                      </a:r>
                      <a:endParaRPr kumimoji="0" lang="zh-TW" altLang="en-US" sz="1800" b="0" i="0" u="none" strike="noStrike" cap="none" normalizeH="0" baseline="0" dirty="0" smtClean="0">
                        <a:ln>
                          <a:noFill/>
                        </a:ln>
                        <a:solidFill>
                          <a:srgbClr val="000000"/>
                        </a:solidFill>
                        <a:effectLst/>
                        <a:latin typeface="微軟正黑體"/>
                        <a:ea typeface="微軟正黑體"/>
                        <a:cs typeface="微軟正黑體"/>
                      </a:endParaRPr>
                    </a:p>
                  </a:txBody>
                  <a:tcPr marL="68582" marR="68582" marT="34271" marB="3427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endParaRPr lang="zh-TW" altLang="en-US" sz="1600"/>
                    </a:p>
                  </a:txBody>
                  <a:tcPr marL="68582" marR="68582" marT="34271" marB="3427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smtClean="0">
                          <a:ln>
                            <a:noFill/>
                          </a:ln>
                          <a:solidFill>
                            <a:srgbClr val="FF0000"/>
                          </a:solidFill>
                          <a:effectLst/>
                          <a:latin typeface="微軟正黑體"/>
                          <a:ea typeface="微軟正黑體"/>
                          <a:cs typeface="微軟正黑體"/>
                        </a:rPr>
                        <a:t>高職甲</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smtClean="0">
                          <a:ln>
                            <a:noFill/>
                          </a:ln>
                          <a:solidFill>
                            <a:srgbClr val="FF0000"/>
                          </a:solidFill>
                          <a:effectLst/>
                          <a:latin typeface="微軟正黑體"/>
                          <a:ea typeface="微軟正黑體"/>
                          <a:cs typeface="微軟正黑體"/>
                        </a:rPr>
                        <a:t>科別</a:t>
                      </a:r>
                      <a:r>
                        <a:rPr kumimoji="0" lang="en-US" altLang="zh-TW" sz="1600" b="1" i="0" u="none" strike="noStrike" cap="none" normalizeH="0" baseline="0" dirty="0" smtClean="0">
                          <a:ln>
                            <a:noFill/>
                          </a:ln>
                          <a:solidFill>
                            <a:srgbClr val="FF0000"/>
                          </a:solidFill>
                          <a:effectLst/>
                          <a:latin typeface="微軟正黑體"/>
                          <a:ea typeface="微軟正黑體"/>
                          <a:cs typeface="微軟正黑體"/>
                        </a:rPr>
                        <a:t>3</a:t>
                      </a:r>
                      <a:endParaRPr kumimoji="0" lang="zh-TW" altLang="en-US" sz="1600" b="1" i="0" u="none" strike="noStrike" cap="none" normalizeH="0" baseline="0" dirty="0" smtClean="0">
                        <a:ln>
                          <a:noFill/>
                        </a:ln>
                        <a:solidFill>
                          <a:srgbClr val="FF0000"/>
                        </a:solidFill>
                        <a:effectLst/>
                        <a:latin typeface="微軟正黑體"/>
                        <a:ea typeface="微軟正黑體"/>
                        <a:cs typeface="微軟正黑體"/>
                      </a:endParaRPr>
                    </a:p>
                  </a:txBody>
                  <a:tcPr marL="68582" marR="68582" marT="34271" marB="3427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600" b="0" i="0" u="none" strike="noStrike" cap="none" normalizeH="0" baseline="0" dirty="0" smtClean="0">
                        <a:ln>
                          <a:noFill/>
                        </a:ln>
                        <a:solidFill>
                          <a:srgbClr val="000000"/>
                        </a:solidFill>
                        <a:effectLst/>
                        <a:latin typeface="微軟正黑體"/>
                        <a:ea typeface="微軟正黑體"/>
                        <a:cs typeface="微軟正黑體"/>
                      </a:endParaRPr>
                    </a:p>
                  </a:txBody>
                  <a:tcPr marL="68582" marR="68582" marT="34271" marB="3427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smtClean="0">
                          <a:ln>
                            <a:noFill/>
                          </a:ln>
                          <a:solidFill>
                            <a:srgbClr val="7030A0"/>
                          </a:solidFill>
                          <a:effectLst/>
                          <a:latin typeface="微軟正黑體"/>
                          <a:ea typeface="微軟正黑體"/>
                          <a:cs typeface="微軟正黑體"/>
                        </a:rPr>
                        <a:t>高職丙</a:t>
                      </a:r>
                      <a:endParaRPr kumimoji="0" lang="zh-TW" altLang="en-US" sz="1600" b="0" i="0" u="none" strike="noStrike" cap="none" normalizeH="0" baseline="0" dirty="0" smtClean="0">
                        <a:ln>
                          <a:noFill/>
                        </a:ln>
                        <a:solidFill>
                          <a:srgbClr val="7030A0"/>
                        </a:solidFill>
                        <a:effectLst/>
                        <a:latin typeface="微軟正黑體"/>
                        <a:ea typeface="微軟正黑體"/>
                        <a:cs typeface="微軟正黑體"/>
                      </a:endParaRP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smtClean="0">
                          <a:ln>
                            <a:noFill/>
                          </a:ln>
                          <a:solidFill>
                            <a:srgbClr val="7030A0"/>
                          </a:solidFill>
                          <a:effectLst/>
                          <a:latin typeface="微軟正黑體"/>
                          <a:ea typeface="微軟正黑體"/>
                          <a:cs typeface="微軟正黑體"/>
                        </a:rPr>
                        <a:t>科別</a:t>
                      </a:r>
                      <a:r>
                        <a:rPr kumimoji="0" lang="en-US" altLang="zh-TW" sz="1600" b="0" i="0" u="none" strike="noStrike" cap="none" normalizeH="0" baseline="0" dirty="0" smtClean="0">
                          <a:ln>
                            <a:noFill/>
                          </a:ln>
                          <a:solidFill>
                            <a:srgbClr val="7030A0"/>
                          </a:solidFill>
                          <a:effectLst/>
                          <a:latin typeface="微軟正黑體"/>
                          <a:ea typeface="微軟正黑體"/>
                          <a:cs typeface="微軟正黑體"/>
                        </a:rPr>
                        <a:t>3</a:t>
                      </a:r>
                      <a:endParaRPr kumimoji="0" lang="zh-TW" altLang="en-US" sz="1600" b="0" i="0" u="none" strike="noStrike" cap="none" normalizeH="0" baseline="0" dirty="0" smtClean="0">
                        <a:ln>
                          <a:noFill/>
                        </a:ln>
                        <a:solidFill>
                          <a:srgbClr val="7030A0"/>
                        </a:solidFill>
                        <a:effectLst/>
                        <a:latin typeface="微軟正黑體"/>
                        <a:ea typeface="微軟正黑體"/>
                        <a:cs typeface="微軟正黑體"/>
                      </a:endParaRPr>
                    </a:p>
                  </a:txBody>
                  <a:tcPr marL="68582" marR="68582" marT="34271" marB="3427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600" b="0" i="0" u="none" strike="noStrike" cap="none" normalizeH="0" baseline="0" dirty="0" smtClean="0">
                        <a:ln>
                          <a:noFill/>
                        </a:ln>
                        <a:solidFill>
                          <a:srgbClr val="000000"/>
                        </a:solidFill>
                        <a:effectLst/>
                        <a:latin typeface="標楷體" pitchFamily="65" charset="-120"/>
                        <a:ea typeface="標楷體" pitchFamily="65" charset="-120"/>
                        <a:cs typeface="微軟正黑體"/>
                      </a:endParaRPr>
                    </a:p>
                  </a:txBody>
                  <a:tcPr marL="68582" marR="68582" marT="34271" marB="3427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smtClean="0">
                          <a:ln>
                            <a:noFill/>
                          </a:ln>
                          <a:solidFill>
                            <a:schemeClr val="accent2">
                              <a:lumMod val="75000"/>
                            </a:schemeClr>
                          </a:solidFill>
                          <a:effectLst/>
                          <a:latin typeface="微軟正黑體" panose="020B0604030504040204" pitchFamily="34" charset="-120"/>
                          <a:ea typeface="+mn-ea"/>
                          <a:cs typeface="微軟正黑體"/>
                        </a:rPr>
                        <a:t>五專甲</a:t>
                      </a:r>
                      <a:endParaRPr kumimoji="0" lang="en-US" altLang="zh-TW" sz="1600" b="0" i="0" u="none" strike="noStrike" cap="none" normalizeH="0" baseline="0" dirty="0" smtClean="0">
                        <a:ln>
                          <a:noFill/>
                        </a:ln>
                        <a:solidFill>
                          <a:schemeClr val="accent2">
                            <a:lumMod val="75000"/>
                          </a:schemeClr>
                        </a:solidFill>
                        <a:effectLst/>
                        <a:latin typeface="微軟正黑體" panose="020B0604030504040204" pitchFamily="34" charset="-120"/>
                        <a:ea typeface="+mn-ea"/>
                        <a:cs typeface="微軟正黑體"/>
                      </a:endParaRP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smtClean="0">
                          <a:ln>
                            <a:noFill/>
                          </a:ln>
                          <a:solidFill>
                            <a:schemeClr val="accent2">
                              <a:lumMod val="75000"/>
                            </a:schemeClr>
                          </a:solidFill>
                          <a:effectLst/>
                          <a:latin typeface="微軟正黑體" panose="020B0604030504040204" pitchFamily="34" charset="-120"/>
                          <a:ea typeface="+mn-ea"/>
                          <a:cs typeface="微軟正黑體"/>
                        </a:rPr>
                        <a:t>科別</a:t>
                      </a:r>
                      <a:r>
                        <a:rPr kumimoji="0" lang="en-US" altLang="zh-TW" sz="1600" b="0" i="0" u="none" strike="noStrike" cap="none" normalizeH="0" baseline="0" dirty="0" smtClean="0">
                          <a:ln>
                            <a:noFill/>
                          </a:ln>
                          <a:solidFill>
                            <a:schemeClr val="accent2">
                              <a:lumMod val="75000"/>
                            </a:schemeClr>
                          </a:solidFill>
                          <a:effectLst/>
                          <a:latin typeface="微軟正黑體" panose="020B0604030504040204" pitchFamily="34" charset="-120"/>
                          <a:ea typeface="+mn-ea"/>
                          <a:cs typeface="微軟正黑體"/>
                        </a:rPr>
                        <a:t>3</a:t>
                      </a:r>
                      <a:endParaRPr kumimoji="0" lang="zh-TW" altLang="en-US" sz="1600" b="0" i="0" u="none" strike="noStrike" cap="none" normalizeH="0" baseline="0" dirty="0" smtClean="0">
                        <a:ln>
                          <a:noFill/>
                        </a:ln>
                        <a:solidFill>
                          <a:schemeClr val="accent2">
                            <a:lumMod val="75000"/>
                          </a:schemeClr>
                        </a:solidFill>
                        <a:effectLst/>
                        <a:latin typeface="微軟正黑體" panose="020B0604030504040204" pitchFamily="34" charset="-120"/>
                        <a:ea typeface="+mn-ea"/>
                        <a:cs typeface="微軟正黑體"/>
                      </a:endParaRPr>
                    </a:p>
                  </a:txBody>
                  <a:tcPr marL="68582" marR="68582" marT="34271" marB="3427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smtClean="0">
                          <a:ln>
                            <a:noFill/>
                          </a:ln>
                          <a:solidFill>
                            <a:schemeClr val="tx1"/>
                          </a:solidFill>
                          <a:effectLst/>
                          <a:latin typeface="微軟正黑體" panose="020B0604030504040204" pitchFamily="34" charset="-120"/>
                          <a:ea typeface="+mn-ea"/>
                          <a:cs typeface="微軟正黑體"/>
                        </a:rPr>
                        <a:t>高職丁</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smtClean="0">
                          <a:ln>
                            <a:noFill/>
                          </a:ln>
                          <a:solidFill>
                            <a:schemeClr val="tx1"/>
                          </a:solidFill>
                          <a:effectLst/>
                          <a:latin typeface="微軟正黑體"/>
                          <a:ea typeface="微軟正黑體"/>
                          <a:cs typeface="微軟正黑體"/>
                        </a:rPr>
                        <a:t>科別</a:t>
                      </a:r>
                      <a:r>
                        <a:rPr kumimoji="0" lang="en-US" altLang="zh-TW" sz="1600" b="1" i="0" u="none" strike="noStrike" cap="none" normalizeH="0" baseline="0" dirty="0" smtClean="0">
                          <a:ln>
                            <a:noFill/>
                          </a:ln>
                          <a:solidFill>
                            <a:schemeClr val="tx1"/>
                          </a:solidFill>
                          <a:effectLst/>
                          <a:latin typeface="微軟正黑體"/>
                          <a:ea typeface="微軟正黑體"/>
                          <a:cs typeface="微軟正黑體"/>
                        </a:rPr>
                        <a:t>3</a:t>
                      </a:r>
                      <a:endParaRPr kumimoji="0" lang="zh-TW" altLang="en-US" sz="1600" b="1" i="0" u="none" strike="noStrike" cap="none" normalizeH="0" baseline="0" dirty="0" smtClean="0">
                        <a:ln>
                          <a:noFill/>
                        </a:ln>
                        <a:solidFill>
                          <a:schemeClr val="tx1"/>
                        </a:solidFill>
                        <a:effectLst/>
                        <a:latin typeface="微軟正黑體"/>
                        <a:ea typeface="微軟正黑體"/>
                        <a:cs typeface="微軟正黑體"/>
                      </a:endParaRPr>
                    </a:p>
                  </a:txBody>
                  <a:tcPr marL="68582" marR="68582" marT="34271" marB="3427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600" b="0" i="0" u="none" strike="noStrike" cap="none" normalizeH="0" baseline="0" dirty="0" smtClean="0">
                        <a:ln>
                          <a:noFill/>
                        </a:ln>
                        <a:solidFill>
                          <a:srgbClr val="000000"/>
                        </a:solidFill>
                        <a:effectLst/>
                        <a:latin typeface="標楷體" pitchFamily="65" charset="-120"/>
                        <a:ea typeface="標楷體" pitchFamily="65" charset="-120"/>
                        <a:cs typeface="微軟正黑體"/>
                      </a:endParaRPr>
                    </a:p>
                  </a:txBody>
                  <a:tcPr marL="68582" marR="68582" marT="34271" marB="3427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smtClean="0">
                          <a:ln>
                            <a:noFill/>
                          </a:ln>
                          <a:solidFill>
                            <a:srgbClr val="C00000"/>
                          </a:solidFill>
                          <a:effectLst/>
                          <a:latin typeface="微軟正黑體" panose="020B0604030504040204" pitchFamily="34" charset="-120"/>
                          <a:ea typeface="+mn-ea"/>
                          <a:cs typeface="微軟正黑體"/>
                        </a:rPr>
                        <a:t>高職戊</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smtClean="0">
                          <a:ln>
                            <a:noFill/>
                          </a:ln>
                          <a:solidFill>
                            <a:srgbClr val="C00000"/>
                          </a:solidFill>
                          <a:effectLst/>
                          <a:latin typeface="微軟正黑體"/>
                          <a:ea typeface="微軟正黑體"/>
                          <a:cs typeface="微軟正黑體"/>
                        </a:rPr>
                        <a:t>科別</a:t>
                      </a:r>
                      <a:r>
                        <a:rPr kumimoji="0" lang="en-US" altLang="zh-TW" sz="1600" b="1" i="0" u="none" strike="noStrike" cap="none" normalizeH="0" baseline="0" dirty="0" smtClean="0">
                          <a:ln>
                            <a:noFill/>
                          </a:ln>
                          <a:solidFill>
                            <a:srgbClr val="C00000"/>
                          </a:solidFill>
                          <a:effectLst/>
                          <a:latin typeface="微軟正黑體"/>
                          <a:ea typeface="微軟正黑體"/>
                          <a:cs typeface="微軟正黑體"/>
                        </a:rPr>
                        <a:t>3</a:t>
                      </a:r>
                      <a:endParaRPr kumimoji="0" lang="zh-TW" altLang="en-US" sz="1600" b="1" i="0" u="none" strike="noStrike" cap="none" normalizeH="0" baseline="0" dirty="0" smtClean="0">
                        <a:ln>
                          <a:noFill/>
                        </a:ln>
                        <a:solidFill>
                          <a:srgbClr val="C00000"/>
                        </a:solidFill>
                        <a:effectLst/>
                        <a:latin typeface="微軟正黑體"/>
                        <a:ea typeface="微軟正黑體"/>
                        <a:cs typeface="微軟正黑體"/>
                      </a:endParaRPr>
                    </a:p>
                  </a:txBody>
                  <a:tcPr marL="68582" marR="68582" marT="34271" marB="3427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extLst>
                  <a:ext uri="{0D108BD9-81ED-4DB2-BD59-A6C34878D82A}">
                    <a16:rowId xmlns="" xmlns:a16="http://schemas.microsoft.com/office/drawing/2014/main" val="10005"/>
                  </a:ext>
                </a:extLst>
              </a:tr>
              <a:tr h="714600">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800" b="0" i="0" u="none" strike="noStrike" cap="none" normalizeH="0" baseline="0" dirty="0" smtClean="0">
                          <a:ln>
                            <a:noFill/>
                          </a:ln>
                          <a:solidFill>
                            <a:srgbClr val="000000"/>
                          </a:solidFill>
                          <a:effectLst/>
                          <a:latin typeface="微軟正黑體"/>
                          <a:ea typeface="微軟正黑體"/>
                          <a:cs typeface="微軟正黑體"/>
                        </a:rPr>
                        <a:t>錄取序號</a:t>
                      </a:r>
                      <a:r>
                        <a:rPr kumimoji="0" lang="en-US" altLang="zh-TW" sz="1800" b="0" i="0" u="none" strike="noStrike" cap="none" normalizeH="0" baseline="0" dirty="0" smtClean="0">
                          <a:ln>
                            <a:noFill/>
                          </a:ln>
                          <a:solidFill>
                            <a:srgbClr val="000000"/>
                          </a:solidFill>
                          <a:effectLst/>
                          <a:latin typeface="微軟正黑體"/>
                          <a:ea typeface="微軟正黑體"/>
                          <a:cs typeface="微軟正黑體"/>
                        </a:rPr>
                        <a:t>4</a:t>
                      </a:r>
                      <a:endParaRPr kumimoji="0" lang="zh-TW" altLang="en-US" sz="1800" b="0" i="0" u="none" strike="noStrike" cap="none" normalizeH="0" baseline="0" dirty="0" smtClean="0">
                        <a:ln>
                          <a:noFill/>
                        </a:ln>
                        <a:solidFill>
                          <a:srgbClr val="000000"/>
                        </a:solidFill>
                        <a:effectLst/>
                        <a:latin typeface="微軟正黑體"/>
                        <a:ea typeface="微軟正黑體"/>
                        <a:cs typeface="微軟正黑體"/>
                      </a:endParaRPr>
                    </a:p>
                  </a:txBody>
                  <a:tcPr marL="68582" marR="68582" marT="34271" marB="3427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endParaRPr lang="zh-TW" altLang="en-US" sz="1600"/>
                    </a:p>
                  </a:txBody>
                  <a:tcPr marL="68582" marR="68582" marT="34271" marB="3427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smtClean="0">
                          <a:ln>
                            <a:noFill/>
                          </a:ln>
                          <a:solidFill>
                            <a:srgbClr val="FF0000"/>
                          </a:solidFill>
                          <a:effectLst/>
                          <a:latin typeface="微軟正黑體"/>
                          <a:ea typeface="微軟正黑體"/>
                          <a:cs typeface="微軟正黑體"/>
                        </a:rPr>
                        <a:t>高職甲</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smtClean="0">
                          <a:ln>
                            <a:noFill/>
                          </a:ln>
                          <a:solidFill>
                            <a:srgbClr val="FF0000"/>
                          </a:solidFill>
                          <a:effectLst/>
                          <a:latin typeface="微軟正黑體"/>
                          <a:ea typeface="微軟正黑體"/>
                          <a:cs typeface="微軟正黑體"/>
                        </a:rPr>
                        <a:t>科別</a:t>
                      </a:r>
                      <a:r>
                        <a:rPr kumimoji="0" lang="en-US" altLang="zh-TW" sz="1600" b="1" i="0" u="none" strike="noStrike" cap="none" normalizeH="0" baseline="0" dirty="0" smtClean="0">
                          <a:ln>
                            <a:noFill/>
                          </a:ln>
                          <a:solidFill>
                            <a:srgbClr val="FF0000"/>
                          </a:solidFill>
                          <a:effectLst/>
                          <a:latin typeface="微軟正黑體"/>
                          <a:ea typeface="微軟正黑體"/>
                          <a:cs typeface="微軟正黑體"/>
                        </a:rPr>
                        <a:t>4</a:t>
                      </a:r>
                      <a:endParaRPr kumimoji="0" lang="zh-TW" altLang="en-US" sz="1600" b="0" i="0" u="none" strike="noStrike" cap="none" normalizeH="0" baseline="0" dirty="0" smtClean="0">
                        <a:ln>
                          <a:noFill/>
                        </a:ln>
                        <a:solidFill>
                          <a:schemeClr val="tx1"/>
                        </a:solidFill>
                        <a:effectLst/>
                        <a:latin typeface="微軟正黑體"/>
                        <a:ea typeface="微軟正黑體"/>
                        <a:cs typeface="微軟正黑體"/>
                      </a:endParaRPr>
                    </a:p>
                  </a:txBody>
                  <a:tcPr marL="68582" marR="68582" marT="34271" marB="3427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600" b="0" i="0" u="none" strike="noStrike" cap="none" normalizeH="0" baseline="0" dirty="0" smtClean="0">
                        <a:ln>
                          <a:noFill/>
                        </a:ln>
                        <a:solidFill>
                          <a:srgbClr val="000000"/>
                        </a:solidFill>
                        <a:effectLst/>
                        <a:latin typeface="微軟正黑體"/>
                        <a:ea typeface="微軟正黑體"/>
                        <a:cs typeface="微軟正黑體"/>
                      </a:endParaRPr>
                    </a:p>
                  </a:txBody>
                  <a:tcPr marL="68582" marR="68582" marT="34271" marB="3427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smtClean="0">
                        <a:ln>
                          <a:noFill/>
                        </a:ln>
                        <a:solidFill>
                          <a:srgbClr val="000000"/>
                        </a:solidFill>
                        <a:effectLst/>
                        <a:latin typeface="微軟正黑體"/>
                        <a:ea typeface="微軟正黑體"/>
                        <a:cs typeface="微軟正黑體"/>
                      </a:endParaRPr>
                    </a:p>
                  </a:txBody>
                  <a:tcPr marL="68582" marR="68582" marT="34271" marB="3427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dirty="0" smtClean="0">
                        <a:ln>
                          <a:noFill/>
                        </a:ln>
                        <a:solidFill>
                          <a:srgbClr val="000000"/>
                        </a:solidFill>
                        <a:effectLst/>
                        <a:latin typeface="標楷體" pitchFamily="65" charset="-120"/>
                        <a:ea typeface="標楷體" pitchFamily="65" charset="-120"/>
                        <a:cs typeface="微軟正黑體"/>
                      </a:endParaRPr>
                    </a:p>
                  </a:txBody>
                  <a:tcPr marL="68582" marR="68582" marT="34271" marB="3427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dirty="0" smtClean="0">
                        <a:ln>
                          <a:noFill/>
                        </a:ln>
                        <a:solidFill>
                          <a:srgbClr val="000000"/>
                        </a:solidFill>
                        <a:effectLst/>
                        <a:latin typeface="標楷體" pitchFamily="65" charset="-120"/>
                        <a:ea typeface="標楷體" pitchFamily="65" charset="-120"/>
                        <a:cs typeface="微軟正黑體"/>
                      </a:endParaRPr>
                    </a:p>
                  </a:txBody>
                  <a:tcPr marL="68582" marR="68582" marT="34271" marB="3427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smtClean="0">
                          <a:ln>
                            <a:noFill/>
                          </a:ln>
                          <a:solidFill>
                            <a:schemeClr val="tx1"/>
                          </a:solidFill>
                          <a:effectLst/>
                          <a:latin typeface="微軟正黑體" panose="020B0604030504040204" pitchFamily="34" charset="-120"/>
                          <a:ea typeface="+mn-ea"/>
                          <a:cs typeface="微軟正黑體"/>
                        </a:rPr>
                        <a:t>高職丁</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smtClean="0">
                          <a:ln>
                            <a:noFill/>
                          </a:ln>
                          <a:solidFill>
                            <a:schemeClr val="tx1"/>
                          </a:solidFill>
                          <a:effectLst/>
                          <a:latin typeface="微軟正黑體"/>
                          <a:ea typeface="微軟正黑體"/>
                          <a:cs typeface="微軟正黑體"/>
                        </a:rPr>
                        <a:t>科別</a:t>
                      </a:r>
                      <a:r>
                        <a:rPr kumimoji="0" lang="en-US" altLang="zh-TW" sz="1600" b="1" i="0" u="none" strike="noStrike" cap="none" normalizeH="0" baseline="0" dirty="0" smtClean="0">
                          <a:ln>
                            <a:noFill/>
                          </a:ln>
                          <a:solidFill>
                            <a:schemeClr val="tx1"/>
                          </a:solidFill>
                          <a:effectLst/>
                          <a:latin typeface="微軟正黑體"/>
                          <a:ea typeface="微軟正黑體"/>
                          <a:cs typeface="微軟正黑體"/>
                        </a:rPr>
                        <a:t>4</a:t>
                      </a:r>
                      <a:endParaRPr kumimoji="0" lang="zh-TW" altLang="en-US" sz="1600" b="0" i="0" u="none" strike="noStrike" cap="none" normalizeH="0" baseline="0" dirty="0" smtClean="0">
                        <a:ln>
                          <a:noFill/>
                        </a:ln>
                        <a:solidFill>
                          <a:schemeClr val="tx1"/>
                        </a:solidFill>
                        <a:effectLst/>
                        <a:latin typeface="標楷體" pitchFamily="65" charset="-120"/>
                        <a:ea typeface="標楷體" pitchFamily="65" charset="-120"/>
                        <a:cs typeface="微軟正黑體"/>
                      </a:endParaRPr>
                    </a:p>
                  </a:txBody>
                  <a:tcPr marL="68582" marR="68582" marT="34271" marB="3427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600" b="0" i="0" u="none" strike="noStrike" cap="none" normalizeH="0" baseline="0" dirty="0" smtClean="0">
                        <a:ln>
                          <a:noFill/>
                        </a:ln>
                        <a:solidFill>
                          <a:srgbClr val="000000"/>
                        </a:solidFill>
                        <a:effectLst/>
                        <a:latin typeface="標楷體" pitchFamily="65" charset="-120"/>
                        <a:ea typeface="標楷體" pitchFamily="65" charset="-120"/>
                        <a:cs typeface="微軟正黑體"/>
                      </a:endParaRPr>
                    </a:p>
                  </a:txBody>
                  <a:tcPr marL="68582" marR="68582" marT="34271" marB="3427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smtClean="0">
                          <a:ln>
                            <a:noFill/>
                          </a:ln>
                          <a:solidFill>
                            <a:srgbClr val="C00000"/>
                          </a:solidFill>
                          <a:effectLst/>
                          <a:latin typeface="微軟正黑體" panose="020B0604030504040204" pitchFamily="34" charset="-120"/>
                          <a:ea typeface="+mn-ea"/>
                          <a:cs typeface="微軟正黑體"/>
                        </a:rPr>
                        <a:t>高職戊</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smtClean="0">
                          <a:ln>
                            <a:noFill/>
                          </a:ln>
                          <a:solidFill>
                            <a:srgbClr val="C00000"/>
                          </a:solidFill>
                          <a:effectLst/>
                          <a:latin typeface="微軟正黑體"/>
                          <a:ea typeface="微軟正黑體"/>
                          <a:cs typeface="微軟正黑體"/>
                        </a:rPr>
                        <a:t>科別</a:t>
                      </a:r>
                      <a:r>
                        <a:rPr kumimoji="0" lang="en-US" altLang="zh-TW" sz="1600" b="1" i="0" u="none" strike="noStrike" cap="none" normalizeH="0" baseline="0" dirty="0" smtClean="0">
                          <a:ln>
                            <a:noFill/>
                          </a:ln>
                          <a:solidFill>
                            <a:srgbClr val="C00000"/>
                          </a:solidFill>
                          <a:effectLst/>
                          <a:latin typeface="微軟正黑體"/>
                          <a:ea typeface="微軟正黑體"/>
                          <a:cs typeface="微軟正黑體"/>
                        </a:rPr>
                        <a:t>4</a:t>
                      </a:r>
                      <a:endParaRPr kumimoji="0" lang="zh-TW" altLang="en-US" sz="1600" b="0" i="0" u="none" strike="noStrike" cap="none" normalizeH="0" baseline="0" dirty="0" smtClean="0">
                        <a:ln>
                          <a:noFill/>
                        </a:ln>
                        <a:solidFill>
                          <a:srgbClr val="C00000"/>
                        </a:solidFill>
                        <a:effectLst/>
                        <a:latin typeface="標楷體" pitchFamily="65" charset="-120"/>
                        <a:ea typeface="標楷體" pitchFamily="65" charset="-120"/>
                        <a:cs typeface="微軟正黑體"/>
                      </a:endParaRPr>
                    </a:p>
                  </a:txBody>
                  <a:tcPr marL="68582" marR="68582" marT="34271" marB="3427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extLst>
                  <a:ext uri="{0D108BD9-81ED-4DB2-BD59-A6C34878D82A}">
                    <a16:rowId xmlns="" xmlns:a16="http://schemas.microsoft.com/office/drawing/2014/main" val="10006"/>
                  </a:ext>
                </a:extLst>
              </a:tr>
              <a:tr h="714600">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800" b="0" i="0" u="none" strike="noStrike" cap="none" normalizeH="0" baseline="0" dirty="0" smtClean="0">
                          <a:ln>
                            <a:noFill/>
                          </a:ln>
                          <a:solidFill>
                            <a:srgbClr val="000000"/>
                          </a:solidFill>
                          <a:effectLst/>
                          <a:latin typeface="微軟正黑體"/>
                          <a:ea typeface="微軟正黑體"/>
                          <a:cs typeface="微軟正黑體"/>
                        </a:rPr>
                        <a:t>錄取序號</a:t>
                      </a:r>
                      <a:r>
                        <a:rPr kumimoji="0" lang="en-US" altLang="zh-TW" sz="1800" b="0" i="0" u="none" strike="noStrike" cap="none" normalizeH="0" baseline="0" dirty="0" smtClean="0">
                          <a:ln>
                            <a:noFill/>
                          </a:ln>
                          <a:solidFill>
                            <a:srgbClr val="000000"/>
                          </a:solidFill>
                          <a:effectLst/>
                          <a:latin typeface="微軟正黑體"/>
                          <a:ea typeface="微軟正黑體"/>
                          <a:cs typeface="微軟正黑體"/>
                        </a:rPr>
                        <a:t>5</a:t>
                      </a:r>
                      <a:endParaRPr kumimoji="0" lang="zh-TW" altLang="en-US" sz="1800" b="0" i="0" u="none" strike="noStrike" cap="none" normalizeH="0" baseline="0" dirty="0" smtClean="0">
                        <a:ln>
                          <a:noFill/>
                        </a:ln>
                        <a:solidFill>
                          <a:srgbClr val="000000"/>
                        </a:solidFill>
                        <a:effectLst/>
                        <a:latin typeface="微軟正黑體"/>
                        <a:ea typeface="微軟正黑體"/>
                        <a:cs typeface="微軟正黑體"/>
                      </a:endParaRPr>
                    </a:p>
                  </a:txBody>
                  <a:tcPr marL="68582" marR="68582" marT="34271" marB="3427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endParaRPr lang="zh-TW" altLang="en-US" sz="1600" dirty="0"/>
                    </a:p>
                  </a:txBody>
                  <a:tcPr marL="68582" marR="68582" marT="34271" marB="3427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smtClean="0">
                          <a:ln>
                            <a:noFill/>
                          </a:ln>
                          <a:solidFill>
                            <a:srgbClr val="FF0000"/>
                          </a:solidFill>
                          <a:effectLst/>
                          <a:latin typeface="微軟正黑體"/>
                          <a:ea typeface="微軟正黑體"/>
                          <a:cs typeface="微軟正黑體"/>
                        </a:rPr>
                        <a:t>高職甲</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smtClean="0">
                          <a:ln>
                            <a:noFill/>
                          </a:ln>
                          <a:solidFill>
                            <a:srgbClr val="FF0000"/>
                          </a:solidFill>
                          <a:effectLst/>
                          <a:latin typeface="微軟正黑體"/>
                          <a:ea typeface="微軟正黑體"/>
                          <a:cs typeface="微軟正黑體"/>
                        </a:rPr>
                        <a:t>科別</a:t>
                      </a:r>
                      <a:r>
                        <a:rPr kumimoji="0" lang="en-US" altLang="zh-TW" sz="1600" b="1" i="0" u="none" strike="noStrike" cap="none" normalizeH="0" baseline="0" dirty="0" smtClean="0">
                          <a:ln>
                            <a:noFill/>
                          </a:ln>
                          <a:solidFill>
                            <a:srgbClr val="FF0000"/>
                          </a:solidFill>
                          <a:effectLst/>
                          <a:latin typeface="微軟正黑體"/>
                          <a:ea typeface="微軟正黑體"/>
                          <a:cs typeface="微軟正黑體"/>
                        </a:rPr>
                        <a:t>5</a:t>
                      </a:r>
                      <a:endParaRPr kumimoji="0" lang="zh-TW" altLang="en-US" sz="1600" b="0" i="0" u="none" strike="noStrike" cap="none" normalizeH="0" baseline="0" dirty="0" smtClean="0">
                        <a:ln>
                          <a:noFill/>
                        </a:ln>
                        <a:solidFill>
                          <a:schemeClr val="tx1"/>
                        </a:solidFill>
                        <a:effectLst/>
                        <a:latin typeface="微軟正黑體"/>
                        <a:ea typeface="微軟正黑體"/>
                        <a:cs typeface="微軟正黑體"/>
                      </a:endParaRPr>
                    </a:p>
                  </a:txBody>
                  <a:tcPr marL="68582" marR="68582" marT="34271" marB="3427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600" b="0" i="0" u="none" strike="noStrike" cap="none" normalizeH="0" baseline="0" dirty="0" smtClean="0">
                        <a:ln>
                          <a:noFill/>
                        </a:ln>
                        <a:solidFill>
                          <a:srgbClr val="000000"/>
                        </a:solidFill>
                        <a:effectLst/>
                        <a:latin typeface="微軟正黑體"/>
                        <a:ea typeface="微軟正黑體"/>
                        <a:cs typeface="微軟正黑體"/>
                      </a:endParaRPr>
                    </a:p>
                  </a:txBody>
                  <a:tcPr marL="68582" marR="68582" marT="34271" marB="3427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smtClean="0">
                        <a:ln>
                          <a:noFill/>
                        </a:ln>
                        <a:solidFill>
                          <a:srgbClr val="000000"/>
                        </a:solidFill>
                        <a:effectLst/>
                        <a:latin typeface="微軟正黑體"/>
                        <a:ea typeface="微軟正黑體"/>
                        <a:cs typeface="微軟正黑體"/>
                      </a:endParaRPr>
                    </a:p>
                  </a:txBody>
                  <a:tcPr marL="68582" marR="68582" marT="34271" marB="3427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smtClean="0">
                        <a:ln>
                          <a:noFill/>
                        </a:ln>
                        <a:solidFill>
                          <a:srgbClr val="000000"/>
                        </a:solidFill>
                        <a:effectLst/>
                        <a:latin typeface="標楷體" pitchFamily="65" charset="-120"/>
                        <a:ea typeface="標楷體" pitchFamily="65" charset="-120"/>
                        <a:cs typeface="微軟正黑體"/>
                      </a:endParaRPr>
                    </a:p>
                  </a:txBody>
                  <a:tcPr marL="68582" marR="68582" marT="34271" marB="3427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dirty="0" smtClean="0">
                        <a:ln>
                          <a:noFill/>
                        </a:ln>
                        <a:solidFill>
                          <a:srgbClr val="000000"/>
                        </a:solidFill>
                        <a:effectLst/>
                        <a:latin typeface="標楷體" pitchFamily="65" charset="-120"/>
                        <a:ea typeface="標楷體" pitchFamily="65" charset="-120"/>
                        <a:cs typeface="微軟正黑體"/>
                      </a:endParaRPr>
                    </a:p>
                  </a:txBody>
                  <a:tcPr marL="68582" marR="68582" marT="34271" marB="3427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smtClean="0">
                          <a:ln>
                            <a:noFill/>
                          </a:ln>
                          <a:solidFill>
                            <a:schemeClr val="tx1"/>
                          </a:solidFill>
                          <a:effectLst/>
                          <a:latin typeface="微軟正黑體" panose="020B0604030504040204" pitchFamily="34" charset="-120"/>
                          <a:ea typeface="+mn-ea"/>
                          <a:cs typeface="微軟正黑體"/>
                        </a:rPr>
                        <a:t>高職丁</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smtClean="0">
                          <a:ln>
                            <a:noFill/>
                          </a:ln>
                          <a:solidFill>
                            <a:schemeClr val="tx1"/>
                          </a:solidFill>
                          <a:effectLst/>
                          <a:latin typeface="微軟正黑體"/>
                          <a:ea typeface="微軟正黑體"/>
                          <a:cs typeface="微軟正黑體"/>
                        </a:rPr>
                        <a:t>科別</a:t>
                      </a:r>
                      <a:r>
                        <a:rPr kumimoji="0" lang="en-US" altLang="zh-TW" sz="1600" b="1" i="0" u="none" strike="noStrike" cap="none" normalizeH="0" baseline="0" dirty="0" smtClean="0">
                          <a:ln>
                            <a:noFill/>
                          </a:ln>
                          <a:solidFill>
                            <a:schemeClr val="tx1"/>
                          </a:solidFill>
                          <a:effectLst/>
                          <a:latin typeface="微軟正黑體"/>
                          <a:ea typeface="微軟正黑體"/>
                          <a:cs typeface="微軟正黑體"/>
                        </a:rPr>
                        <a:t>5</a:t>
                      </a:r>
                      <a:endParaRPr kumimoji="0" lang="zh-TW" altLang="en-US" sz="1600" b="0" i="0" u="none" strike="noStrike" cap="none" normalizeH="0" baseline="0" dirty="0" smtClean="0">
                        <a:ln>
                          <a:noFill/>
                        </a:ln>
                        <a:solidFill>
                          <a:schemeClr val="tx1"/>
                        </a:solidFill>
                        <a:effectLst/>
                        <a:latin typeface="標楷體" pitchFamily="65" charset="-120"/>
                        <a:ea typeface="標楷體" pitchFamily="65" charset="-120"/>
                        <a:cs typeface="微軟正黑體"/>
                      </a:endParaRPr>
                    </a:p>
                  </a:txBody>
                  <a:tcPr marL="68582" marR="68582" marT="34271" marB="3427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600" b="0" i="0" u="none" strike="noStrike" cap="none" normalizeH="0" baseline="0" dirty="0" smtClean="0">
                        <a:ln>
                          <a:noFill/>
                        </a:ln>
                        <a:solidFill>
                          <a:srgbClr val="000000"/>
                        </a:solidFill>
                        <a:effectLst/>
                        <a:latin typeface="標楷體" pitchFamily="65" charset="-120"/>
                        <a:ea typeface="標楷體" pitchFamily="65" charset="-120"/>
                        <a:cs typeface="微軟正黑體"/>
                      </a:endParaRPr>
                    </a:p>
                  </a:txBody>
                  <a:tcPr marL="68582" marR="68582" marT="34271" marB="3427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smtClean="0">
                          <a:ln>
                            <a:noFill/>
                          </a:ln>
                          <a:solidFill>
                            <a:srgbClr val="C00000"/>
                          </a:solidFill>
                          <a:effectLst/>
                          <a:latin typeface="微軟正黑體" panose="020B0604030504040204" pitchFamily="34" charset="-120"/>
                          <a:ea typeface="+mn-ea"/>
                          <a:cs typeface="微軟正黑體"/>
                        </a:rPr>
                        <a:t>高職戊</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smtClean="0">
                          <a:ln>
                            <a:noFill/>
                          </a:ln>
                          <a:solidFill>
                            <a:srgbClr val="C00000"/>
                          </a:solidFill>
                          <a:effectLst/>
                          <a:latin typeface="微軟正黑體"/>
                          <a:ea typeface="微軟正黑體"/>
                          <a:cs typeface="微軟正黑體"/>
                        </a:rPr>
                        <a:t>科別</a:t>
                      </a:r>
                      <a:r>
                        <a:rPr kumimoji="0" lang="en-US" altLang="zh-TW" sz="1600" b="1" i="0" u="none" strike="noStrike" cap="none" normalizeH="0" baseline="0" dirty="0" smtClean="0">
                          <a:ln>
                            <a:noFill/>
                          </a:ln>
                          <a:solidFill>
                            <a:srgbClr val="C00000"/>
                          </a:solidFill>
                          <a:effectLst/>
                          <a:latin typeface="微軟正黑體"/>
                          <a:ea typeface="微軟正黑體"/>
                          <a:cs typeface="微軟正黑體"/>
                        </a:rPr>
                        <a:t>5</a:t>
                      </a:r>
                      <a:endParaRPr kumimoji="0" lang="zh-TW" altLang="en-US" sz="1600" b="0" i="0" u="none" strike="noStrike" cap="none" normalizeH="0" baseline="0" dirty="0" smtClean="0">
                        <a:ln>
                          <a:noFill/>
                        </a:ln>
                        <a:solidFill>
                          <a:srgbClr val="C00000"/>
                        </a:solidFill>
                        <a:effectLst/>
                        <a:latin typeface="標楷體" pitchFamily="65" charset="-120"/>
                        <a:ea typeface="標楷體" pitchFamily="65" charset="-120"/>
                        <a:cs typeface="微軟正黑體"/>
                      </a:endParaRPr>
                    </a:p>
                  </a:txBody>
                  <a:tcPr marL="68582" marR="68582" marT="34271" marB="3427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CCFF"/>
                    </a:solidFill>
                  </a:tcPr>
                </a:tc>
                <a:extLst>
                  <a:ext uri="{0D108BD9-81ED-4DB2-BD59-A6C34878D82A}">
                    <a16:rowId xmlns="" xmlns:a16="http://schemas.microsoft.com/office/drawing/2014/main" val="10007"/>
                  </a:ext>
                </a:extLst>
              </a:tr>
            </a:tbl>
          </a:graphicData>
        </a:graphic>
      </p:graphicFrame>
      <p:sp>
        <p:nvSpPr>
          <p:cNvPr id="4" name="投影片編號版面配置區 3"/>
          <p:cNvSpPr>
            <a:spLocks noGrp="1"/>
          </p:cNvSpPr>
          <p:nvPr>
            <p:ph type="sldNum" sz="quarter" idx="12"/>
          </p:nvPr>
        </p:nvSpPr>
        <p:spPr/>
        <p:txBody>
          <a:bodyPr/>
          <a:lstStyle/>
          <a:p>
            <a:pPr>
              <a:spcBef>
                <a:spcPct val="0"/>
              </a:spcBef>
              <a:defRPr/>
            </a:pPr>
            <a:r>
              <a:rPr lang="en-US" altLang="zh-TW" sz="2000" dirty="0" smtClean="0"/>
              <a:t>54</a:t>
            </a:r>
            <a:endParaRPr lang="zh-TW" altLang="en-US" sz="20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標題 1"/>
          <p:cNvSpPr>
            <a:spLocks noGrp="1"/>
          </p:cNvSpPr>
          <p:nvPr>
            <p:ph type="title"/>
          </p:nvPr>
        </p:nvSpPr>
        <p:spPr>
          <a:xfrm>
            <a:off x="2932113" y="306388"/>
            <a:ext cx="6683375" cy="962025"/>
          </a:xfrm>
        </p:spPr>
        <p:txBody>
          <a:bodyPr/>
          <a:lstStyle/>
          <a:p>
            <a:pPr>
              <a:defRPr/>
            </a:pPr>
            <a:r>
              <a:rPr lang="en-US" altLang="zh-TW" sz="4000" b="1" dirty="0">
                <a:latin typeface="+mn-ea"/>
                <a:ea typeface="+mn-ea"/>
              </a:rPr>
              <a:t>105</a:t>
            </a:r>
            <a:r>
              <a:rPr lang="zh-TW" altLang="en-US" sz="4000" b="1" dirty="0">
                <a:latin typeface="+mn-ea"/>
                <a:ea typeface="+mn-ea"/>
              </a:rPr>
              <a:t>年志願序</a:t>
            </a:r>
            <a:r>
              <a:rPr lang="en-US" altLang="zh-TW" sz="4000" b="1" dirty="0">
                <a:latin typeface="+mn-ea"/>
                <a:ea typeface="+mn-ea"/>
              </a:rPr>
              <a:t>(10</a:t>
            </a:r>
            <a:r>
              <a:rPr lang="zh-TW" altLang="en-US" sz="4000" b="1" dirty="0">
                <a:latin typeface="+mn-ea"/>
                <a:ea typeface="+mn-ea"/>
              </a:rPr>
              <a:t>分</a:t>
            </a:r>
            <a:r>
              <a:rPr lang="en-US" altLang="zh-TW" sz="4000" b="1" dirty="0">
                <a:latin typeface="+mn-ea"/>
                <a:ea typeface="+mn-ea"/>
              </a:rPr>
              <a:t>)</a:t>
            </a:r>
            <a:r>
              <a:rPr lang="zh-TW" altLang="en-US" sz="4000" b="1" dirty="0">
                <a:latin typeface="+mn-ea"/>
                <a:ea typeface="+mn-ea"/>
              </a:rPr>
              <a:t>範例</a:t>
            </a:r>
          </a:p>
        </p:txBody>
      </p:sp>
      <p:graphicFrame>
        <p:nvGraphicFramePr>
          <p:cNvPr id="5" name="Group 118"/>
          <p:cNvGraphicFramePr>
            <a:graphicFrameLocks noGrp="1"/>
          </p:cNvGraphicFramePr>
          <p:nvPr>
            <p:ph sz="half" idx="4294967295"/>
          </p:nvPr>
        </p:nvGraphicFramePr>
        <p:xfrm>
          <a:off x="1905000" y="1268413"/>
          <a:ext cx="8658227" cy="5314950"/>
        </p:xfrm>
        <a:graphic>
          <a:graphicData uri="http://schemas.openxmlformats.org/drawingml/2006/table">
            <a:tbl>
              <a:tblPr/>
              <a:tblGrid>
                <a:gridCol w="1192589">
                  <a:extLst>
                    <a:ext uri="{9D8B030D-6E8A-4147-A177-3AD203B41FA5}">
                      <a16:colId xmlns="" xmlns:a16="http://schemas.microsoft.com/office/drawing/2014/main" val="20000"/>
                    </a:ext>
                  </a:extLst>
                </a:gridCol>
                <a:gridCol w="790028">
                  <a:extLst>
                    <a:ext uri="{9D8B030D-6E8A-4147-A177-3AD203B41FA5}">
                      <a16:colId xmlns="" xmlns:a16="http://schemas.microsoft.com/office/drawing/2014/main" val="20001"/>
                    </a:ext>
                  </a:extLst>
                </a:gridCol>
                <a:gridCol w="790028">
                  <a:extLst>
                    <a:ext uri="{9D8B030D-6E8A-4147-A177-3AD203B41FA5}">
                      <a16:colId xmlns="" xmlns:a16="http://schemas.microsoft.com/office/drawing/2014/main" val="20002"/>
                    </a:ext>
                  </a:extLst>
                </a:gridCol>
                <a:gridCol w="790028">
                  <a:extLst>
                    <a:ext uri="{9D8B030D-6E8A-4147-A177-3AD203B41FA5}">
                      <a16:colId xmlns="" xmlns:a16="http://schemas.microsoft.com/office/drawing/2014/main" val="20003"/>
                    </a:ext>
                  </a:extLst>
                </a:gridCol>
                <a:gridCol w="790028">
                  <a:extLst>
                    <a:ext uri="{9D8B030D-6E8A-4147-A177-3AD203B41FA5}">
                      <a16:colId xmlns="" xmlns:a16="http://schemas.microsoft.com/office/drawing/2014/main" val="20004"/>
                    </a:ext>
                  </a:extLst>
                </a:gridCol>
                <a:gridCol w="784607">
                  <a:extLst>
                    <a:ext uri="{9D8B030D-6E8A-4147-A177-3AD203B41FA5}">
                      <a16:colId xmlns="" xmlns:a16="http://schemas.microsoft.com/office/drawing/2014/main" val="20005"/>
                    </a:ext>
                  </a:extLst>
                </a:gridCol>
                <a:gridCol w="998590">
                  <a:extLst>
                    <a:ext uri="{9D8B030D-6E8A-4147-A177-3AD203B41FA5}">
                      <a16:colId xmlns="" xmlns:a16="http://schemas.microsoft.com/office/drawing/2014/main" val="20006"/>
                    </a:ext>
                  </a:extLst>
                </a:gridCol>
                <a:gridCol w="843121">
                  <a:extLst>
                    <a:ext uri="{9D8B030D-6E8A-4147-A177-3AD203B41FA5}">
                      <a16:colId xmlns="" xmlns:a16="http://schemas.microsoft.com/office/drawing/2014/main" val="20007"/>
                    </a:ext>
                  </a:extLst>
                </a:gridCol>
                <a:gridCol w="839604">
                  <a:extLst>
                    <a:ext uri="{9D8B030D-6E8A-4147-A177-3AD203B41FA5}">
                      <a16:colId xmlns="" xmlns:a16="http://schemas.microsoft.com/office/drawing/2014/main" val="20008"/>
                    </a:ext>
                  </a:extLst>
                </a:gridCol>
                <a:gridCol w="839604">
                  <a:extLst>
                    <a:ext uri="{9D8B030D-6E8A-4147-A177-3AD203B41FA5}">
                      <a16:colId xmlns="" xmlns:a16="http://schemas.microsoft.com/office/drawing/2014/main" val="20009"/>
                    </a:ext>
                  </a:extLst>
                </a:gridCol>
              </a:tblGrid>
              <a:tr h="678149">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2000" b="0" i="0" u="none" strike="noStrike" cap="none" normalizeH="0" baseline="0" dirty="0" smtClean="0">
                          <a:ln>
                            <a:noFill/>
                          </a:ln>
                          <a:solidFill>
                            <a:srgbClr val="000000"/>
                          </a:solidFill>
                          <a:effectLst/>
                          <a:latin typeface="微軟正黑體"/>
                          <a:ea typeface="微軟正黑體"/>
                          <a:cs typeface="微軟正黑體"/>
                        </a:rPr>
                        <a:t>志願序</a:t>
                      </a:r>
                    </a:p>
                  </a:txBody>
                  <a:tcPr marL="68580" marR="68580" marT="34275" marB="3427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gridSpan="3">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2000" b="0" i="0" u="none" strike="noStrike" cap="none" normalizeH="0" baseline="0" dirty="0" smtClean="0">
                          <a:ln>
                            <a:noFill/>
                          </a:ln>
                          <a:solidFill>
                            <a:srgbClr val="000000"/>
                          </a:solidFill>
                          <a:effectLst/>
                          <a:latin typeface="微軟正黑體"/>
                          <a:ea typeface="微軟正黑體"/>
                          <a:cs typeface="微軟正黑體"/>
                        </a:rPr>
                        <a:t>第</a:t>
                      </a:r>
                      <a:r>
                        <a:rPr kumimoji="0" lang="en-US" altLang="zh-TW" sz="2000" b="0" i="0" u="none" strike="noStrike" cap="none" normalizeH="0" baseline="0" dirty="0" smtClean="0">
                          <a:ln>
                            <a:noFill/>
                          </a:ln>
                          <a:solidFill>
                            <a:srgbClr val="000000"/>
                          </a:solidFill>
                          <a:effectLst/>
                          <a:latin typeface="微軟正黑體"/>
                          <a:ea typeface="微軟正黑體"/>
                          <a:cs typeface="微軟正黑體"/>
                        </a:rPr>
                        <a:t>4</a:t>
                      </a:r>
                      <a:r>
                        <a:rPr kumimoji="0" lang="zh-TW" altLang="en-US" sz="2000" b="0" i="0" u="none" strike="noStrike" cap="none" normalizeH="0" baseline="0" dirty="0" smtClean="0">
                          <a:ln>
                            <a:noFill/>
                          </a:ln>
                          <a:solidFill>
                            <a:srgbClr val="000000"/>
                          </a:solidFill>
                          <a:effectLst/>
                          <a:latin typeface="微軟正黑體"/>
                          <a:ea typeface="微軟正黑體"/>
                          <a:cs typeface="微軟正黑體"/>
                        </a:rPr>
                        <a:t>志願序學校</a:t>
                      </a:r>
                    </a:p>
                  </a:txBody>
                  <a:tcPr marL="68580" marR="68580"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dirty="0" smtClean="0">
                        <a:ln>
                          <a:noFill/>
                        </a:ln>
                        <a:solidFill>
                          <a:srgbClr val="000000"/>
                        </a:solidFill>
                        <a:effectLst/>
                        <a:latin typeface="微軟正黑體"/>
                        <a:ea typeface="微軟正黑體"/>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dirty="0" smtClean="0">
                        <a:ln>
                          <a:noFill/>
                        </a:ln>
                        <a:solidFill>
                          <a:srgbClr val="000000"/>
                        </a:solidFill>
                        <a:effectLst/>
                        <a:latin typeface="微軟正黑體"/>
                        <a:ea typeface="微軟正黑體"/>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gridSpan="3">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2000" b="0" i="0" u="none" strike="noStrike" cap="none" normalizeH="0" baseline="0" dirty="0" smtClean="0">
                          <a:ln>
                            <a:noFill/>
                          </a:ln>
                          <a:solidFill>
                            <a:srgbClr val="000000"/>
                          </a:solidFill>
                          <a:effectLst/>
                          <a:latin typeface="微軟正黑體"/>
                          <a:ea typeface="微軟正黑體"/>
                          <a:cs typeface="微軟正黑體"/>
                        </a:rPr>
                        <a:t>第</a:t>
                      </a:r>
                      <a:r>
                        <a:rPr kumimoji="0" lang="en-US" altLang="zh-TW" sz="2000" b="0" i="0" u="none" strike="noStrike" cap="none" normalizeH="0" baseline="0" dirty="0" smtClean="0">
                          <a:ln>
                            <a:noFill/>
                          </a:ln>
                          <a:solidFill>
                            <a:srgbClr val="000000"/>
                          </a:solidFill>
                          <a:effectLst/>
                          <a:latin typeface="微軟正黑體"/>
                          <a:ea typeface="微軟正黑體"/>
                          <a:cs typeface="微軟正黑體"/>
                        </a:rPr>
                        <a:t>5</a:t>
                      </a:r>
                      <a:r>
                        <a:rPr kumimoji="0" lang="zh-TW" altLang="en-US" sz="2000" b="0" i="0" u="none" strike="noStrike" cap="none" normalizeH="0" baseline="0" dirty="0" smtClean="0">
                          <a:ln>
                            <a:noFill/>
                          </a:ln>
                          <a:solidFill>
                            <a:srgbClr val="000000"/>
                          </a:solidFill>
                          <a:effectLst/>
                          <a:latin typeface="微軟正黑體"/>
                          <a:ea typeface="微軟正黑體"/>
                          <a:cs typeface="微軟正黑體"/>
                        </a:rPr>
                        <a:t>志願序學校</a:t>
                      </a:r>
                    </a:p>
                  </a:txBody>
                  <a:tcPr marL="68580" marR="68580"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FF"/>
                    </a:solid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6FF"/>
                    </a:solid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BE7C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2000" b="0" i="0" u="none" strike="noStrike" cap="none" normalizeH="0" baseline="0" dirty="0" smtClean="0">
                          <a:ln>
                            <a:noFill/>
                          </a:ln>
                          <a:solidFill>
                            <a:srgbClr val="000000"/>
                          </a:solidFill>
                          <a:effectLst/>
                          <a:latin typeface="微軟正黑體" panose="020B0604030504040204" pitchFamily="34" charset="-120"/>
                          <a:ea typeface="+mn-ea"/>
                          <a:cs typeface="微軟正黑體"/>
                        </a:rPr>
                        <a:t>第</a:t>
                      </a:r>
                      <a:r>
                        <a:rPr kumimoji="0" lang="en-US" altLang="zh-TW" sz="2000" b="0" i="0" u="none" strike="noStrike" cap="none" normalizeH="0" baseline="0" dirty="0" smtClean="0">
                          <a:ln>
                            <a:noFill/>
                          </a:ln>
                          <a:solidFill>
                            <a:srgbClr val="000000"/>
                          </a:solidFill>
                          <a:effectLst/>
                          <a:latin typeface="微軟正黑體" panose="020B0604030504040204" pitchFamily="34" charset="-120"/>
                          <a:ea typeface="+mn-ea"/>
                          <a:cs typeface="微軟正黑體"/>
                        </a:rPr>
                        <a:t>6</a:t>
                      </a:r>
                      <a:r>
                        <a:rPr kumimoji="0" lang="zh-TW" altLang="en-US" sz="2000" b="0" i="0" u="none" strike="noStrike" cap="none" normalizeH="0" baseline="0" dirty="0" smtClean="0">
                          <a:ln>
                            <a:noFill/>
                          </a:ln>
                          <a:solidFill>
                            <a:srgbClr val="000000"/>
                          </a:solidFill>
                          <a:effectLst/>
                          <a:latin typeface="微軟正黑體" panose="020B0604030504040204" pitchFamily="34" charset="-120"/>
                          <a:ea typeface="+mn-ea"/>
                          <a:cs typeface="微軟正黑體"/>
                        </a:rPr>
                        <a:t>志願序</a:t>
                      </a:r>
                    </a:p>
                  </a:txBody>
                  <a:tcPr marL="68580" marR="68580" marT="34275" marB="3427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defRPr/>
                      </a:pPr>
                      <a:r>
                        <a:rPr kumimoji="0" lang="zh-TW" altLang="en-US" sz="2000" b="0" i="0" u="none" strike="noStrike" cap="none" normalizeH="0" baseline="0" dirty="0" smtClean="0">
                          <a:ln>
                            <a:noFill/>
                          </a:ln>
                          <a:solidFill>
                            <a:srgbClr val="000000"/>
                          </a:solidFill>
                          <a:effectLst/>
                          <a:latin typeface="微軟正黑體" panose="020B0604030504040204" pitchFamily="34" charset="-120"/>
                          <a:ea typeface="+mn-ea"/>
                          <a:cs typeface="微軟正黑體"/>
                        </a:rPr>
                        <a:t>第</a:t>
                      </a:r>
                      <a:r>
                        <a:rPr kumimoji="0" lang="en-US" altLang="zh-TW" sz="2000" b="0" i="0" u="none" strike="noStrike" cap="none" normalizeH="0" baseline="0" dirty="0" smtClean="0">
                          <a:ln>
                            <a:noFill/>
                          </a:ln>
                          <a:solidFill>
                            <a:srgbClr val="000000"/>
                          </a:solidFill>
                          <a:effectLst/>
                          <a:latin typeface="微軟正黑體" panose="020B0604030504040204" pitchFamily="34" charset="-120"/>
                          <a:ea typeface="+mn-ea"/>
                          <a:cs typeface="微軟正黑體"/>
                        </a:rPr>
                        <a:t>7</a:t>
                      </a:r>
                      <a:r>
                        <a:rPr kumimoji="0" lang="zh-TW" altLang="en-US" sz="2000" b="0" i="0" u="none" strike="noStrike" cap="none" normalizeH="0" baseline="0" dirty="0" smtClean="0">
                          <a:ln>
                            <a:noFill/>
                          </a:ln>
                          <a:solidFill>
                            <a:srgbClr val="000000"/>
                          </a:solidFill>
                          <a:effectLst/>
                          <a:latin typeface="微軟正黑體" panose="020B0604030504040204" pitchFamily="34" charset="-120"/>
                          <a:ea typeface="+mn-ea"/>
                          <a:cs typeface="微軟正黑體"/>
                        </a:rPr>
                        <a:t>志願序</a:t>
                      </a:r>
                    </a:p>
                  </a:txBody>
                  <a:tcPr marL="68580" marR="68580" marT="34275" marB="34275"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defRPr/>
                      </a:pPr>
                      <a:r>
                        <a:rPr kumimoji="0" lang="zh-TW" altLang="en-US" sz="2000" b="0" i="0" u="none" strike="noStrike" cap="none" normalizeH="0" baseline="0" dirty="0" smtClean="0">
                          <a:ln>
                            <a:noFill/>
                          </a:ln>
                          <a:solidFill>
                            <a:srgbClr val="000000"/>
                          </a:solidFill>
                          <a:effectLst/>
                          <a:latin typeface="微軟正黑體" panose="020B0604030504040204" pitchFamily="34" charset="-120"/>
                          <a:ea typeface="+mn-ea"/>
                          <a:cs typeface="微軟正黑體"/>
                        </a:rPr>
                        <a:t>第</a:t>
                      </a:r>
                      <a:r>
                        <a:rPr kumimoji="0" lang="en-US" altLang="zh-TW" sz="2000" b="0" i="0" u="none" strike="noStrike" cap="none" normalizeH="0" baseline="0" dirty="0" smtClean="0">
                          <a:ln>
                            <a:noFill/>
                          </a:ln>
                          <a:solidFill>
                            <a:srgbClr val="000000"/>
                          </a:solidFill>
                          <a:effectLst/>
                          <a:latin typeface="微軟正黑體" panose="020B0604030504040204" pitchFamily="34" charset="-120"/>
                          <a:ea typeface="+mn-ea"/>
                          <a:cs typeface="微軟正黑體"/>
                        </a:rPr>
                        <a:t>8</a:t>
                      </a:r>
                      <a:r>
                        <a:rPr kumimoji="0" lang="zh-TW" altLang="en-US" sz="2000" b="0" i="0" u="none" strike="noStrike" cap="none" normalizeH="0" baseline="0" dirty="0" smtClean="0">
                          <a:ln>
                            <a:noFill/>
                          </a:ln>
                          <a:solidFill>
                            <a:srgbClr val="000000"/>
                          </a:solidFill>
                          <a:effectLst/>
                          <a:latin typeface="微軟正黑體" panose="020B0604030504040204" pitchFamily="34" charset="-120"/>
                          <a:ea typeface="+mn-ea"/>
                          <a:cs typeface="微軟正黑體"/>
                        </a:rPr>
                        <a:t>志願序</a:t>
                      </a:r>
                    </a:p>
                  </a:txBody>
                  <a:tcPr marL="68580" marR="68580" marT="34275" marB="34275"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extLst>
                  <a:ext uri="{0D108BD9-81ED-4DB2-BD59-A6C34878D82A}">
                    <a16:rowId xmlns="" xmlns:a16="http://schemas.microsoft.com/office/drawing/2014/main" val="10000"/>
                  </a:ext>
                </a:extLst>
              </a:tr>
              <a:tr h="405615">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smtClean="0">
                          <a:ln>
                            <a:noFill/>
                          </a:ln>
                          <a:solidFill>
                            <a:srgbClr val="FF0000"/>
                          </a:solidFill>
                          <a:effectLst/>
                          <a:latin typeface="微軟正黑體"/>
                          <a:ea typeface="微軟正黑體"/>
                          <a:cs typeface="微軟正黑體"/>
                        </a:rPr>
                        <a:t>志願序積分</a:t>
                      </a:r>
                    </a:p>
                  </a:txBody>
                  <a:tcPr marL="68580" marR="68580" marT="34275" marB="3427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gridSpan="3">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en-US" altLang="zh-TW" sz="2000" b="1" i="0" u="none" strike="noStrike" cap="none" normalizeH="0" baseline="0" dirty="0" smtClean="0">
                          <a:ln>
                            <a:noFill/>
                          </a:ln>
                          <a:solidFill>
                            <a:srgbClr val="FF0000"/>
                          </a:solidFill>
                          <a:effectLst/>
                          <a:latin typeface="微軟正黑體"/>
                          <a:ea typeface="微軟正黑體"/>
                          <a:cs typeface="微軟正黑體"/>
                        </a:rPr>
                        <a:t>7</a:t>
                      </a:r>
                      <a:r>
                        <a:rPr kumimoji="0" lang="zh-TW" altLang="en-US" sz="2000" b="1" i="0" u="none" strike="noStrike" cap="none" normalizeH="0" baseline="0" dirty="0" smtClean="0">
                          <a:ln>
                            <a:noFill/>
                          </a:ln>
                          <a:solidFill>
                            <a:srgbClr val="FF0000"/>
                          </a:solidFill>
                          <a:effectLst/>
                          <a:latin typeface="微軟正黑體"/>
                          <a:ea typeface="微軟正黑體"/>
                          <a:cs typeface="微軟正黑體"/>
                        </a:rPr>
                        <a:t>分</a:t>
                      </a:r>
                      <a:endParaRPr kumimoji="0" lang="en-US" altLang="zh-TW" sz="2000" b="1" i="0" u="none" strike="noStrike" cap="none" normalizeH="0" baseline="0" dirty="0" smtClean="0">
                        <a:ln>
                          <a:noFill/>
                        </a:ln>
                        <a:solidFill>
                          <a:srgbClr val="FF0000"/>
                        </a:solidFill>
                        <a:effectLst/>
                        <a:latin typeface="微軟正黑體"/>
                        <a:ea typeface="微軟正黑體"/>
                        <a:cs typeface="微軟正黑體"/>
                      </a:endParaRPr>
                    </a:p>
                  </a:txBody>
                  <a:tcPr marL="68580" marR="68580" marT="34275" marB="3427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en-US" altLang="zh-TW" sz="1800" b="1" i="0" u="none" strike="noStrike" cap="none" normalizeH="0" baseline="0" dirty="0" smtClean="0">
                        <a:ln>
                          <a:noFill/>
                        </a:ln>
                        <a:solidFill>
                          <a:srgbClr val="FF0000"/>
                        </a:solidFill>
                        <a:effectLst/>
                        <a:latin typeface="微軟正黑體"/>
                        <a:ea typeface="微軟正黑體"/>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en-US" altLang="zh-TW" sz="1800" b="1" i="0" u="none" strike="noStrike" cap="none" normalizeH="0" baseline="0" dirty="0" smtClean="0">
                        <a:ln>
                          <a:noFill/>
                        </a:ln>
                        <a:solidFill>
                          <a:srgbClr val="FF0000"/>
                        </a:solidFill>
                        <a:effectLst/>
                        <a:latin typeface="微軟正黑體"/>
                        <a:ea typeface="微軟正黑體"/>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gridSpan="3">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en-US" altLang="zh-TW" sz="2000" b="1" i="0" u="none" strike="noStrike" cap="none" normalizeH="0" baseline="0" dirty="0" smtClean="0">
                          <a:ln>
                            <a:noFill/>
                          </a:ln>
                          <a:solidFill>
                            <a:srgbClr val="FF0000"/>
                          </a:solidFill>
                          <a:effectLst/>
                          <a:latin typeface="微軟正黑體"/>
                          <a:ea typeface="微軟正黑體"/>
                          <a:cs typeface="微軟正黑體"/>
                        </a:rPr>
                        <a:t>6</a:t>
                      </a:r>
                      <a:r>
                        <a:rPr kumimoji="0" lang="zh-TW" altLang="en-US" sz="2000" b="1" i="0" u="none" strike="noStrike" cap="none" normalizeH="0" baseline="0" dirty="0" smtClean="0">
                          <a:ln>
                            <a:noFill/>
                          </a:ln>
                          <a:solidFill>
                            <a:srgbClr val="FF0000"/>
                          </a:solidFill>
                          <a:effectLst/>
                          <a:latin typeface="微軟正黑體"/>
                          <a:ea typeface="微軟正黑體"/>
                          <a:cs typeface="微軟正黑體"/>
                        </a:rPr>
                        <a:t>分</a:t>
                      </a:r>
                      <a:endParaRPr kumimoji="0" lang="en-US" altLang="zh-TW" sz="2000" b="1" i="0" u="none" strike="noStrike" cap="none" normalizeH="0" baseline="0" dirty="0" smtClean="0">
                        <a:ln>
                          <a:noFill/>
                        </a:ln>
                        <a:solidFill>
                          <a:srgbClr val="FF0000"/>
                        </a:solidFill>
                        <a:effectLst/>
                        <a:latin typeface="微軟正黑體" panose="020B0604030504040204" pitchFamily="34" charset="-120"/>
                        <a:ea typeface="微軟正黑體" panose="020B0604030504040204" pitchFamily="34" charset="-120"/>
                        <a:cs typeface="微軟正黑體"/>
                      </a:endParaRPr>
                    </a:p>
                  </a:txBody>
                  <a:tcPr marL="68580" marR="68580" marT="34275" marB="3427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FF"/>
                    </a:solid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en-US" altLang="zh-TW" sz="1800" b="1" i="0" u="none" strike="noStrike" cap="none" normalizeH="0" baseline="0" dirty="0" smtClean="0">
                        <a:ln>
                          <a:noFill/>
                        </a:ln>
                        <a:solidFill>
                          <a:srgbClr val="FF0000"/>
                        </a:solidFill>
                        <a:effectLst/>
                        <a:latin typeface="標楷體" pitchFamily="65" charset="-120"/>
                        <a:ea typeface="標楷體" pitchFamily="65" charset="-120"/>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en-US" altLang="zh-TW" sz="1800" b="1" i="0" u="none" strike="noStrike" cap="none" normalizeH="0" baseline="0" dirty="0" smtClean="0">
                        <a:ln>
                          <a:noFill/>
                        </a:ln>
                        <a:solidFill>
                          <a:srgbClr val="FF0000"/>
                        </a:solidFill>
                        <a:effectLst/>
                        <a:latin typeface="微軟正黑體" panose="020B0604030504040204" pitchFamily="34" charset="-120"/>
                        <a:ea typeface="微軟正黑體" panose="020B0604030504040204" pitchFamily="34" charset="-120"/>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gridSpan="3">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en-US" altLang="zh-TW" sz="2000" b="1" i="0" u="none" strike="noStrike" cap="none" normalizeH="0" baseline="0" dirty="0" smtClean="0">
                          <a:ln>
                            <a:noFill/>
                          </a:ln>
                          <a:solidFill>
                            <a:srgbClr val="FF0000"/>
                          </a:solidFill>
                          <a:effectLst/>
                          <a:latin typeface="微軟正黑體" panose="020B0604030504040204" pitchFamily="34" charset="-120"/>
                          <a:ea typeface="微軟正黑體" panose="020B0604030504040204" pitchFamily="34" charset="-120"/>
                          <a:cs typeface="微軟正黑體"/>
                        </a:rPr>
                        <a:t>5</a:t>
                      </a:r>
                      <a:r>
                        <a:rPr kumimoji="0" lang="zh-TW" altLang="en-US" sz="2000" b="1" i="0" u="none" strike="noStrike" cap="none" normalizeH="0" baseline="0" dirty="0" smtClean="0">
                          <a:ln>
                            <a:noFill/>
                          </a:ln>
                          <a:solidFill>
                            <a:srgbClr val="FF0000"/>
                          </a:solidFill>
                          <a:effectLst/>
                          <a:latin typeface="微軟正黑體" panose="020B0604030504040204" pitchFamily="34" charset="-120"/>
                          <a:ea typeface="微軟正黑體" panose="020B0604030504040204" pitchFamily="34" charset="-120"/>
                          <a:cs typeface="微軟正黑體"/>
                        </a:rPr>
                        <a:t>分</a:t>
                      </a:r>
                      <a:endParaRPr kumimoji="0" lang="en-US" altLang="zh-TW" sz="2000" b="1" i="0" u="none" strike="noStrike" cap="none" normalizeH="0" baseline="0" dirty="0" smtClean="0">
                        <a:ln>
                          <a:noFill/>
                        </a:ln>
                        <a:solidFill>
                          <a:srgbClr val="FF0000"/>
                        </a:solidFill>
                        <a:effectLst/>
                        <a:latin typeface="微軟正黑體" panose="020B0604030504040204" pitchFamily="34" charset="-120"/>
                        <a:ea typeface="微軟正黑體" panose="020B0604030504040204" pitchFamily="34" charset="-120"/>
                        <a:cs typeface="微軟正黑體"/>
                      </a:endParaRPr>
                    </a:p>
                  </a:txBody>
                  <a:tcPr marL="68580" marR="68580" marT="34275" marB="3427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hMerge="1">
                  <a:txBody>
                    <a:bodyPr/>
                    <a:lstStyle/>
                    <a:p>
                      <a:endParaRPr lang="zh-TW" altLang="en-US"/>
                    </a:p>
                  </a:txBody>
                  <a:tcPr/>
                </a:tc>
                <a:tc hMerge="1">
                  <a:txBody>
                    <a:bodyPr/>
                    <a:lstStyle/>
                    <a:p>
                      <a:endParaRPr lang="zh-TW" altLang="en-US"/>
                    </a:p>
                  </a:txBody>
                  <a:tcPr/>
                </a:tc>
                <a:extLst>
                  <a:ext uri="{0D108BD9-81ED-4DB2-BD59-A6C34878D82A}">
                    <a16:rowId xmlns="" xmlns:a16="http://schemas.microsoft.com/office/drawing/2014/main" val="10001"/>
                  </a:ext>
                </a:extLst>
              </a:tr>
              <a:tr h="657829">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800" b="0" i="0" u="none" strike="noStrike" cap="none" normalizeH="0" baseline="0" dirty="0" smtClean="0">
                          <a:ln>
                            <a:noFill/>
                          </a:ln>
                          <a:solidFill>
                            <a:srgbClr val="000000"/>
                          </a:solidFill>
                          <a:effectLst/>
                          <a:latin typeface="微軟正黑體"/>
                          <a:ea typeface="微軟正黑體"/>
                          <a:cs typeface="微軟正黑體"/>
                        </a:rPr>
                        <a:t>志願序學校名</a:t>
                      </a:r>
                    </a:p>
                  </a:txBody>
                  <a:tcPr marL="68580" marR="68580" marT="34275" marB="3427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smtClean="0">
                          <a:ln>
                            <a:noFill/>
                          </a:ln>
                          <a:solidFill>
                            <a:srgbClr val="000000"/>
                          </a:solidFill>
                          <a:effectLst/>
                          <a:latin typeface="微軟正黑體"/>
                          <a:ea typeface="微軟正黑體"/>
                          <a:cs typeface="微軟正黑體"/>
                        </a:rPr>
                        <a:t>高中丁</a:t>
                      </a:r>
                    </a:p>
                  </a:txBody>
                  <a:tcPr marL="68580" marR="68580"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smtClean="0">
                          <a:ln>
                            <a:noFill/>
                          </a:ln>
                          <a:solidFill>
                            <a:srgbClr val="000000"/>
                          </a:solidFill>
                          <a:effectLst/>
                          <a:latin typeface="微軟正黑體"/>
                          <a:ea typeface="微軟正黑體"/>
                          <a:cs typeface="微軟正黑體"/>
                        </a:rPr>
                        <a:t>高中戊</a:t>
                      </a:r>
                    </a:p>
                  </a:txBody>
                  <a:tcPr marL="68580" marR="68580"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smtClean="0">
                          <a:ln>
                            <a:noFill/>
                          </a:ln>
                          <a:solidFill>
                            <a:srgbClr val="000000"/>
                          </a:solidFill>
                          <a:effectLst/>
                          <a:latin typeface="微軟正黑體"/>
                          <a:ea typeface="微軟正黑體"/>
                          <a:cs typeface="微軟正黑體"/>
                        </a:rPr>
                        <a:t>高中己</a:t>
                      </a:r>
                    </a:p>
                  </a:txBody>
                  <a:tcPr marL="68580" marR="68580"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smtClean="0">
                          <a:ln>
                            <a:noFill/>
                          </a:ln>
                          <a:solidFill>
                            <a:srgbClr val="C00000"/>
                          </a:solidFill>
                          <a:effectLst/>
                          <a:latin typeface="微軟正黑體"/>
                          <a:ea typeface="微軟正黑體"/>
                          <a:cs typeface="微軟正黑體"/>
                        </a:rPr>
                        <a:t>高職己</a:t>
                      </a:r>
                    </a:p>
                  </a:txBody>
                  <a:tcPr marL="68580" marR="68580"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a:noFill/>
                    </a:lnTlToBr>
                    <a:lnBlToTr>
                      <a:noFill/>
                    </a:lnBlToTr>
                    <a:solidFill>
                      <a:srgbClr val="00FF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smtClean="0">
                          <a:ln>
                            <a:noFill/>
                          </a:ln>
                          <a:solidFill>
                            <a:srgbClr val="C00000"/>
                          </a:solidFill>
                          <a:effectLst/>
                          <a:latin typeface="微軟正黑體"/>
                          <a:ea typeface="微軟正黑體"/>
                          <a:cs typeface="微軟正黑體"/>
                        </a:rPr>
                        <a:t>高職庚</a:t>
                      </a:r>
                    </a:p>
                  </a:txBody>
                  <a:tcPr marL="68580" marR="68580"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a:noFill/>
                    </a:lnTlToBr>
                    <a:lnBlToTr>
                      <a:noFill/>
                    </a:lnBlToTr>
                    <a:solidFill>
                      <a:srgbClr val="00FF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smtClean="0">
                          <a:ln>
                            <a:noFill/>
                          </a:ln>
                          <a:solidFill>
                            <a:srgbClr val="C00000"/>
                          </a:solidFill>
                          <a:effectLst/>
                          <a:latin typeface="微軟正黑體"/>
                          <a:ea typeface="微軟正黑體"/>
                          <a:cs typeface="微軟正黑體"/>
                        </a:rPr>
                        <a:t>高職辛</a:t>
                      </a:r>
                    </a:p>
                  </a:txBody>
                  <a:tcPr marL="68580" marR="68580"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a:noFill/>
                    </a:lnTlToBr>
                    <a:lnBlToTr>
                      <a:noFill/>
                    </a:lnBlToTr>
                    <a:solidFill>
                      <a:srgbClr val="00FF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smtClean="0">
                          <a:ln>
                            <a:noFill/>
                          </a:ln>
                          <a:solidFill>
                            <a:schemeClr val="tx1"/>
                          </a:solidFill>
                          <a:effectLst/>
                          <a:latin typeface="微軟正黑體" panose="020B0604030504040204" pitchFamily="34" charset="-120"/>
                          <a:ea typeface="+mn-ea"/>
                          <a:cs typeface="微軟正黑體"/>
                        </a:rPr>
                        <a:t>高職丁</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smtClean="0">
                          <a:ln>
                            <a:noFill/>
                          </a:ln>
                          <a:solidFill>
                            <a:schemeClr val="tx1"/>
                          </a:solidFill>
                          <a:effectLst/>
                          <a:latin typeface="微軟正黑體"/>
                          <a:ea typeface="微軟正黑體"/>
                          <a:cs typeface="微軟正黑體"/>
                        </a:rPr>
                        <a:t>科別</a:t>
                      </a:r>
                      <a:r>
                        <a:rPr kumimoji="0" lang="en-US" altLang="zh-TW" sz="1600" b="1" i="0" u="none" strike="noStrike" cap="none" normalizeH="0" baseline="0" dirty="0" smtClean="0">
                          <a:ln>
                            <a:noFill/>
                          </a:ln>
                          <a:solidFill>
                            <a:schemeClr val="tx1"/>
                          </a:solidFill>
                          <a:effectLst/>
                          <a:latin typeface="微軟正黑體"/>
                          <a:ea typeface="微軟正黑體"/>
                          <a:cs typeface="微軟正黑體"/>
                        </a:rPr>
                        <a:t>6</a:t>
                      </a:r>
                      <a:endParaRPr kumimoji="0" lang="zh-TW" altLang="en-US" sz="1600" b="1" i="0" u="none" strike="noStrike" cap="none" normalizeH="0" baseline="0" dirty="0" smtClean="0">
                        <a:ln>
                          <a:noFill/>
                        </a:ln>
                        <a:solidFill>
                          <a:schemeClr val="tx1"/>
                        </a:solidFill>
                        <a:effectLst/>
                        <a:latin typeface="微軟正黑體"/>
                        <a:ea typeface="微軟正黑體"/>
                        <a:cs typeface="微軟正黑體"/>
                      </a:endParaRPr>
                    </a:p>
                  </a:txBody>
                  <a:tcPr marL="68580" marR="68580"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smtClean="0">
                          <a:ln>
                            <a:noFill/>
                          </a:ln>
                          <a:solidFill>
                            <a:srgbClr val="7030A0"/>
                          </a:solidFill>
                          <a:effectLst/>
                          <a:latin typeface="微軟正黑體"/>
                          <a:ea typeface="微軟正黑體"/>
                          <a:cs typeface="微軟正黑體"/>
                        </a:rPr>
                        <a:t>高中庚</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smtClean="0">
                          <a:ln>
                            <a:noFill/>
                          </a:ln>
                          <a:solidFill>
                            <a:srgbClr val="7030A0"/>
                          </a:solidFill>
                          <a:effectLst/>
                          <a:latin typeface="微軟正黑體"/>
                          <a:ea typeface="微軟正黑體"/>
                          <a:cs typeface="微軟正黑體"/>
                        </a:rPr>
                        <a:t>普通科</a:t>
                      </a:r>
                    </a:p>
                  </a:txBody>
                  <a:tcPr marL="68580" marR="68580"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smtClean="0">
                          <a:ln>
                            <a:noFill/>
                          </a:ln>
                          <a:solidFill>
                            <a:srgbClr val="C00000"/>
                          </a:solidFill>
                          <a:effectLst/>
                          <a:latin typeface="微軟正黑體" panose="020B0604030504040204" pitchFamily="34" charset="-120"/>
                          <a:ea typeface="+mn-ea"/>
                          <a:cs typeface="微軟正黑體"/>
                        </a:rPr>
                        <a:t>高職壬</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smtClean="0">
                          <a:ln>
                            <a:noFill/>
                          </a:ln>
                          <a:solidFill>
                            <a:srgbClr val="C00000"/>
                          </a:solidFill>
                          <a:effectLst/>
                          <a:latin typeface="微軟正黑體"/>
                          <a:ea typeface="微軟正黑體"/>
                          <a:cs typeface="微軟正黑體"/>
                        </a:rPr>
                        <a:t>科別</a:t>
                      </a:r>
                      <a:r>
                        <a:rPr kumimoji="0" lang="en-US" altLang="zh-TW" sz="1600" b="1" i="0" u="none" strike="noStrike" cap="none" normalizeH="0" baseline="0" dirty="0" smtClean="0">
                          <a:ln>
                            <a:noFill/>
                          </a:ln>
                          <a:solidFill>
                            <a:srgbClr val="C00000"/>
                          </a:solidFill>
                          <a:effectLst/>
                          <a:latin typeface="微軟正黑體"/>
                          <a:ea typeface="微軟正黑體"/>
                          <a:cs typeface="微軟正黑體"/>
                        </a:rPr>
                        <a:t>1</a:t>
                      </a:r>
                      <a:endParaRPr kumimoji="0" lang="zh-TW" altLang="en-US" sz="1600" b="1" i="0" u="none" strike="noStrike" cap="none" normalizeH="0" baseline="0" dirty="0" smtClean="0">
                        <a:ln>
                          <a:noFill/>
                        </a:ln>
                        <a:solidFill>
                          <a:srgbClr val="C00000"/>
                        </a:solidFill>
                        <a:effectLst/>
                        <a:latin typeface="微軟正黑體"/>
                        <a:ea typeface="微軟正黑體"/>
                        <a:cs typeface="微軟正黑體"/>
                      </a:endParaRPr>
                    </a:p>
                  </a:txBody>
                  <a:tcPr marL="68580" marR="68580" marT="34275" marB="3427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a:noFill/>
                    </a:lnTlToBr>
                    <a:lnBlToTr>
                      <a:noFill/>
                    </a:lnBlToTr>
                    <a:solidFill>
                      <a:srgbClr val="99CCFF"/>
                    </a:solidFill>
                  </a:tcPr>
                </a:tc>
                <a:extLst>
                  <a:ext uri="{0D108BD9-81ED-4DB2-BD59-A6C34878D82A}">
                    <a16:rowId xmlns="" xmlns:a16="http://schemas.microsoft.com/office/drawing/2014/main" val="10002"/>
                  </a:ext>
                </a:extLst>
              </a:tr>
              <a:tr h="714671">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800" b="0" i="0" u="none" strike="noStrike" cap="none" normalizeH="0" baseline="0" dirty="0" smtClean="0">
                          <a:ln>
                            <a:noFill/>
                          </a:ln>
                          <a:solidFill>
                            <a:srgbClr val="000000"/>
                          </a:solidFill>
                          <a:effectLst/>
                          <a:latin typeface="微軟正黑體"/>
                          <a:ea typeface="微軟正黑體"/>
                          <a:cs typeface="微軟正黑體"/>
                        </a:rPr>
                        <a:t>錄取序號</a:t>
                      </a:r>
                      <a:r>
                        <a:rPr kumimoji="0" lang="en-US" altLang="zh-TW" sz="1800" b="0" i="0" u="none" strike="noStrike" cap="none" normalizeH="0" baseline="0" dirty="0" smtClean="0">
                          <a:ln>
                            <a:noFill/>
                          </a:ln>
                          <a:solidFill>
                            <a:srgbClr val="000000"/>
                          </a:solidFill>
                          <a:effectLst/>
                          <a:latin typeface="微軟正黑體"/>
                          <a:ea typeface="微軟正黑體"/>
                          <a:cs typeface="微軟正黑體"/>
                        </a:rPr>
                        <a:t>1</a:t>
                      </a:r>
                    </a:p>
                  </a:txBody>
                  <a:tcPr marL="68580" marR="68580" marT="34275" marB="3427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smtClean="0">
                          <a:ln>
                            <a:noFill/>
                          </a:ln>
                          <a:solidFill>
                            <a:srgbClr val="000000"/>
                          </a:solidFill>
                          <a:effectLst/>
                          <a:latin typeface="微軟正黑體"/>
                          <a:ea typeface="微軟正黑體"/>
                          <a:cs typeface="微軟正黑體"/>
                        </a:rPr>
                        <a:t>普通科</a:t>
                      </a:r>
                    </a:p>
                  </a:txBody>
                  <a:tcPr marL="68580" marR="68580"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smtClean="0">
                          <a:ln>
                            <a:noFill/>
                          </a:ln>
                          <a:solidFill>
                            <a:srgbClr val="000000"/>
                          </a:solidFill>
                          <a:effectLst/>
                          <a:latin typeface="微軟正黑體"/>
                          <a:ea typeface="微軟正黑體"/>
                          <a:cs typeface="微軟正黑體"/>
                        </a:rPr>
                        <a:t>普通科</a:t>
                      </a:r>
                    </a:p>
                  </a:txBody>
                  <a:tcPr marL="68580" marR="68580"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smtClean="0">
                          <a:ln>
                            <a:noFill/>
                          </a:ln>
                          <a:solidFill>
                            <a:srgbClr val="000000"/>
                          </a:solidFill>
                          <a:effectLst/>
                          <a:latin typeface="微軟正黑體"/>
                          <a:ea typeface="微軟正黑體"/>
                          <a:cs typeface="微軟正黑體"/>
                        </a:rPr>
                        <a:t>普通科</a:t>
                      </a:r>
                    </a:p>
                  </a:txBody>
                  <a:tcPr marL="68580" marR="68580"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smtClean="0">
                          <a:ln>
                            <a:noFill/>
                          </a:ln>
                          <a:solidFill>
                            <a:srgbClr val="C00000"/>
                          </a:solidFill>
                          <a:effectLst/>
                          <a:latin typeface="微軟正黑體"/>
                          <a:ea typeface="微軟正黑體"/>
                          <a:cs typeface="微軟正黑體"/>
                        </a:rPr>
                        <a:t>高職己</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smtClean="0">
                          <a:ln>
                            <a:noFill/>
                          </a:ln>
                          <a:solidFill>
                            <a:srgbClr val="C00000"/>
                          </a:solidFill>
                          <a:effectLst/>
                          <a:latin typeface="微軟正黑體"/>
                          <a:ea typeface="微軟正黑體"/>
                          <a:cs typeface="微軟正黑體"/>
                        </a:rPr>
                        <a:t>科別</a:t>
                      </a:r>
                      <a:r>
                        <a:rPr kumimoji="0" lang="en-US" altLang="zh-TW" sz="1600" b="0" i="0" u="none" strike="noStrike" cap="none" normalizeH="0" baseline="0" dirty="0" smtClean="0">
                          <a:ln>
                            <a:noFill/>
                          </a:ln>
                          <a:solidFill>
                            <a:srgbClr val="C00000"/>
                          </a:solidFill>
                          <a:effectLst/>
                          <a:latin typeface="微軟正黑體"/>
                          <a:ea typeface="微軟正黑體"/>
                          <a:cs typeface="微軟正黑體"/>
                        </a:rPr>
                        <a:t>1</a:t>
                      </a:r>
                      <a:endParaRPr kumimoji="0" lang="zh-TW" altLang="en-US" sz="1600" b="0" i="0" u="none" strike="noStrike" cap="none" normalizeH="0" baseline="0" dirty="0" smtClean="0">
                        <a:ln>
                          <a:noFill/>
                        </a:ln>
                        <a:solidFill>
                          <a:srgbClr val="C00000"/>
                        </a:solidFill>
                        <a:effectLst/>
                        <a:latin typeface="微軟正黑體"/>
                        <a:ea typeface="微軟正黑體"/>
                        <a:cs typeface="微軟正黑體"/>
                      </a:endParaRPr>
                    </a:p>
                  </a:txBody>
                  <a:tcPr marL="68580" marR="68580"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smtClean="0">
                          <a:ln>
                            <a:noFill/>
                          </a:ln>
                          <a:solidFill>
                            <a:srgbClr val="C00000"/>
                          </a:solidFill>
                          <a:effectLst/>
                          <a:latin typeface="微軟正黑體"/>
                          <a:ea typeface="微軟正黑體"/>
                          <a:cs typeface="微軟正黑體"/>
                        </a:rPr>
                        <a:t>高職庚</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smtClean="0">
                          <a:ln>
                            <a:noFill/>
                          </a:ln>
                          <a:solidFill>
                            <a:srgbClr val="C00000"/>
                          </a:solidFill>
                          <a:effectLst/>
                          <a:latin typeface="微軟正黑體"/>
                          <a:ea typeface="微軟正黑體"/>
                          <a:cs typeface="微軟正黑體"/>
                        </a:rPr>
                        <a:t>科別</a:t>
                      </a:r>
                      <a:r>
                        <a:rPr kumimoji="0" lang="en-US" altLang="zh-TW" sz="1600" b="0" i="0" u="none" strike="noStrike" cap="none" normalizeH="0" baseline="0" dirty="0" smtClean="0">
                          <a:ln>
                            <a:noFill/>
                          </a:ln>
                          <a:solidFill>
                            <a:srgbClr val="C00000"/>
                          </a:solidFill>
                          <a:effectLst/>
                          <a:latin typeface="微軟正黑體"/>
                          <a:ea typeface="微軟正黑體"/>
                          <a:cs typeface="微軟正黑體"/>
                        </a:rPr>
                        <a:t>1</a:t>
                      </a:r>
                      <a:endParaRPr kumimoji="0" lang="zh-TW" altLang="en-US" sz="1600" b="0" i="0" u="none" strike="noStrike" cap="none" normalizeH="0" baseline="0" dirty="0" smtClean="0">
                        <a:ln>
                          <a:noFill/>
                        </a:ln>
                        <a:solidFill>
                          <a:srgbClr val="C00000"/>
                        </a:solidFill>
                        <a:effectLst/>
                        <a:latin typeface="微軟正黑體"/>
                        <a:ea typeface="微軟正黑體"/>
                        <a:cs typeface="微軟正黑體"/>
                      </a:endParaRPr>
                    </a:p>
                  </a:txBody>
                  <a:tcPr marL="68580" marR="68580"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smtClean="0">
                          <a:ln>
                            <a:noFill/>
                          </a:ln>
                          <a:solidFill>
                            <a:srgbClr val="C00000"/>
                          </a:solidFill>
                          <a:effectLst/>
                          <a:latin typeface="微軟正黑體"/>
                          <a:ea typeface="微軟正黑體"/>
                          <a:cs typeface="微軟正黑體"/>
                        </a:rPr>
                        <a:t>高職辛</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smtClean="0">
                          <a:ln>
                            <a:noFill/>
                          </a:ln>
                          <a:solidFill>
                            <a:srgbClr val="C00000"/>
                          </a:solidFill>
                          <a:effectLst/>
                          <a:latin typeface="微軟正黑體"/>
                          <a:ea typeface="微軟正黑體"/>
                          <a:cs typeface="微軟正黑體"/>
                        </a:rPr>
                        <a:t>科別</a:t>
                      </a:r>
                      <a:r>
                        <a:rPr kumimoji="0" lang="en-US" altLang="zh-TW" sz="1600" b="0" i="0" u="none" strike="noStrike" cap="none" normalizeH="0" baseline="0" dirty="0" smtClean="0">
                          <a:ln>
                            <a:noFill/>
                          </a:ln>
                          <a:solidFill>
                            <a:srgbClr val="C00000"/>
                          </a:solidFill>
                          <a:effectLst/>
                          <a:latin typeface="微軟正黑體"/>
                          <a:ea typeface="微軟正黑體"/>
                          <a:cs typeface="微軟正黑體"/>
                        </a:rPr>
                        <a:t>1</a:t>
                      </a:r>
                      <a:endParaRPr kumimoji="0" lang="zh-TW" altLang="en-US" sz="1600" b="0" i="0" u="none" strike="noStrike" cap="none" normalizeH="0" baseline="0" dirty="0" smtClean="0">
                        <a:ln>
                          <a:noFill/>
                        </a:ln>
                        <a:solidFill>
                          <a:srgbClr val="C00000"/>
                        </a:solidFill>
                        <a:effectLst/>
                        <a:latin typeface="微軟正黑體"/>
                        <a:ea typeface="微軟正黑體"/>
                        <a:cs typeface="微軟正黑體"/>
                      </a:endParaRPr>
                    </a:p>
                  </a:txBody>
                  <a:tcPr marL="68580" marR="68580"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FF"/>
                    </a:solidFill>
                  </a:tcPr>
                </a:tc>
                <a:tc>
                  <a:txBody>
                    <a:bodyPr/>
                    <a:lstStyle/>
                    <a:p>
                      <a:endParaRPr lang="zh-TW" altLang="en-US" sz="1300" dirty="0"/>
                    </a:p>
                  </a:txBody>
                  <a:tcPr marL="68580" marR="68580"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zh-TW" altLang="en-US" sz="1300" dirty="0"/>
                    </a:p>
                  </a:txBody>
                  <a:tcPr marL="68580" marR="68580"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zh-TW" altLang="en-US" sz="1300" dirty="0"/>
                    </a:p>
                  </a:txBody>
                  <a:tcPr marL="68580" marR="68580" marT="34275" marB="3427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r h="714671">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800" b="0" i="0" u="none" strike="noStrike" cap="none" normalizeH="0" baseline="0" dirty="0" smtClean="0">
                          <a:ln>
                            <a:noFill/>
                          </a:ln>
                          <a:solidFill>
                            <a:srgbClr val="000000"/>
                          </a:solidFill>
                          <a:effectLst/>
                          <a:latin typeface="微軟正黑體"/>
                          <a:ea typeface="微軟正黑體"/>
                          <a:cs typeface="微軟正黑體"/>
                        </a:rPr>
                        <a:t>錄取序號</a:t>
                      </a:r>
                      <a:r>
                        <a:rPr kumimoji="0" lang="en-US" altLang="zh-TW" sz="1800" b="0" i="0" u="none" strike="noStrike" cap="none" normalizeH="0" baseline="0" dirty="0" smtClean="0">
                          <a:ln>
                            <a:noFill/>
                          </a:ln>
                          <a:solidFill>
                            <a:srgbClr val="000000"/>
                          </a:solidFill>
                          <a:effectLst/>
                          <a:latin typeface="微軟正黑體"/>
                          <a:ea typeface="微軟正黑體"/>
                          <a:cs typeface="微軟正黑體"/>
                        </a:rPr>
                        <a:t>2</a:t>
                      </a:r>
                      <a:endParaRPr kumimoji="0" lang="zh-TW" altLang="en-US" sz="1800" b="0" i="0" u="none" strike="noStrike" cap="none" normalizeH="0" baseline="0" dirty="0" smtClean="0">
                        <a:ln>
                          <a:noFill/>
                        </a:ln>
                        <a:solidFill>
                          <a:srgbClr val="000000"/>
                        </a:solidFill>
                        <a:effectLst/>
                        <a:latin typeface="微軟正黑體"/>
                        <a:ea typeface="微軟正黑體"/>
                        <a:cs typeface="微軟正黑體"/>
                      </a:endParaRPr>
                    </a:p>
                  </a:txBody>
                  <a:tcPr marL="68580" marR="68580" marT="34275" marB="3427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endParaRPr lang="zh-TW" altLang="en-US" sz="1600"/>
                    </a:p>
                  </a:txBody>
                  <a:tcPr marL="68580" marR="68580"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600" b="0" i="0" u="none" strike="noStrike" cap="none" normalizeH="0" baseline="0" dirty="0" smtClean="0">
                        <a:ln>
                          <a:noFill/>
                        </a:ln>
                        <a:solidFill>
                          <a:srgbClr val="000000"/>
                        </a:solidFill>
                        <a:effectLst/>
                        <a:latin typeface="微軟正黑體"/>
                        <a:ea typeface="微軟正黑體"/>
                        <a:cs typeface="微軟正黑體"/>
                      </a:endParaRPr>
                    </a:p>
                  </a:txBody>
                  <a:tcPr marL="68580" marR="68580"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600" b="1" i="0" u="none" strike="noStrike" cap="none" normalizeH="0" baseline="0" dirty="0" smtClean="0">
                        <a:ln>
                          <a:noFill/>
                        </a:ln>
                        <a:solidFill>
                          <a:srgbClr val="7030A0"/>
                        </a:solidFill>
                        <a:effectLst/>
                        <a:latin typeface="微軟正黑體"/>
                        <a:ea typeface="微軟正黑體"/>
                        <a:cs typeface="微軟正黑體"/>
                      </a:endParaRPr>
                    </a:p>
                  </a:txBody>
                  <a:tcPr marL="68580" marR="68580"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smtClean="0">
                          <a:ln>
                            <a:noFill/>
                          </a:ln>
                          <a:solidFill>
                            <a:srgbClr val="C00000"/>
                          </a:solidFill>
                          <a:effectLst/>
                          <a:latin typeface="微軟正黑體"/>
                          <a:ea typeface="微軟正黑體"/>
                          <a:cs typeface="微軟正黑體"/>
                        </a:rPr>
                        <a:t>高職己</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smtClean="0">
                          <a:ln>
                            <a:noFill/>
                          </a:ln>
                          <a:solidFill>
                            <a:srgbClr val="C00000"/>
                          </a:solidFill>
                          <a:effectLst/>
                          <a:latin typeface="微軟正黑體"/>
                          <a:ea typeface="微軟正黑體"/>
                          <a:cs typeface="微軟正黑體"/>
                        </a:rPr>
                        <a:t>科別</a:t>
                      </a:r>
                      <a:r>
                        <a:rPr kumimoji="0" lang="en-US" altLang="zh-TW" sz="1600" b="0" i="0" u="none" strike="noStrike" cap="none" normalizeH="0" baseline="0" dirty="0" smtClean="0">
                          <a:ln>
                            <a:noFill/>
                          </a:ln>
                          <a:solidFill>
                            <a:srgbClr val="C00000"/>
                          </a:solidFill>
                          <a:effectLst/>
                          <a:latin typeface="微軟正黑體"/>
                          <a:ea typeface="微軟正黑體"/>
                          <a:cs typeface="微軟正黑體"/>
                        </a:rPr>
                        <a:t>2</a:t>
                      </a:r>
                      <a:endParaRPr kumimoji="0" lang="zh-TW" altLang="en-US" sz="1600" b="0" i="0" u="none" strike="noStrike" cap="none" normalizeH="0" baseline="0" dirty="0" smtClean="0">
                        <a:ln>
                          <a:noFill/>
                        </a:ln>
                        <a:solidFill>
                          <a:srgbClr val="C00000"/>
                        </a:solidFill>
                        <a:effectLst/>
                        <a:latin typeface="微軟正黑體"/>
                        <a:ea typeface="微軟正黑體"/>
                        <a:cs typeface="微軟正黑體"/>
                      </a:endParaRPr>
                    </a:p>
                  </a:txBody>
                  <a:tcPr marL="68580" marR="68580"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smtClean="0">
                          <a:ln>
                            <a:noFill/>
                          </a:ln>
                          <a:solidFill>
                            <a:srgbClr val="C00000"/>
                          </a:solidFill>
                          <a:effectLst/>
                          <a:latin typeface="微軟正黑體"/>
                          <a:ea typeface="微軟正黑體"/>
                          <a:cs typeface="微軟正黑體"/>
                        </a:rPr>
                        <a:t>高職庚</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smtClean="0">
                          <a:ln>
                            <a:noFill/>
                          </a:ln>
                          <a:solidFill>
                            <a:srgbClr val="C00000"/>
                          </a:solidFill>
                          <a:effectLst/>
                          <a:latin typeface="微軟正黑體"/>
                          <a:ea typeface="微軟正黑體"/>
                          <a:cs typeface="微軟正黑體"/>
                        </a:rPr>
                        <a:t>科別</a:t>
                      </a:r>
                      <a:r>
                        <a:rPr kumimoji="0" lang="en-US" altLang="zh-TW" sz="1600" b="0" i="0" u="none" strike="noStrike" cap="none" normalizeH="0" baseline="0" dirty="0" smtClean="0">
                          <a:ln>
                            <a:noFill/>
                          </a:ln>
                          <a:solidFill>
                            <a:srgbClr val="C00000"/>
                          </a:solidFill>
                          <a:effectLst/>
                          <a:latin typeface="微軟正黑體"/>
                          <a:ea typeface="微軟正黑體"/>
                          <a:cs typeface="微軟正黑體"/>
                        </a:rPr>
                        <a:t>2</a:t>
                      </a:r>
                      <a:endParaRPr kumimoji="0" lang="zh-TW" altLang="en-US" sz="1600" b="0" i="0" u="none" strike="noStrike" cap="none" normalizeH="0" baseline="0" dirty="0" smtClean="0">
                        <a:ln>
                          <a:noFill/>
                        </a:ln>
                        <a:solidFill>
                          <a:srgbClr val="C00000"/>
                        </a:solidFill>
                        <a:effectLst/>
                        <a:latin typeface="微軟正黑體"/>
                        <a:ea typeface="微軟正黑體"/>
                        <a:cs typeface="微軟正黑體"/>
                      </a:endParaRPr>
                    </a:p>
                  </a:txBody>
                  <a:tcPr marL="68580" marR="68580"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smtClean="0">
                          <a:ln>
                            <a:noFill/>
                          </a:ln>
                          <a:solidFill>
                            <a:srgbClr val="C00000"/>
                          </a:solidFill>
                          <a:effectLst/>
                          <a:latin typeface="微軟正黑體"/>
                          <a:ea typeface="微軟正黑體"/>
                          <a:cs typeface="微軟正黑體"/>
                        </a:rPr>
                        <a:t>高職辛</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smtClean="0">
                          <a:ln>
                            <a:noFill/>
                          </a:ln>
                          <a:solidFill>
                            <a:srgbClr val="C00000"/>
                          </a:solidFill>
                          <a:effectLst/>
                          <a:latin typeface="微軟正黑體"/>
                          <a:ea typeface="微軟正黑體"/>
                          <a:cs typeface="微軟正黑體"/>
                        </a:rPr>
                        <a:t>科別</a:t>
                      </a:r>
                      <a:r>
                        <a:rPr kumimoji="0" lang="en-US" altLang="zh-TW" sz="1600" b="0" i="0" u="none" strike="noStrike" cap="none" normalizeH="0" baseline="0" dirty="0" smtClean="0">
                          <a:ln>
                            <a:noFill/>
                          </a:ln>
                          <a:solidFill>
                            <a:srgbClr val="C00000"/>
                          </a:solidFill>
                          <a:effectLst/>
                          <a:latin typeface="微軟正黑體"/>
                          <a:ea typeface="微軟正黑體"/>
                          <a:cs typeface="微軟正黑體"/>
                        </a:rPr>
                        <a:t>2</a:t>
                      </a:r>
                      <a:endParaRPr kumimoji="0" lang="zh-TW" altLang="en-US" sz="1600" b="0" i="0" u="none" strike="noStrike" cap="none" normalizeH="0" baseline="0" dirty="0" smtClean="0">
                        <a:ln>
                          <a:noFill/>
                        </a:ln>
                        <a:solidFill>
                          <a:srgbClr val="C00000"/>
                        </a:solidFill>
                        <a:effectLst/>
                        <a:latin typeface="微軟正黑體"/>
                        <a:ea typeface="微軟正黑體"/>
                        <a:cs typeface="微軟正黑體"/>
                      </a:endParaRPr>
                    </a:p>
                  </a:txBody>
                  <a:tcPr marL="68580" marR="68580"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600" b="0" i="0" u="none" strike="noStrike" cap="none" normalizeH="0" baseline="0" dirty="0" smtClean="0">
                        <a:ln>
                          <a:noFill/>
                        </a:ln>
                        <a:solidFill>
                          <a:schemeClr val="tx1"/>
                        </a:solidFill>
                        <a:effectLst/>
                        <a:latin typeface="標楷體" pitchFamily="65" charset="-120"/>
                        <a:ea typeface="標楷體" pitchFamily="65" charset="-120"/>
                        <a:cs typeface="微軟正黑體"/>
                      </a:endParaRPr>
                    </a:p>
                  </a:txBody>
                  <a:tcPr marL="68580" marR="68580"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600" b="1" i="0" u="none" strike="noStrike" cap="none" normalizeH="0" baseline="0" dirty="0" smtClean="0">
                        <a:ln>
                          <a:noFill/>
                        </a:ln>
                        <a:solidFill>
                          <a:srgbClr val="7030A0"/>
                        </a:solidFill>
                        <a:effectLst/>
                        <a:latin typeface="微軟正黑體"/>
                        <a:ea typeface="微軟正黑體"/>
                        <a:cs typeface="微軟正黑體"/>
                      </a:endParaRPr>
                    </a:p>
                  </a:txBody>
                  <a:tcPr marL="68580" marR="68580"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600" b="0" i="0" u="none" strike="noStrike" cap="none" normalizeH="0" baseline="0" dirty="0" smtClean="0">
                        <a:ln>
                          <a:noFill/>
                        </a:ln>
                        <a:solidFill>
                          <a:srgbClr val="C00000"/>
                        </a:solidFill>
                        <a:effectLst/>
                        <a:latin typeface="標楷體" pitchFamily="65" charset="-120"/>
                        <a:ea typeface="標楷體" pitchFamily="65" charset="-120"/>
                        <a:cs typeface="微軟正黑體"/>
                      </a:endParaRPr>
                    </a:p>
                  </a:txBody>
                  <a:tcPr marL="68580" marR="68580" marT="34275" marB="3427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4"/>
                  </a:ext>
                </a:extLst>
              </a:tr>
              <a:tr h="714671">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800" b="0" i="0" u="none" strike="noStrike" cap="none" normalizeH="0" baseline="0" dirty="0" smtClean="0">
                          <a:ln>
                            <a:noFill/>
                          </a:ln>
                          <a:solidFill>
                            <a:srgbClr val="000000"/>
                          </a:solidFill>
                          <a:effectLst/>
                          <a:latin typeface="微軟正黑體"/>
                          <a:ea typeface="微軟正黑體"/>
                          <a:cs typeface="微軟正黑體"/>
                        </a:rPr>
                        <a:t>錄取序號</a:t>
                      </a:r>
                      <a:r>
                        <a:rPr kumimoji="0" lang="en-US" altLang="zh-TW" sz="1800" b="0" i="0" u="none" strike="noStrike" cap="none" normalizeH="0" baseline="0" dirty="0" smtClean="0">
                          <a:ln>
                            <a:noFill/>
                          </a:ln>
                          <a:solidFill>
                            <a:srgbClr val="000000"/>
                          </a:solidFill>
                          <a:effectLst/>
                          <a:latin typeface="微軟正黑體"/>
                          <a:ea typeface="微軟正黑體"/>
                          <a:cs typeface="微軟正黑體"/>
                        </a:rPr>
                        <a:t>3</a:t>
                      </a:r>
                      <a:endParaRPr kumimoji="0" lang="zh-TW" altLang="en-US" sz="1800" b="0" i="0" u="none" strike="noStrike" cap="none" normalizeH="0" baseline="0" dirty="0" smtClean="0">
                        <a:ln>
                          <a:noFill/>
                        </a:ln>
                        <a:solidFill>
                          <a:srgbClr val="000000"/>
                        </a:solidFill>
                        <a:effectLst/>
                        <a:latin typeface="微軟正黑體"/>
                        <a:ea typeface="微軟正黑體"/>
                        <a:cs typeface="微軟正黑體"/>
                      </a:endParaRPr>
                    </a:p>
                  </a:txBody>
                  <a:tcPr marL="68580" marR="68580" marT="34275" marB="3427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endParaRPr lang="zh-TW" altLang="en-US" sz="1600"/>
                    </a:p>
                  </a:txBody>
                  <a:tcPr marL="68580" marR="68580"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600" b="0" i="0" u="none" strike="noStrike" cap="none" normalizeH="0" baseline="0" dirty="0" smtClean="0">
                        <a:ln>
                          <a:noFill/>
                        </a:ln>
                        <a:solidFill>
                          <a:srgbClr val="000000"/>
                        </a:solidFill>
                        <a:effectLst/>
                        <a:latin typeface="微軟正黑體"/>
                        <a:ea typeface="微軟正黑體"/>
                        <a:cs typeface="微軟正黑體"/>
                      </a:endParaRPr>
                    </a:p>
                  </a:txBody>
                  <a:tcPr marL="68580" marR="68580"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600" b="0" i="0" u="none" strike="noStrike" cap="none" normalizeH="0" baseline="0" dirty="0" smtClean="0">
                        <a:ln>
                          <a:noFill/>
                        </a:ln>
                        <a:solidFill>
                          <a:srgbClr val="000000"/>
                        </a:solidFill>
                        <a:effectLst/>
                        <a:latin typeface="微軟正黑體"/>
                        <a:ea typeface="微軟正黑體"/>
                        <a:cs typeface="微軟正黑體"/>
                      </a:endParaRPr>
                    </a:p>
                  </a:txBody>
                  <a:tcPr marL="68580" marR="68580"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smtClean="0">
                          <a:ln>
                            <a:noFill/>
                          </a:ln>
                          <a:solidFill>
                            <a:srgbClr val="C00000"/>
                          </a:solidFill>
                          <a:effectLst/>
                          <a:latin typeface="微軟正黑體"/>
                          <a:ea typeface="微軟正黑體"/>
                          <a:cs typeface="微軟正黑體"/>
                        </a:rPr>
                        <a:t>高職己</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smtClean="0">
                          <a:ln>
                            <a:noFill/>
                          </a:ln>
                          <a:solidFill>
                            <a:srgbClr val="C00000"/>
                          </a:solidFill>
                          <a:effectLst/>
                          <a:latin typeface="微軟正黑體"/>
                          <a:ea typeface="微軟正黑體"/>
                          <a:cs typeface="微軟正黑體"/>
                        </a:rPr>
                        <a:t>科別</a:t>
                      </a:r>
                      <a:r>
                        <a:rPr kumimoji="0" lang="en-US" altLang="zh-TW" sz="1600" b="0" i="0" u="none" strike="noStrike" cap="none" normalizeH="0" baseline="0" dirty="0" smtClean="0">
                          <a:ln>
                            <a:noFill/>
                          </a:ln>
                          <a:solidFill>
                            <a:srgbClr val="C00000"/>
                          </a:solidFill>
                          <a:effectLst/>
                          <a:latin typeface="微軟正黑體"/>
                          <a:ea typeface="微軟正黑體"/>
                          <a:cs typeface="微軟正黑體"/>
                        </a:rPr>
                        <a:t>3</a:t>
                      </a:r>
                      <a:endParaRPr kumimoji="0" lang="zh-TW" altLang="en-US" sz="1600" b="0" i="0" u="none" strike="noStrike" cap="none" normalizeH="0" baseline="0" dirty="0" smtClean="0">
                        <a:ln>
                          <a:noFill/>
                        </a:ln>
                        <a:solidFill>
                          <a:srgbClr val="C00000"/>
                        </a:solidFill>
                        <a:effectLst/>
                        <a:latin typeface="微軟正黑體"/>
                        <a:ea typeface="微軟正黑體"/>
                        <a:cs typeface="微軟正黑體"/>
                      </a:endParaRPr>
                    </a:p>
                  </a:txBody>
                  <a:tcPr marL="68580" marR="68580"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smtClean="0">
                          <a:ln>
                            <a:noFill/>
                          </a:ln>
                          <a:solidFill>
                            <a:srgbClr val="C00000"/>
                          </a:solidFill>
                          <a:effectLst/>
                          <a:latin typeface="微軟正黑體"/>
                          <a:ea typeface="微軟正黑體"/>
                          <a:cs typeface="微軟正黑體"/>
                        </a:rPr>
                        <a:t>高職庚</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smtClean="0">
                          <a:ln>
                            <a:noFill/>
                          </a:ln>
                          <a:solidFill>
                            <a:srgbClr val="C00000"/>
                          </a:solidFill>
                          <a:effectLst/>
                          <a:latin typeface="微軟正黑體"/>
                          <a:ea typeface="微軟正黑體"/>
                          <a:cs typeface="微軟正黑體"/>
                        </a:rPr>
                        <a:t>科別</a:t>
                      </a:r>
                      <a:r>
                        <a:rPr kumimoji="0" lang="en-US" altLang="zh-TW" sz="1600" b="0" i="0" u="none" strike="noStrike" cap="none" normalizeH="0" baseline="0" dirty="0" smtClean="0">
                          <a:ln>
                            <a:noFill/>
                          </a:ln>
                          <a:solidFill>
                            <a:srgbClr val="C00000"/>
                          </a:solidFill>
                          <a:effectLst/>
                          <a:latin typeface="微軟正黑體"/>
                          <a:ea typeface="微軟正黑體"/>
                          <a:cs typeface="微軟正黑體"/>
                        </a:rPr>
                        <a:t>3</a:t>
                      </a:r>
                      <a:endParaRPr kumimoji="0" lang="zh-TW" altLang="en-US" sz="1600" b="0" i="0" u="none" strike="noStrike" cap="none" normalizeH="0" baseline="0" dirty="0" smtClean="0">
                        <a:ln>
                          <a:noFill/>
                        </a:ln>
                        <a:solidFill>
                          <a:srgbClr val="C00000"/>
                        </a:solidFill>
                        <a:effectLst/>
                        <a:latin typeface="微軟正黑體"/>
                        <a:ea typeface="微軟正黑體"/>
                        <a:cs typeface="微軟正黑體"/>
                      </a:endParaRPr>
                    </a:p>
                  </a:txBody>
                  <a:tcPr marL="68580" marR="68580"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smtClean="0">
                          <a:ln>
                            <a:noFill/>
                          </a:ln>
                          <a:solidFill>
                            <a:srgbClr val="C00000"/>
                          </a:solidFill>
                          <a:effectLst/>
                          <a:latin typeface="微軟正黑體"/>
                          <a:ea typeface="微軟正黑體"/>
                          <a:cs typeface="微軟正黑體"/>
                        </a:rPr>
                        <a:t>高職辛</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smtClean="0">
                          <a:ln>
                            <a:noFill/>
                          </a:ln>
                          <a:solidFill>
                            <a:srgbClr val="C00000"/>
                          </a:solidFill>
                          <a:effectLst/>
                          <a:latin typeface="微軟正黑體"/>
                          <a:ea typeface="微軟正黑體"/>
                          <a:cs typeface="微軟正黑體"/>
                        </a:rPr>
                        <a:t>科別</a:t>
                      </a:r>
                      <a:r>
                        <a:rPr kumimoji="0" lang="en-US" altLang="zh-TW" sz="1600" b="0" i="0" u="none" strike="noStrike" cap="none" normalizeH="0" baseline="0" dirty="0" smtClean="0">
                          <a:ln>
                            <a:noFill/>
                          </a:ln>
                          <a:solidFill>
                            <a:srgbClr val="C00000"/>
                          </a:solidFill>
                          <a:effectLst/>
                          <a:latin typeface="微軟正黑體"/>
                          <a:ea typeface="微軟正黑體"/>
                          <a:cs typeface="微軟正黑體"/>
                        </a:rPr>
                        <a:t>3</a:t>
                      </a:r>
                      <a:endParaRPr kumimoji="0" lang="zh-TW" altLang="en-US" sz="1600" b="0" i="0" u="none" strike="noStrike" cap="none" normalizeH="0" baseline="0" dirty="0" smtClean="0">
                        <a:ln>
                          <a:noFill/>
                        </a:ln>
                        <a:solidFill>
                          <a:srgbClr val="C00000"/>
                        </a:solidFill>
                        <a:effectLst/>
                        <a:latin typeface="微軟正黑體"/>
                        <a:ea typeface="微軟正黑體"/>
                        <a:cs typeface="微軟正黑體"/>
                      </a:endParaRPr>
                    </a:p>
                  </a:txBody>
                  <a:tcPr marL="68580" marR="68580"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600" b="1" i="0" u="none" strike="noStrike" cap="none" normalizeH="0" baseline="0" dirty="0" smtClean="0">
                        <a:ln>
                          <a:noFill/>
                        </a:ln>
                        <a:solidFill>
                          <a:schemeClr val="tx1"/>
                        </a:solidFill>
                        <a:effectLst/>
                        <a:latin typeface="微軟正黑體"/>
                        <a:ea typeface="微軟正黑體"/>
                        <a:cs typeface="微軟正黑體"/>
                      </a:endParaRPr>
                    </a:p>
                  </a:txBody>
                  <a:tcPr marL="68580" marR="68580"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zh-TW" altLang="en-US" sz="1300" dirty="0"/>
                    </a:p>
                  </a:txBody>
                  <a:tcPr marL="68580" marR="68580"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600" b="1" i="0" u="none" strike="noStrike" cap="none" normalizeH="0" baseline="0" dirty="0" smtClean="0">
                        <a:ln>
                          <a:noFill/>
                        </a:ln>
                        <a:solidFill>
                          <a:srgbClr val="C00000"/>
                        </a:solidFill>
                        <a:effectLst/>
                        <a:latin typeface="微軟正黑體"/>
                        <a:ea typeface="微軟正黑體"/>
                        <a:cs typeface="微軟正黑體"/>
                      </a:endParaRPr>
                    </a:p>
                  </a:txBody>
                  <a:tcPr marL="68580" marR="68580" marT="34275" marB="3427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5"/>
                  </a:ext>
                </a:extLst>
              </a:tr>
              <a:tr h="714671">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800" b="0" i="0" u="none" strike="noStrike" cap="none" normalizeH="0" baseline="0" dirty="0" smtClean="0">
                          <a:ln>
                            <a:noFill/>
                          </a:ln>
                          <a:solidFill>
                            <a:srgbClr val="000000"/>
                          </a:solidFill>
                          <a:effectLst/>
                          <a:latin typeface="微軟正黑體"/>
                          <a:ea typeface="微軟正黑體"/>
                          <a:cs typeface="微軟正黑體"/>
                        </a:rPr>
                        <a:t>錄取序號</a:t>
                      </a:r>
                      <a:r>
                        <a:rPr kumimoji="0" lang="en-US" altLang="zh-TW" sz="1800" b="0" i="0" u="none" strike="noStrike" cap="none" normalizeH="0" baseline="0" dirty="0" smtClean="0">
                          <a:ln>
                            <a:noFill/>
                          </a:ln>
                          <a:solidFill>
                            <a:srgbClr val="000000"/>
                          </a:solidFill>
                          <a:effectLst/>
                          <a:latin typeface="微軟正黑體"/>
                          <a:ea typeface="微軟正黑體"/>
                          <a:cs typeface="微軟正黑體"/>
                        </a:rPr>
                        <a:t>4</a:t>
                      </a:r>
                      <a:endParaRPr kumimoji="0" lang="zh-TW" altLang="en-US" sz="1800" b="0" i="0" u="none" strike="noStrike" cap="none" normalizeH="0" baseline="0" dirty="0" smtClean="0">
                        <a:ln>
                          <a:noFill/>
                        </a:ln>
                        <a:solidFill>
                          <a:srgbClr val="000000"/>
                        </a:solidFill>
                        <a:effectLst/>
                        <a:latin typeface="微軟正黑體"/>
                        <a:ea typeface="微軟正黑體"/>
                        <a:cs typeface="微軟正黑體"/>
                      </a:endParaRPr>
                    </a:p>
                  </a:txBody>
                  <a:tcPr marL="68580" marR="68580" marT="34275" marB="3427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endParaRPr lang="zh-TW" altLang="en-US" sz="1600"/>
                    </a:p>
                  </a:txBody>
                  <a:tcPr marL="68580" marR="68580"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600" b="0" i="0" u="none" strike="noStrike" cap="none" normalizeH="0" baseline="0" dirty="0" smtClean="0">
                        <a:ln>
                          <a:noFill/>
                        </a:ln>
                        <a:solidFill>
                          <a:srgbClr val="000000"/>
                        </a:solidFill>
                        <a:effectLst/>
                        <a:latin typeface="微軟正黑體"/>
                        <a:ea typeface="微軟正黑體"/>
                        <a:cs typeface="微軟正黑體"/>
                      </a:endParaRPr>
                    </a:p>
                  </a:txBody>
                  <a:tcPr marL="68580" marR="68580"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600" b="0" i="0" u="none" strike="noStrike" cap="none" normalizeH="0" baseline="0" dirty="0" smtClean="0">
                        <a:ln>
                          <a:noFill/>
                        </a:ln>
                        <a:solidFill>
                          <a:srgbClr val="000000"/>
                        </a:solidFill>
                        <a:effectLst/>
                        <a:latin typeface="微軟正黑體"/>
                        <a:ea typeface="微軟正黑體"/>
                        <a:cs typeface="微軟正黑體"/>
                      </a:endParaRPr>
                    </a:p>
                  </a:txBody>
                  <a:tcPr marL="68580" marR="68580"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smtClean="0">
                        <a:ln>
                          <a:noFill/>
                        </a:ln>
                        <a:solidFill>
                          <a:srgbClr val="000000"/>
                        </a:solidFill>
                        <a:effectLst/>
                        <a:latin typeface="微軟正黑體"/>
                        <a:ea typeface="微軟正黑體"/>
                        <a:cs typeface="微軟正黑體"/>
                      </a:endParaRPr>
                    </a:p>
                  </a:txBody>
                  <a:tcPr marL="68580" marR="68580"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dirty="0" smtClean="0">
                        <a:ln>
                          <a:noFill/>
                        </a:ln>
                        <a:solidFill>
                          <a:srgbClr val="000000"/>
                        </a:solidFill>
                        <a:effectLst/>
                        <a:latin typeface="標楷體" pitchFamily="65" charset="-120"/>
                        <a:ea typeface="標楷體" pitchFamily="65" charset="-120"/>
                        <a:cs typeface="微軟正黑體"/>
                      </a:endParaRPr>
                    </a:p>
                  </a:txBody>
                  <a:tcPr marL="68580" marR="68580"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dirty="0" smtClean="0">
                        <a:ln>
                          <a:noFill/>
                        </a:ln>
                        <a:solidFill>
                          <a:srgbClr val="000000"/>
                        </a:solidFill>
                        <a:effectLst/>
                        <a:latin typeface="標楷體" pitchFamily="65" charset="-120"/>
                        <a:ea typeface="標楷體" pitchFamily="65" charset="-120"/>
                        <a:cs typeface="微軟正黑體"/>
                      </a:endParaRPr>
                    </a:p>
                  </a:txBody>
                  <a:tcPr marL="68580" marR="68580"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600" b="0" i="0" u="none" strike="noStrike" cap="none" normalizeH="0" baseline="0" dirty="0" smtClean="0">
                        <a:ln>
                          <a:noFill/>
                        </a:ln>
                        <a:solidFill>
                          <a:schemeClr val="tx1"/>
                        </a:solidFill>
                        <a:effectLst/>
                        <a:latin typeface="標楷體" pitchFamily="65" charset="-120"/>
                        <a:ea typeface="標楷體" pitchFamily="65" charset="-120"/>
                        <a:cs typeface="微軟正黑體"/>
                      </a:endParaRPr>
                    </a:p>
                  </a:txBody>
                  <a:tcPr marL="68580" marR="68580"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zh-TW" altLang="en-US" sz="1300"/>
                    </a:p>
                  </a:txBody>
                  <a:tcPr marL="68580" marR="68580"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600" b="0" i="0" u="none" strike="noStrike" cap="none" normalizeH="0" baseline="0" dirty="0" smtClean="0">
                        <a:ln>
                          <a:noFill/>
                        </a:ln>
                        <a:solidFill>
                          <a:srgbClr val="C00000"/>
                        </a:solidFill>
                        <a:effectLst/>
                        <a:latin typeface="標楷體" pitchFamily="65" charset="-120"/>
                        <a:ea typeface="標楷體" pitchFamily="65" charset="-120"/>
                        <a:cs typeface="微軟正黑體"/>
                      </a:endParaRPr>
                    </a:p>
                  </a:txBody>
                  <a:tcPr marL="68580" marR="68580" marT="34275" marB="3427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6"/>
                  </a:ext>
                </a:extLst>
              </a:tr>
              <a:tr h="714671">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800" b="0" i="0" u="none" strike="noStrike" cap="none" normalizeH="0" baseline="0" dirty="0" smtClean="0">
                          <a:ln>
                            <a:noFill/>
                          </a:ln>
                          <a:solidFill>
                            <a:srgbClr val="000000"/>
                          </a:solidFill>
                          <a:effectLst/>
                          <a:latin typeface="微軟正黑體"/>
                          <a:ea typeface="微軟正黑體"/>
                          <a:cs typeface="微軟正黑體"/>
                        </a:rPr>
                        <a:t>錄取序號</a:t>
                      </a:r>
                      <a:r>
                        <a:rPr kumimoji="0" lang="en-US" altLang="zh-TW" sz="1800" b="0" i="0" u="none" strike="noStrike" cap="none" normalizeH="0" baseline="0" dirty="0" smtClean="0">
                          <a:ln>
                            <a:noFill/>
                          </a:ln>
                          <a:solidFill>
                            <a:srgbClr val="000000"/>
                          </a:solidFill>
                          <a:effectLst/>
                          <a:latin typeface="微軟正黑體"/>
                          <a:ea typeface="微軟正黑體"/>
                          <a:cs typeface="微軟正黑體"/>
                        </a:rPr>
                        <a:t>5</a:t>
                      </a:r>
                      <a:endParaRPr kumimoji="0" lang="zh-TW" altLang="en-US" sz="1800" b="0" i="0" u="none" strike="noStrike" cap="none" normalizeH="0" baseline="0" dirty="0" smtClean="0">
                        <a:ln>
                          <a:noFill/>
                        </a:ln>
                        <a:solidFill>
                          <a:srgbClr val="000000"/>
                        </a:solidFill>
                        <a:effectLst/>
                        <a:latin typeface="微軟正黑體"/>
                        <a:ea typeface="微軟正黑體"/>
                        <a:cs typeface="微軟正黑體"/>
                      </a:endParaRPr>
                    </a:p>
                  </a:txBody>
                  <a:tcPr marL="68580" marR="68580" marT="34275" marB="3427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endParaRPr lang="zh-TW" altLang="en-US" sz="1600" dirty="0"/>
                    </a:p>
                  </a:txBody>
                  <a:tcPr marL="68580" marR="68580"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600" b="0" i="0" u="none" strike="noStrike" cap="none" normalizeH="0" baseline="0" dirty="0" smtClean="0">
                        <a:ln>
                          <a:noFill/>
                        </a:ln>
                        <a:solidFill>
                          <a:srgbClr val="000000"/>
                        </a:solidFill>
                        <a:effectLst/>
                        <a:latin typeface="微軟正黑體"/>
                        <a:ea typeface="微軟正黑體"/>
                        <a:cs typeface="微軟正黑體"/>
                      </a:endParaRPr>
                    </a:p>
                  </a:txBody>
                  <a:tcPr marL="68580" marR="68580"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600" b="0" i="0" u="none" strike="noStrike" cap="none" normalizeH="0" baseline="0" dirty="0" smtClean="0">
                        <a:ln>
                          <a:noFill/>
                        </a:ln>
                        <a:solidFill>
                          <a:srgbClr val="000000"/>
                        </a:solidFill>
                        <a:effectLst/>
                        <a:latin typeface="微軟正黑體"/>
                        <a:ea typeface="微軟正黑體"/>
                        <a:cs typeface="微軟正黑體"/>
                      </a:endParaRPr>
                    </a:p>
                  </a:txBody>
                  <a:tcPr marL="68580" marR="68580"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smtClean="0">
                        <a:ln>
                          <a:noFill/>
                        </a:ln>
                        <a:solidFill>
                          <a:srgbClr val="000000"/>
                        </a:solidFill>
                        <a:effectLst/>
                        <a:latin typeface="微軟正黑體"/>
                        <a:ea typeface="微軟正黑體"/>
                        <a:cs typeface="微軟正黑體"/>
                      </a:endParaRPr>
                    </a:p>
                  </a:txBody>
                  <a:tcPr marL="68580" marR="68580"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FF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smtClean="0">
                        <a:ln>
                          <a:noFill/>
                        </a:ln>
                        <a:solidFill>
                          <a:srgbClr val="000000"/>
                        </a:solidFill>
                        <a:effectLst/>
                        <a:latin typeface="標楷體" pitchFamily="65" charset="-120"/>
                        <a:ea typeface="標楷體" pitchFamily="65" charset="-120"/>
                        <a:cs typeface="微軟正黑體"/>
                      </a:endParaRPr>
                    </a:p>
                  </a:txBody>
                  <a:tcPr marL="68580" marR="68580"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FF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dirty="0" smtClean="0">
                        <a:ln>
                          <a:noFill/>
                        </a:ln>
                        <a:solidFill>
                          <a:srgbClr val="000000"/>
                        </a:solidFill>
                        <a:effectLst/>
                        <a:latin typeface="標楷體" pitchFamily="65" charset="-120"/>
                        <a:ea typeface="標楷體" pitchFamily="65" charset="-120"/>
                        <a:cs typeface="微軟正黑體"/>
                      </a:endParaRPr>
                    </a:p>
                  </a:txBody>
                  <a:tcPr marL="68580" marR="68580"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FF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600" b="0" i="0" u="none" strike="noStrike" cap="none" normalizeH="0" baseline="0" dirty="0" smtClean="0">
                        <a:ln>
                          <a:noFill/>
                        </a:ln>
                        <a:solidFill>
                          <a:schemeClr val="tx1"/>
                        </a:solidFill>
                        <a:effectLst/>
                        <a:latin typeface="標楷體" pitchFamily="65" charset="-120"/>
                        <a:ea typeface="標楷體" pitchFamily="65" charset="-120"/>
                        <a:cs typeface="微軟正黑體"/>
                      </a:endParaRPr>
                    </a:p>
                  </a:txBody>
                  <a:tcPr marL="68580" marR="68580"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endParaRPr lang="zh-TW" altLang="en-US" sz="1300"/>
                    </a:p>
                  </a:txBody>
                  <a:tcPr marL="68580" marR="68580"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600" b="0" i="0" u="none" strike="noStrike" cap="none" normalizeH="0" baseline="0" dirty="0" smtClean="0">
                        <a:ln>
                          <a:noFill/>
                        </a:ln>
                        <a:solidFill>
                          <a:srgbClr val="C00000"/>
                        </a:solidFill>
                        <a:effectLst/>
                        <a:latin typeface="標楷體" pitchFamily="65" charset="-120"/>
                        <a:ea typeface="標楷體" pitchFamily="65" charset="-120"/>
                        <a:cs typeface="微軟正黑體"/>
                      </a:endParaRPr>
                    </a:p>
                  </a:txBody>
                  <a:tcPr marL="68580" marR="68580" marT="34275" marB="3427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7"/>
                  </a:ext>
                </a:extLst>
              </a:tr>
            </a:tbl>
          </a:graphicData>
        </a:graphic>
      </p:graphicFrame>
      <p:sp>
        <p:nvSpPr>
          <p:cNvPr id="4" name="投影片編號版面配置區 3"/>
          <p:cNvSpPr>
            <a:spLocks noGrp="1"/>
          </p:cNvSpPr>
          <p:nvPr>
            <p:ph type="sldNum" sz="quarter" idx="12"/>
          </p:nvPr>
        </p:nvSpPr>
        <p:spPr/>
        <p:txBody>
          <a:bodyPr/>
          <a:lstStyle/>
          <a:p>
            <a:pPr>
              <a:spcBef>
                <a:spcPct val="0"/>
              </a:spcBef>
              <a:defRPr/>
            </a:pPr>
            <a:r>
              <a:rPr lang="en-US" altLang="zh-TW" sz="2000" dirty="0" smtClean="0"/>
              <a:t>55</a:t>
            </a:r>
            <a:endParaRPr lang="zh-TW" altLang="en-US" sz="20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pPr>
              <a:defRPr/>
            </a:pPr>
            <a:r>
              <a:rPr lang="en-US" altLang="zh-TW" dirty="0" smtClean="0"/>
              <a:t>56</a:t>
            </a:r>
            <a:endParaRPr lang="zh-TW" altLang="en-US" dirty="0"/>
          </a:p>
        </p:txBody>
      </p:sp>
      <p:sp>
        <p:nvSpPr>
          <p:cNvPr id="5" name="Rectangle 1"/>
          <p:cNvSpPr>
            <a:spLocks noChangeArrowheads="1"/>
          </p:cNvSpPr>
          <p:nvPr/>
        </p:nvSpPr>
        <p:spPr bwMode="auto">
          <a:xfrm>
            <a:off x="1640152" y="230985"/>
            <a:ext cx="10309567" cy="2554545"/>
          </a:xfrm>
          <a:prstGeom prst="rect">
            <a:avLst/>
          </a:prstGeom>
          <a:noFill/>
          <a:ln>
            <a:noFill/>
          </a:ln>
          <a:effectLst>
            <a:prstShdw prst="shdw17" dist="17961" dir="2700000">
              <a:schemeClr val="accent1">
                <a:gamma/>
                <a:shade val="60000"/>
                <a:invGamma/>
                <a:alpha val="50000"/>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square" anchor="ctr">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a:defRPr/>
            </a:pPr>
            <a:r>
              <a:rPr lang="zh-TW" altLang="zh-TW" sz="3200" b="1" dirty="0" smtClean="0">
                <a:solidFill>
                  <a:srgbClr val="000000"/>
                </a:solidFill>
                <a:latin typeface="微軟正黑體" panose="020B0604030504040204" pitchFamily="34" charset="-120"/>
                <a:ea typeface="華康細圓體"/>
                <a:cs typeface="華康細圓體"/>
              </a:rPr>
              <a:t>選填志願注意事項</a:t>
            </a:r>
            <a:r>
              <a:rPr lang="zh-TW" altLang="zh-TW" sz="3200" dirty="0" smtClean="0">
                <a:solidFill>
                  <a:srgbClr val="000000"/>
                </a:solidFill>
                <a:latin typeface="微軟正黑體" panose="020B0604030504040204" pitchFamily="34" charset="-120"/>
                <a:ea typeface="華康細圓體"/>
                <a:cs typeface="華康細圓體"/>
              </a:rPr>
              <a:t>：</a:t>
            </a:r>
            <a:endParaRPr lang="zh-TW" altLang="zh-TW" sz="3200" dirty="0" smtClean="0"/>
          </a:p>
          <a:p>
            <a:pPr>
              <a:buFontTx/>
              <a:buChar char="•"/>
              <a:defRPr/>
            </a:pPr>
            <a:r>
              <a:rPr lang="zh-TW" altLang="zh-TW" sz="3200" b="1" dirty="0" smtClean="0">
                <a:solidFill>
                  <a:srgbClr val="000000"/>
                </a:solidFill>
                <a:latin typeface="微軟正黑體" panose="020B0604030504040204" pitchFamily="34" charset="-120"/>
                <a:ea typeface="華康細圓體"/>
                <a:cs typeface="華康細圓體"/>
              </a:rPr>
              <a:t>分發以學生選填志願順序為優先考量。採從左而右</a:t>
            </a:r>
            <a:r>
              <a:rPr lang="en-US" altLang="zh-TW" sz="3200" b="1" dirty="0" smtClean="0">
                <a:solidFill>
                  <a:srgbClr val="000000"/>
                </a:solidFill>
                <a:latin typeface="微軟正黑體" panose="020B0604030504040204" pitchFamily="34" charset="-120"/>
                <a:ea typeface="華康細圓體"/>
                <a:cs typeface="華康細圓體"/>
              </a:rPr>
              <a:t>(</a:t>
            </a:r>
            <a:r>
              <a:rPr lang="zh-TW" altLang="en-US" sz="3200" b="1" dirty="0" smtClean="0">
                <a:solidFill>
                  <a:srgbClr val="000000"/>
                </a:solidFill>
                <a:latin typeface="微軟正黑體" panose="020B0604030504040204" pitchFamily="34" charset="-120"/>
                <a:ea typeface="華康細圓體"/>
                <a:cs typeface="華康細圓體"/>
              </a:rPr>
              <a:t>由第一志願校到第五志願校</a:t>
            </a:r>
            <a:r>
              <a:rPr lang="en-US" altLang="zh-TW" sz="3200" b="1" dirty="0" smtClean="0">
                <a:solidFill>
                  <a:srgbClr val="000000"/>
                </a:solidFill>
                <a:latin typeface="微軟正黑體" panose="020B0604030504040204" pitchFamily="34" charset="-120"/>
                <a:ea typeface="華康細圓體"/>
                <a:cs typeface="華康細圓體"/>
              </a:rPr>
              <a:t>)</a:t>
            </a:r>
            <a:r>
              <a:rPr lang="zh-TW" altLang="en-US" sz="3200" b="1" dirty="0" smtClean="0">
                <a:solidFill>
                  <a:srgbClr val="000000"/>
                </a:solidFill>
                <a:latin typeface="微軟正黑體" panose="020B0604030504040204" pitchFamily="34" charset="-120"/>
                <a:ea typeface="華康細圓體"/>
                <a:cs typeface="華康細圓體"/>
              </a:rPr>
              <a:t>，從上而下的方式</a:t>
            </a:r>
            <a:r>
              <a:rPr lang="en-US" altLang="zh-TW" sz="3200" b="1" dirty="0" smtClean="0">
                <a:solidFill>
                  <a:srgbClr val="000000"/>
                </a:solidFill>
                <a:latin typeface="微軟正黑體" panose="020B0604030504040204" pitchFamily="34" charset="-120"/>
                <a:ea typeface="華康細圓體"/>
                <a:cs typeface="華康細圓體"/>
              </a:rPr>
              <a:t>(</a:t>
            </a:r>
            <a:r>
              <a:rPr lang="zh-TW" altLang="en-US" sz="3200" b="1" dirty="0" smtClean="0">
                <a:solidFill>
                  <a:srgbClr val="000000"/>
                </a:solidFill>
                <a:latin typeface="微軟正黑體" panose="020B0604030504040204" pitchFamily="34" charset="-120"/>
                <a:ea typeface="華康細圓體"/>
                <a:cs typeface="華康細圓體"/>
              </a:rPr>
              <a:t>由科別</a:t>
            </a:r>
            <a:r>
              <a:rPr lang="en-US" altLang="zh-TW" sz="3200" b="1" dirty="0" smtClean="0">
                <a:solidFill>
                  <a:srgbClr val="000000"/>
                </a:solidFill>
                <a:latin typeface="微軟正黑體" panose="020B0604030504040204" pitchFamily="34" charset="-120"/>
                <a:ea typeface="華康細圓體"/>
                <a:cs typeface="華康細圓體"/>
              </a:rPr>
              <a:t>1</a:t>
            </a:r>
            <a:r>
              <a:rPr lang="zh-TW" altLang="en-US" sz="3200" b="1" dirty="0" smtClean="0">
                <a:solidFill>
                  <a:srgbClr val="000000"/>
                </a:solidFill>
                <a:latin typeface="微軟正黑體" panose="020B0604030504040204" pitchFamily="34" charset="-120"/>
                <a:ea typeface="華康細圓體"/>
                <a:cs typeface="華康細圓體"/>
              </a:rPr>
              <a:t>、科別</a:t>
            </a:r>
            <a:r>
              <a:rPr lang="en-US" altLang="zh-TW" sz="3200" b="1" dirty="0" smtClean="0">
                <a:solidFill>
                  <a:srgbClr val="000000"/>
                </a:solidFill>
                <a:latin typeface="微軟正黑體" panose="020B0604030504040204" pitchFamily="34" charset="-120"/>
                <a:ea typeface="華康細圓體"/>
                <a:cs typeface="華康細圓體"/>
              </a:rPr>
              <a:t>2</a:t>
            </a:r>
            <a:r>
              <a:rPr lang="zh-TW" altLang="en-US" sz="3200" b="1" dirty="0" smtClean="0">
                <a:solidFill>
                  <a:srgbClr val="000000"/>
                </a:solidFill>
                <a:latin typeface="微軟正黑體" panose="020B0604030504040204" pitchFamily="34" charset="-120"/>
                <a:ea typeface="華康細圓體"/>
                <a:cs typeface="華康細圓體"/>
              </a:rPr>
              <a:t>、科別</a:t>
            </a:r>
            <a:r>
              <a:rPr lang="en-US" altLang="zh-TW" sz="3200" b="1" dirty="0" smtClean="0">
                <a:solidFill>
                  <a:srgbClr val="000000"/>
                </a:solidFill>
                <a:latin typeface="微軟正黑體" panose="020B0604030504040204" pitchFamily="34" charset="-120"/>
                <a:ea typeface="華康細圓體"/>
                <a:cs typeface="華康細圓體"/>
              </a:rPr>
              <a:t>3</a:t>
            </a:r>
            <a:r>
              <a:rPr lang="en-US" altLang="zh-TW" sz="3200" b="1" dirty="0" smtClean="0">
                <a:solidFill>
                  <a:srgbClr val="000000"/>
                </a:solidFill>
                <a:ea typeface="華康細圓體"/>
                <a:cs typeface="華康細圓體"/>
              </a:rPr>
              <a:t>…</a:t>
            </a:r>
            <a:r>
              <a:rPr lang="en-US" altLang="zh-TW" sz="3200" b="1" dirty="0" smtClean="0">
                <a:solidFill>
                  <a:srgbClr val="000000"/>
                </a:solidFill>
                <a:latin typeface="微軟正黑體" panose="020B0604030504040204" pitchFamily="34" charset="-120"/>
                <a:ea typeface="華康細圓體"/>
                <a:cs typeface="華康細圓體"/>
              </a:rPr>
              <a:t>)</a:t>
            </a:r>
            <a:r>
              <a:rPr lang="zh-TW" altLang="en-US" sz="3200" b="1" dirty="0" smtClean="0">
                <a:solidFill>
                  <a:srgbClr val="000000"/>
                </a:solidFill>
                <a:latin typeface="微軟正黑體" panose="020B0604030504040204" pitchFamily="34" charset="-120"/>
                <a:ea typeface="華康細圓體"/>
                <a:cs typeface="華康細圓體"/>
              </a:rPr>
              <a:t>來進行分發。</a:t>
            </a:r>
            <a:endParaRPr lang="zh-TW" altLang="en-US" sz="3200" b="1" dirty="0" smtClean="0"/>
          </a:p>
          <a:p>
            <a:pPr>
              <a:defRPr/>
            </a:pPr>
            <a:endParaRPr lang="zh-TW" altLang="en-US" sz="3200" dirty="0" smtClean="0"/>
          </a:p>
        </p:txBody>
      </p:sp>
      <p:graphicFrame>
        <p:nvGraphicFramePr>
          <p:cNvPr id="3" name="表格 2"/>
          <p:cNvGraphicFramePr>
            <a:graphicFrameLocks noGrp="1"/>
          </p:cNvGraphicFramePr>
          <p:nvPr>
            <p:extLst>
              <p:ext uri="{D42A27DB-BD31-4B8C-83A1-F6EECF244321}">
                <p14:modId xmlns:p14="http://schemas.microsoft.com/office/powerpoint/2010/main" xmlns="" val="2121673626"/>
              </p:ext>
            </p:extLst>
          </p:nvPr>
        </p:nvGraphicFramePr>
        <p:xfrm>
          <a:off x="1587762" y="2633663"/>
          <a:ext cx="10178254" cy="3384551"/>
        </p:xfrm>
        <a:graphic>
          <a:graphicData uri="http://schemas.openxmlformats.org/drawingml/2006/table">
            <a:tbl>
              <a:tblPr>
                <a:tableStyleId>{5C22544A-7EE6-4342-B048-85BDC9FD1C3A}</a:tableStyleId>
              </a:tblPr>
              <a:tblGrid>
                <a:gridCol w="1421661">
                  <a:extLst>
                    <a:ext uri="{9D8B030D-6E8A-4147-A177-3AD203B41FA5}">
                      <a16:colId xmlns="" xmlns:a16="http://schemas.microsoft.com/office/drawing/2014/main" val="20000"/>
                    </a:ext>
                  </a:extLst>
                </a:gridCol>
                <a:gridCol w="973521">
                  <a:extLst>
                    <a:ext uri="{9D8B030D-6E8A-4147-A177-3AD203B41FA5}">
                      <a16:colId xmlns="" xmlns:a16="http://schemas.microsoft.com/office/drawing/2014/main" val="20001"/>
                    </a:ext>
                  </a:extLst>
                </a:gridCol>
                <a:gridCol w="972884">
                  <a:extLst>
                    <a:ext uri="{9D8B030D-6E8A-4147-A177-3AD203B41FA5}">
                      <a16:colId xmlns="" xmlns:a16="http://schemas.microsoft.com/office/drawing/2014/main" val="20002"/>
                    </a:ext>
                  </a:extLst>
                </a:gridCol>
                <a:gridCol w="972884">
                  <a:extLst>
                    <a:ext uri="{9D8B030D-6E8A-4147-A177-3AD203B41FA5}">
                      <a16:colId xmlns="" xmlns:a16="http://schemas.microsoft.com/office/drawing/2014/main" val="20003"/>
                    </a:ext>
                  </a:extLst>
                </a:gridCol>
                <a:gridCol w="972884">
                  <a:extLst>
                    <a:ext uri="{9D8B030D-6E8A-4147-A177-3AD203B41FA5}">
                      <a16:colId xmlns="" xmlns:a16="http://schemas.microsoft.com/office/drawing/2014/main" val="20004"/>
                    </a:ext>
                  </a:extLst>
                </a:gridCol>
                <a:gridCol w="972884">
                  <a:extLst>
                    <a:ext uri="{9D8B030D-6E8A-4147-A177-3AD203B41FA5}">
                      <a16:colId xmlns="" xmlns:a16="http://schemas.microsoft.com/office/drawing/2014/main" val="20005"/>
                    </a:ext>
                  </a:extLst>
                </a:gridCol>
                <a:gridCol w="972884">
                  <a:extLst>
                    <a:ext uri="{9D8B030D-6E8A-4147-A177-3AD203B41FA5}">
                      <a16:colId xmlns="" xmlns:a16="http://schemas.microsoft.com/office/drawing/2014/main" val="20006"/>
                    </a:ext>
                  </a:extLst>
                </a:gridCol>
                <a:gridCol w="972884">
                  <a:extLst>
                    <a:ext uri="{9D8B030D-6E8A-4147-A177-3AD203B41FA5}">
                      <a16:colId xmlns="" xmlns:a16="http://schemas.microsoft.com/office/drawing/2014/main" val="20007"/>
                    </a:ext>
                  </a:extLst>
                </a:gridCol>
                <a:gridCol w="972884">
                  <a:extLst>
                    <a:ext uri="{9D8B030D-6E8A-4147-A177-3AD203B41FA5}">
                      <a16:colId xmlns="" xmlns:a16="http://schemas.microsoft.com/office/drawing/2014/main" val="20008"/>
                    </a:ext>
                  </a:extLst>
                </a:gridCol>
                <a:gridCol w="972884">
                  <a:extLst>
                    <a:ext uri="{9D8B030D-6E8A-4147-A177-3AD203B41FA5}">
                      <a16:colId xmlns="" xmlns:a16="http://schemas.microsoft.com/office/drawing/2014/main" val="1646287331"/>
                    </a:ext>
                  </a:extLst>
                </a:gridCol>
              </a:tblGrid>
              <a:tr h="327637">
                <a:tc>
                  <a:txBody>
                    <a:bodyPr/>
                    <a:lstStyle/>
                    <a:p>
                      <a:pPr algn="ctr">
                        <a:spcAft>
                          <a:spcPts val="0"/>
                        </a:spcAft>
                      </a:pPr>
                      <a:r>
                        <a:rPr lang="zh-TW" sz="1600" kern="100" dirty="0">
                          <a:effectLst/>
                        </a:rPr>
                        <a:t>志願序</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6779" marR="66779" marT="33381" marB="33381"/>
                </a:tc>
                <a:tc gridSpan="3">
                  <a:txBody>
                    <a:bodyPr/>
                    <a:lstStyle/>
                    <a:p>
                      <a:pPr algn="ctr">
                        <a:spcAft>
                          <a:spcPts val="0"/>
                        </a:spcAft>
                      </a:pPr>
                      <a:r>
                        <a:rPr lang="zh-TW" sz="1600" kern="100" dirty="0">
                          <a:effectLst/>
                        </a:rPr>
                        <a:t>第一</a:t>
                      </a:r>
                      <a:r>
                        <a:rPr lang="zh-TW" sz="1600" kern="100" dirty="0" smtClean="0">
                          <a:effectLst/>
                        </a:rPr>
                        <a:t>志願</a:t>
                      </a:r>
                      <a:r>
                        <a:rPr lang="zh-TW" altLang="zh-TW" sz="1600" kern="100" dirty="0" smtClean="0">
                          <a:effectLst/>
                        </a:rPr>
                        <a:t>序</a:t>
                      </a:r>
                      <a:r>
                        <a:rPr lang="zh-TW" sz="1600" kern="100" dirty="0" smtClean="0">
                          <a:effectLst/>
                        </a:rPr>
                        <a:t>學校</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6779" marR="66779" marT="33381" marB="33381"/>
                </a:tc>
                <a:tc hMerge="1">
                  <a:txBody>
                    <a:bodyPr/>
                    <a:lstStyle/>
                    <a:p>
                      <a:endParaRPr lang="zh-TW" altLang="en-US"/>
                    </a:p>
                  </a:txBody>
                  <a:tcPr/>
                </a:tc>
                <a:tc hMerge="1">
                  <a:txBody>
                    <a:bodyPr/>
                    <a:lstStyle/>
                    <a:p>
                      <a:endParaRPr lang="zh-TW" altLang="en-US"/>
                    </a:p>
                  </a:txBody>
                  <a:tcPr/>
                </a:tc>
                <a:tc gridSpan="3">
                  <a:txBody>
                    <a:bodyPr/>
                    <a:lstStyle/>
                    <a:p>
                      <a:pPr algn="ctr">
                        <a:spcAft>
                          <a:spcPts val="0"/>
                        </a:spcAft>
                      </a:pPr>
                      <a:r>
                        <a:rPr lang="zh-TW" sz="1600" kern="100" dirty="0">
                          <a:effectLst/>
                        </a:rPr>
                        <a:t>第二</a:t>
                      </a:r>
                      <a:r>
                        <a:rPr lang="zh-TW" sz="1600" kern="100" dirty="0" smtClean="0">
                          <a:effectLst/>
                        </a:rPr>
                        <a:t>志願</a:t>
                      </a:r>
                      <a:r>
                        <a:rPr lang="zh-TW" altLang="zh-TW" sz="1600" kern="100" dirty="0" smtClean="0">
                          <a:effectLst/>
                        </a:rPr>
                        <a:t>序</a:t>
                      </a:r>
                      <a:r>
                        <a:rPr lang="zh-TW" sz="1600" kern="100" dirty="0" smtClean="0">
                          <a:effectLst/>
                        </a:rPr>
                        <a:t>學校</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6779" marR="66779" marT="33381" marB="33381">
                    <a:solidFill>
                      <a:schemeClr val="accent5">
                        <a:lumMod val="40000"/>
                        <a:lumOff val="60000"/>
                      </a:schemeClr>
                    </a:solidFill>
                  </a:tcPr>
                </a:tc>
                <a:tc hMerge="1">
                  <a:txBody>
                    <a:bodyPr/>
                    <a:lstStyle/>
                    <a:p>
                      <a:endParaRPr lang="zh-TW" altLang="en-US"/>
                    </a:p>
                  </a:txBody>
                  <a:tcPr/>
                </a:tc>
                <a:tc hMerge="1">
                  <a:txBody>
                    <a:bodyPr/>
                    <a:lstStyle/>
                    <a:p>
                      <a:endParaRPr lang="zh-TW" altLang="en-US"/>
                    </a:p>
                  </a:txBody>
                  <a:tcPr/>
                </a:tc>
                <a:tc gridSpan="3">
                  <a:txBody>
                    <a:bodyPr/>
                    <a:lstStyle/>
                    <a:p>
                      <a:pPr algn="ctr">
                        <a:spcAft>
                          <a:spcPts val="0"/>
                        </a:spcAft>
                      </a:pPr>
                      <a:r>
                        <a:rPr lang="zh-TW" sz="1600" kern="100" dirty="0">
                          <a:effectLst/>
                        </a:rPr>
                        <a:t>第三</a:t>
                      </a:r>
                      <a:r>
                        <a:rPr lang="zh-TW" sz="1600" kern="100" dirty="0" smtClean="0">
                          <a:effectLst/>
                        </a:rPr>
                        <a:t>志願</a:t>
                      </a:r>
                      <a:r>
                        <a:rPr lang="zh-TW" altLang="zh-TW" sz="1600" kern="100" dirty="0" smtClean="0">
                          <a:effectLst/>
                        </a:rPr>
                        <a:t>序</a:t>
                      </a:r>
                      <a:r>
                        <a:rPr lang="zh-TW" sz="1600" kern="100" dirty="0" smtClean="0">
                          <a:effectLst/>
                        </a:rPr>
                        <a:t>學校</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6779" marR="66779" marT="33381" marB="33381"/>
                </a:tc>
                <a:tc hMerge="1">
                  <a:txBody>
                    <a:bodyPr/>
                    <a:lstStyle/>
                    <a:p>
                      <a:endParaRPr lang="zh-TW" altLang="en-US"/>
                    </a:p>
                  </a:txBody>
                  <a:tcPr/>
                </a:tc>
                <a:tc hMerge="1">
                  <a:txBody>
                    <a:bodyPr/>
                    <a:lstStyle/>
                    <a:p>
                      <a:pPr algn="ctr">
                        <a:spcAft>
                          <a:spcPts val="0"/>
                        </a:spcAft>
                      </a:pP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6779" marR="66779" marT="33381" marB="33381"/>
                </a:tc>
                <a:extLst>
                  <a:ext uri="{0D108BD9-81ED-4DB2-BD59-A6C34878D82A}">
                    <a16:rowId xmlns="" xmlns:a16="http://schemas.microsoft.com/office/drawing/2014/main" val="10000"/>
                  </a:ext>
                </a:extLst>
              </a:tr>
              <a:tr h="327637">
                <a:tc>
                  <a:txBody>
                    <a:bodyPr/>
                    <a:lstStyle/>
                    <a:p>
                      <a:pPr algn="ctr">
                        <a:spcAft>
                          <a:spcPts val="0"/>
                        </a:spcAft>
                      </a:pPr>
                      <a:r>
                        <a:rPr lang="zh-TW" sz="1600" kern="100" dirty="0">
                          <a:effectLst/>
                        </a:rPr>
                        <a:t>志願校序</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6779" marR="66779" marT="33381" marB="33381"/>
                </a:tc>
                <a:tc>
                  <a:txBody>
                    <a:bodyPr/>
                    <a:lstStyle/>
                    <a:p>
                      <a:pPr algn="ctr">
                        <a:spcAft>
                          <a:spcPts val="0"/>
                        </a:spcAft>
                      </a:pPr>
                      <a:r>
                        <a:rPr lang="zh-TW" sz="1400" kern="100" dirty="0">
                          <a:effectLst/>
                        </a:rPr>
                        <a:t>第</a:t>
                      </a:r>
                      <a:r>
                        <a:rPr lang="en-US" sz="1400" kern="100" dirty="0">
                          <a:effectLst/>
                        </a:rPr>
                        <a:t>1</a:t>
                      </a:r>
                      <a:r>
                        <a:rPr lang="zh-TW" sz="1400" kern="100" dirty="0">
                          <a:effectLst/>
                        </a:rPr>
                        <a:t>志願校</a:t>
                      </a:r>
                      <a:endParaRPr lang="zh-TW" sz="14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6779" marR="66779" marT="33381" marB="33381"/>
                </a:tc>
                <a:tc>
                  <a:txBody>
                    <a:bodyPr/>
                    <a:lstStyle/>
                    <a:p>
                      <a:pPr algn="ctr">
                        <a:spcAft>
                          <a:spcPts val="0"/>
                        </a:spcAft>
                      </a:pPr>
                      <a:r>
                        <a:rPr lang="zh-TW" sz="1400" kern="100" dirty="0">
                          <a:effectLst/>
                        </a:rPr>
                        <a:t>第</a:t>
                      </a:r>
                      <a:r>
                        <a:rPr lang="en-US" sz="1400" kern="100" dirty="0">
                          <a:effectLst/>
                        </a:rPr>
                        <a:t>2</a:t>
                      </a:r>
                      <a:r>
                        <a:rPr lang="zh-TW" sz="1400" kern="100" dirty="0">
                          <a:effectLst/>
                        </a:rPr>
                        <a:t>志願校</a:t>
                      </a:r>
                      <a:endParaRPr lang="zh-TW" sz="14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6779" marR="66779" marT="33381" marB="33381"/>
                </a:tc>
                <a:tc>
                  <a:txBody>
                    <a:bodyPr/>
                    <a:lstStyle/>
                    <a:p>
                      <a:pPr algn="ctr">
                        <a:spcAft>
                          <a:spcPts val="0"/>
                        </a:spcAft>
                      </a:pPr>
                      <a:r>
                        <a:rPr lang="zh-TW" sz="1400" kern="100" dirty="0">
                          <a:effectLst/>
                        </a:rPr>
                        <a:t>第</a:t>
                      </a:r>
                      <a:r>
                        <a:rPr lang="en-US" sz="1400" kern="100" dirty="0">
                          <a:effectLst/>
                        </a:rPr>
                        <a:t>3</a:t>
                      </a:r>
                      <a:r>
                        <a:rPr lang="zh-TW" sz="1400" kern="100" dirty="0">
                          <a:effectLst/>
                        </a:rPr>
                        <a:t>志願校</a:t>
                      </a:r>
                      <a:endParaRPr lang="zh-TW" sz="14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6779" marR="66779" marT="33381" marB="33381"/>
                </a:tc>
                <a:tc>
                  <a:txBody>
                    <a:bodyPr/>
                    <a:lstStyle/>
                    <a:p>
                      <a:pPr algn="ctr">
                        <a:spcAft>
                          <a:spcPts val="0"/>
                        </a:spcAft>
                      </a:pPr>
                      <a:r>
                        <a:rPr lang="zh-TW" sz="1400" kern="100" dirty="0">
                          <a:effectLst/>
                        </a:rPr>
                        <a:t>第</a:t>
                      </a:r>
                      <a:r>
                        <a:rPr lang="en-US" sz="1400" kern="100" dirty="0">
                          <a:effectLst/>
                        </a:rPr>
                        <a:t>4</a:t>
                      </a:r>
                      <a:r>
                        <a:rPr lang="zh-TW" sz="1400" kern="100" dirty="0">
                          <a:effectLst/>
                        </a:rPr>
                        <a:t>志願校</a:t>
                      </a:r>
                      <a:endParaRPr lang="zh-TW" sz="14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6779" marR="66779" marT="33381" marB="33381">
                    <a:solidFill>
                      <a:schemeClr val="accent5">
                        <a:lumMod val="40000"/>
                        <a:lumOff val="60000"/>
                      </a:schemeClr>
                    </a:solidFill>
                  </a:tcPr>
                </a:tc>
                <a:tc>
                  <a:txBody>
                    <a:bodyPr/>
                    <a:lstStyle/>
                    <a:p>
                      <a:pPr algn="ctr">
                        <a:spcAft>
                          <a:spcPts val="0"/>
                        </a:spcAft>
                      </a:pPr>
                      <a:r>
                        <a:rPr lang="zh-TW" sz="1400" kern="100" dirty="0">
                          <a:effectLst/>
                        </a:rPr>
                        <a:t>第</a:t>
                      </a:r>
                      <a:r>
                        <a:rPr lang="en-US" sz="1400" kern="100" dirty="0">
                          <a:effectLst/>
                        </a:rPr>
                        <a:t>5</a:t>
                      </a:r>
                      <a:r>
                        <a:rPr lang="zh-TW" sz="1400" kern="100" dirty="0">
                          <a:effectLst/>
                        </a:rPr>
                        <a:t>志願校</a:t>
                      </a:r>
                      <a:endParaRPr lang="zh-TW" sz="14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6779" marR="66779" marT="33381" marB="33381">
                    <a:solidFill>
                      <a:schemeClr val="accent5">
                        <a:lumMod val="40000"/>
                        <a:lumOff val="60000"/>
                      </a:schemeClr>
                    </a:solidFill>
                  </a:tcPr>
                </a:tc>
                <a:tc>
                  <a:txBody>
                    <a:bodyPr/>
                    <a:lstStyle/>
                    <a:p>
                      <a:pPr algn="ctr">
                        <a:spcAft>
                          <a:spcPts val="0"/>
                        </a:spcAft>
                      </a:pPr>
                      <a:r>
                        <a:rPr lang="zh-TW" sz="1400" kern="100" dirty="0">
                          <a:effectLst/>
                        </a:rPr>
                        <a:t>第</a:t>
                      </a:r>
                      <a:r>
                        <a:rPr lang="en-US" sz="1400" kern="100" dirty="0">
                          <a:effectLst/>
                        </a:rPr>
                        <a:t>6</a:t>
                      </a:r>
                      <a:r>
                        <a:rPr lang="zh-TW" sz="1400" kern="100" dirty="0">
                          <a:effectLst/>
                        </a:rPr>
                        <a:t>志願校</a:t>
                      </a:r>
                      <a:endParaRPr lang="zh-TW" sz="14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6779" marR="66779" marT="33381" marB="33381">
                    <a:solidFill>
                      <a:schemeClr val="accent5">
                        <a:lumMod val="40000"/>
                        <a:lumOff val="60000"/>
                      </a:schemeClr>
                    </a:solidFill>
                  </a:tcPr>
                </a:tc>
                <a:tc>
                  <a:txBody>
                    <a:bodyPr/>
                    <a:lstStyle/>
                    <a:p>
                      <a:pPr algn="ctr">
                        <a:spcAft>
                          <a:spcPts val="0"/>
                        </a:spcAft>
                      </a:pPr>
                      <a:r>
                        <a:rPr lang="zh-TW" sz="1400" kern="100" dirty="0">
                          <a:effectLst/>
                        </a:rPr>
                        <a:t>第</a:t>
                      </a:r>
                      <a:r>
                        <a:rPr lang="en-US" sz="1400" kern="100" dirty="0">
                          <a:effectLst/>
                        </a:rPr>
                        <a:t>7</a:t>
                      </a:r>
                      <a:r>
                        <a:rPr lang="zh-TW" sz="1400" kern="100" dirty="0">
                          <a:effectLst/>
                        </a:rPr>
                        <a:t>志願校</a:t>
                      </a:r>
                      <a:endParaRPr lang="zh-TW" sz="14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6779" marR="66779" marT="33381" marB="33381"/>
                </a:tc>
                <a:tc>
                  <a:txBody>
                    <a:bodyPr/>
                    <a:lstStyle/>
                    <a:p>
                      <a:pPr algn="ctr">
                        <a:spcAft>
                          <a:spcPts val="0"/>
                        </a:spcAft>
                      </a:pPr>
                      <a:r>
                        <a:rPr lang="zh-TW" sz="1400" kern="100" dirty="0">
                          <a:effectLst/>
                        </a:rPr>
                        <a:t>第</a:t>
                      </a:r>
                      <a:r>
                        <a:rPr lang="en-US" sz="1400" kern="100" dirty="0">
                          <a:effectLst/>
                        </a:rPr>
                        <a:t>8</a:t>
                      </a:r>
                      <a:r>
                        <a:rPr lang="zh-TW" sz="1400" kern="100" dirty="0">
                          <a:effectLst/>
                        </a:rPr>
                        <a:t>志願校</a:t>
                      </a:r>
                      <a:endParaRPr lang="zh-TW" sz="14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6779" marR="66779" marT="33381" marB="33381"/>
                </a:tc>
                <a:tc>
                  <a:txBody>
                    <a:bodyPr/>
                    <a:lstStyle/>
                    <a:p>
                      <a:pPr algn="ctr">
                        <a:spcAft>
                          <a:spcPts val="0"/>
                        </a:spcAft>
                      </a:pPr>
                      <a:r>
                        <a:rPr lang="zh-TW" sz="1400" kern="100" dirty="0" smtClean="0">
                          <a:effectLst/>
                        </a:rPr>
                        <a:t>第</a:t>
                      </a:r>
                      <a:r>
                        <a:rPr lang="en-US" altLang="zh-TW" sz="1400" kern="100" dirty="0" smtClean="0">
                          <a:effectLst/>
                        </a:rPr>
                        <a:t>9</a:t>
                      </a:r>
                      <a:r>
                        <a:rPr lang="zh-TW" sz="1400" kern="100" dirty="0" smtClean="0">
                          <a:effectLst/>
                        </a:rPr>
                        <a:t>志願</a:t>
                      </a:r>
                      <a:r>
                        <a:rPr lang="zh-TW" sz="1400" kern="100" dirty="0">
                          <a:effectLst/>
                        </a:rPr>
                        <a:t>校</a:t>
                      </a:r>
                      <a:endParaRPr lang="zh-TW" sz="14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6779" marR="66779" marT="33381" marB="33381"/>
                </a:tc>
                <a:extLst>
                  <a:ext uri="{0D108BD9-81ED-4DB2-BD59-A6C34878D82A}">
                    <a16:rowId xmlns="" xmlns:a16="http://schemas.microsoft.com/office/drawing/2014/main" val="10001"/>
                  </a:ext>
                </a:extLst>
              </a:tr>
              <a:tr h="327637">
                <a:tc>
                  <a:txBody>
                    <a:bodyPr/>
                    <a:lstStyle/>
                    <a:p>
                      <a:pPr algn="ctr">
                        <a:spcAft>
                          <a:spcPts val="0"/>
                        </a:spcAft>
                      </a:pPr>
                      <a:r>
                        <a:rPr lang="zh-TW" sz="1600" kern="100">
                          <a:effectLst/>
                        </a:rPr>
                        <a:t>志願序積分</a:t>
                      </a:r>
                      <a:endParaRPr lang="zh-TW" sz="16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6779" marR="66779" marT="33381" marB="33381"/>
                </a:tc>
                <a:tc>
                  <a:txBody>
                    <a:bodyPr/>
                    <a:lstStyle/>
                    <a:p>
                      <a:pPr algn="ctr">
                        <a:spcAft>
                          <a:spcPts val="0"/>
                        </a:spcAft>
                      </a:pPr>
                      <a:r>
                        <a:rPr lang="en-US" sz="1600" kern="100" dirty="0">
                          <a:effectLst/>
                        </a:rPr>
                        <a:t>10</a:t>
                      </a:r>
                      <a:r>
                        <a:rPr lang="zh-TW" sz="1600" kern="100" dirty="0">
                          <a:effectLst/>
                        </a:rPr>
                        <a:t>分</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6779" marR="66779" marT="33381" marB="33381"/>
                </a:tc>
                <a:tc>
                  <a:txBody>
                    <a:bodyPr/>
                    <a:lstStyle/>
                    <a:p>
                      <a:pPr algn="ctr">
                        <a:spcAft>
                          <a:spcPts val="0"/>
                        </a:spcAft>
                      </a:pPr>
                      <a:r>
                        <a:rPr lang="en-US" sz="1600" kern="100" dirty="0">
                          <a:effectLst/>
                        </a:rPr>
                        <a:t>10</a:t>
                      </a:r>
                      <a:r>
                        <a:rPr lang="zh-TW" sz="1600" kern="100" dirty="0">
                          <a:effectLst/>
                        </a:rPr>
                        <a:t>分</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6779" marR="66779" marT="33381" marB="33381"/>
                </a:tc>
                <a:tc>
                  <a:txBody>
                    <a:bodyPr/>
                    <a:lstStyle/>
                    <a:p>
                      <a:pPr algn="ctr">
                        <a:spcAft>
                          <a:spcPts val="0"/>
                        </a:spcAft>
                      </a:pPr>
                      <a:r>
                        <a:rPr lang="en-US" sz="1600" kern="100" dirty="0">
                          <a:effectLst/>
                        </a:rPr>
                        <a:t>10</a:t>
                      </a:r>
                      <a:r>
                        <a:rPr lang="zh-TW" sz="1600" kern="100" dirty="0">
                          <a:effectLst/>
                        </a:rPr>
                        <a:t>分</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6779" marR="66779" marT="33381" marB="33381"/>
                </a:tc>
                <a:tc>
                  <a:txBody>
                    <a:bodyPr/>
                    <a:lstStyle/>
                    <a:p>
                      <a:pPr algn="ctr">
                        <a:spcAft>
                          <a:spcPts val="0"/>
                        </a:spcAft>
                      </a:pPr>
                      <a:r>
                        <a:rPr lang="en-US" sz="1600" kern="100">
                          <a:effectLst/>
                        </a:rPr>
                        <a:t>9</a:t>
                      </a:r>
                      <a:r>
                        <a:rPr lang="zh-TW" sz="1600" kern="100">
                          <a:effectLst/>
                        </a:rPr>
                        <a:t>分</a:t>
                      </a:r>
                      <a:endParaRPr lang="zh-TW" sz="16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6779" marR="66779" marT="33381" marB="33381">
                    <a:solidFill>
                      <a:schemeClr val="accent5">
                        <a:lumMod val="40000"/>
                        <a:lumOff val="60000"/>
                      </a:schemeClr>
                    </a:solidFill>
                  </a:tcPr>
                </a:tc>
                <a:tc>
                  <a:txBody>
                    <a:bodyPr/>
                    <a:lstStyle/>
                    <a:p>
                      <a:pPr algn="ctr">
                        <a:spcAft>
                          <a:spcPts val="0"/>
                        </a:spcAft>
                      </a:pPr>
                      <a:r>
                        <a:rPr lang="en-US" sz="1600" kern="100" dirty="0">
                          <a:effectLst/>
                        </a:rPr>
                        <a:t>9</a:t>
                      </a:r>
                      <a:r>
                        <a:rPr lang="zh-TW" sz="1600" kern="100" dirty="0">
                          <a:effectLst/>
                        </a:rPr>
                        <a:t>分</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6779" marR="66779" marT="33381" marB="33381">
                    <a:solidFill>
                      <a:schemeClr val="accent5">
                        <a:lumMod val="40000"/>
                        <a:lumOff val="60000"/>
                      </a:schemeClr>
                    </a:solidFill>
                  </a:tcPr>
                </a:tc>
                <a:tc>
                  <a:txBody>
                    <a:bodyPr/>
                    <a:lstStyle/>
                    <a:p>
                      <a:pPr algn="ctr">
                        <a:spcAft>
                          <a:spcPts val="0"/>
                        </a:spcAft>
                      </a:pPr>
                      <a:r>
                        <a:rPr lang="en-US" sz="1600" kern="100">
                          <a:effectLst/>
                        </a:rPr>
                        <a:t>9</a:t>
                      </a:r>
                      <a:r>
                        <a:rPr lang="zh-TW" sz="1600" kern="100">
                          <a:effectLst/>
                        </a:rPr>
                        <a:t>分</a:t>
                      </a:r>
                      <a:endParaRPr lang="zh-TW" sz="16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6779" marR="66779" marT="33381" marB="33381">
                    <a:solidFill>
                      <a:schemeClr val="accent5">
                        <a:lumMod val="40000"/>
                        <a:lumOff val="60000"/>
                      </a:schemeClr>
                    </a:solidFill>
                  </a:tcPr>
                </a:tc>
                <a:tc>
                  <a:txBody>
                    <a:bodyPr/>
                    <a:lstStyle/>
                    <a:p>
                      <a:pPr algn="ctr">
                        <a:spcAft>
                          <a:spcPts val="0"/>
                        </a:spcAft>
                      </a:pPr>
                      <a:r>
                        <a:rPr lang="en-US" sz="1600" kern="100" dirty="0">
                          <a:effectLst/>
                        </a:rPr>
                        <a:t>8</a:t>
                      </a:r>
                      <a:r>
                        <a:rPr lang="zh-TW" sz="1600" kern="100" dirty="0">
                          <a:effectLst/>
                        </a:rPr>
                        <a:t>分</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6779" marR="66779" marT="33381" marB="33381"/>
                </a:tc>
                <a:tc>
                  <a:txBody>
                    <a:bodyPr/>
                    <a:lstStyle/>
                    <a:p>
                      <a:pPr algn="ctr">
                        <a:spcAft>
                          <a:spcPts val="0"/>
                        </a:spcAft>
                      </a:pPr>
                      <a:r>
                        <a:rPr lang="en-US" sz="1600" kern="100" dirty="0">
                          <a:effectLst/>
                        </a:rPr>
                        <a:t>8</a:t>
                      </a:r>
                      <a:r>
                        <a:rPr lang="zh-TW" sz="1600" kern="100" dirty="0">
                          <a:effectLst/>
                        </a:rPr>
                        <a:t>分</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6779" marR="66779" marT="33381" marB="33381"/>
                </a:tc>
                <a:tc>
                  <a:txBody>
                    <a:bodyPr/>
                    <a:lstStyle/>
                    <a:p>
                      <a:pPr algn="ctr">
                        <a:spcAft>
                          <a:spcPts val="0"/>
                        </a:spcAft>
                      </a:pPr>
                      <a:r>
                        <a:rPr lang="en-US" sz="1600" kern="100" dirty="0">
                          <a:effectLst/>
                        </a:rPr>
                        <a:t>8</a:t>
                      </a:r>
                      <a:r>
                        <a:rPr lang="zh-TW" sz="1600" kern="100" dirty="0">
                          <a:effectLst/>
                        </a:rPr>
                        <a:t>分</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6779" marR="66779" marT="33381" marB="33381"/>
                </a:tc>
                <a:extLst>
                  <a:ext uri="{0D108BD9-81ED-4DB2-BD59-A6C34878D82A}">
                    <a16:rowId xmlns="" xmlns:a16="http://schemas.microsoft.com/office/drawing/2014/main" val="10002"/>
                  </a:ext>
                </a:extLst>
              </a:tr>
              <a:tr h="327637">
                <a:tc>
                  <a:txBody>
                    <a:bodyPr/>
                    <a:lstStyle/>
                    <a:p>
                      <a:pPr algn="ctr">
                        <a:spcAft>
                          <a:spcPts val="0"/>
                        </a:spcAft>
                      </a:pPr>
                      <a:r>
                        <a:rPr lang="zh-TW" sz="1600" kern="100">
                          <a:effectLst/>
                        </a:rPr>
                        <a:t>志願序學校名</a:t>
                      </a:r>
                      <a:endParaRPr lang="zh-TW" sz="16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6779" marR="66779" marT="33381" marB="33381"/>
                </a:tc>
                <a:tc>
                  <a:txBody>
                    <a:bodyPr/>
                    <a:lstStyle/>
                    <a:p>
                      <a:pPr algn="ctr">
                        <a:spcAft>
                          <a:spcPts val="0"/>
                        </a:spcAft>
                      </a:pPr>
                      <a:r>
                        <a:rPr lang="zh-TW" sz="1600" kern="100" dirty="0">
                          <a:effectLst/>
                        </a:rPr>
                        <a:t>高中甲</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6779" marR="66779" marT="33381" marB="33381"/>
                </a:tc>
                <a:tc>
                  <a:txBody>
                    <a:bodyPr/>
                    <a:lstStyle/>
                    <a:p>
                      <a:pPr algn="ctr">
                        <a:spcAft>
                          <a:spcPts val="0"/>
                        </a:spcAft>
                      </a:pPr>
                      <a:r>
                        <a:rPr lang="zh-TW" sz="1600" kern="100" dirty="0" smtClean="0">
                          <a:effectLst/>
                        </a:rPr>
                        <a:t>高職甲</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6779" marR="66779" marT="33381" marB="33381"/>
                </a:tc>
                <a:tc>
                  <a:txBody>
                    <a:bodyPr/>
                    <a:lstStyle/>
                    <a:p>
                      <a:pPr algn="ctr">
                        <a:spcAft>
                          <a:spcPts val="0"/>
                        </a:spcAft>
                      </a:pPr>
                      <a:r>
                        <a:rPr lang="zh-TW" sz="1600" kern="100" dirty="0">
                          <a:effectLst/>
                        </a:rPr>
                        <a:t>高職乙</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6779" marR="66779" marT="33381" marB="33381"/>
                </a:tc>
                <a:tc>
                  <a:txBody>
                    <a:bodyPr/>
                    <a:lstStyle/>
                    <a:p>
                      <a:pPr algn="ctr">
                        <a:spcAft>
                          <a:spcPts val="0"/>
                        </a:spcAft>
                      </a:pPr>
                      <a:r>
                        <a:rPr lang="zh-TW" sz="1600" kern="100" dirty="0" smtClean="0">
                          <a:effectLst/>
                        </a:rPr>
                        <a:t>高職</a:t>
                      </a:r>
                      <a:r>
                        <a:rPr lang="zh-TW" altLang="en-US" sz="1600" kern="100" dirty="0" smtClean="0">
                          <a:effectLst/>
                        </a:rPr>
                        <a:t>丙</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6779" marR="66779" marT="33381" marB="33381">
                    <a:solidFill>
                      <a:schemeClr val="accent5">
                        <a:lumMod val="40000"/>
                        <a:lumOff val="60000"/>
                      </a:schemeClr>
                    </a:solidFill>
                  </a:tcPr>
                </a:tc>
                <a:tc>
                  <a:txBody>
                    <a:bodyPr/>
                    <a:lstStyle/>
                    <a:p>
                      <a:pPr algn="ctr">
                        <a:spcAft>
                          <a:spcPts val="0"/>
                        </a:spcAft>
                      </a:pPr>
                      <a:r>
                        <a:rPr lang="zh-TW" sz="1600" kern="100" dirty="0">
                          <a:effectLst/>
                        </a:rPr>
                        <a:t>高中乙</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6779" marR="66779" marT="33381" marB="33381">
                    <a:solidFill>
                      <a:schemeClr val="accent5">
                        <a:lumMod val="40000"/>
                        <a:lumOff val="60000"/>
                      </a:schemeClr>
                    </a:solidFill>
                  </a:tcPr>
                </a:tc>
                <a:tc>
                  <a:txBody>
                    <a:bodyPr/>
                    <a:lstStyle/>
                    <a:p>
                      <a:pPr algn="ctr">
                        <a:spcAft>
                          <a:spcPts val="0"/>
                        </a:spcAft>
                      </a:pPr>
                      <a:r>
                        <a:rPr lang="zh-TW" altLang="en-US" sz="1600" kern="100" dirty="0" smtClean="0">
                          <a:effectLst/>
                        </a:rPr>
                        <a:t>五專甲</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6779" marR="66779" marT="33381" marB="33381">
                    <a:solidFill>
                      <a:schemeClr val="accent5">
                        <a:lumMod val="40000"/>
                        <a:lumOff val="60000"/>
                      </a:schemeClr>
                    </a:solidFill>
                  </a:tcPr>
                </a:tc>
                <a:tc>
                  <a:txBody>
                    <a:bodyPr/>
                    <a:lstStyle/>
                    <a:p>
                      <a:pPr algn="ctr">
                        <a:spcAft>
                          <a:spcPts val="0"/>
                        </a:spcAft>
                      </a:pPr>
                      <a:r>
                        <a:rPr lang="zh-TW" sz="1600" kern="100" dirty="0" smtClean="0">
                          <a:effectLst/>
                        </a:rPr>
                        <a:t>高職</a:t>
                      </a:r>
                      <a:r>
                        <a:rPr lang="zh-TW" altLang="en-US" sz="1600" kern="100" dirty="0" smtClean="0">
                          <a:effectLst/>
                        </a:rPr>
                        <a:t>丁</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6779" marR="66779" marT="33381" marB="33381"/>
                </a:tc>
                <a:tc>
                  <a:txBody>
                    <a:bodyPr/>
                    <a:lstStyle/>
                    <a:p>
                      <a:pPr algn="ctr">
                        <a:spcAft>
                          <a:spcPts val="0"/>
                        </a:spcAft>
                      </a:pPr>
                      <a:r>
                        <a:rPr lang="zh-TW" altLang="en-US" sz="1600" kern="100" dirty="0" smtClean="0">
                          <a:effectLst/>
                        </a:rPr>
                        <a:t>五專乙</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6779" marR="66779" marT="33381" marB="33381"/>
                </a:tc>
                <a:tc>
                  <a:txBody>
                    <a:bodyPr/>
                    <a:lstStyle/>
                    <a:p>
                      <a:pPr algn="ctr">
                        <a:spcAft>
                          <a:spcPts val="0"/>
                        </a:spcAft>
                      </a:pPr>
                      <a:r>
                        <a:rPr lang="zh-TW" sz="1600" kern="100" dirty="0" smtClean="0">
                          <a:effectLst/>
                        </a:rPr>
                        <a:t>高職</a:t>
                      </a:r>
                      <a:r>
                        <a:rPr lang="zh-TW" altLang="en-US" sz="1600" kern="100" dirty="0" smtClean="0">
                          <a:effectLst/>
                        </a:rPr>
                        <a:t>戊</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6779" marR="66779" marT="33381" marB="33381"/>
                </a:tc>
                <a:extLst>
                  <a:ext uri="{0D108BD9-81ED-4DB2-BD59-A6C34878D82A}">
                    <a16:rowId xmlns="" xmlns:a16="http://schemas.microsoft.com/office/drawing/2014/main" val="10003"/>
                  </a:ext>
                </a:extLst>
              </a:tr>
              <a:tr h="582328">
                <a:tc>
                  <a:txBody>
                    <a:bodyPr/>
                    <a:lstStyle/>
                    <a:p>
                      <a:pPr algn="ctr">
                        <a:spcAft>
                          <a:spcPts val="0"/>
                        </a:spcAft>
                      </a:pPr>
                      <a:r>
                        <a:rPr lang="zh-TW" sz="1600" kern="100">
                          <a:effectLst/>
                        </a:rPr>
                        <a:t>錄取序號</a:t>
                      </a:r>
                      <a:r>
                        <a:rPr lang="en-US" sz="1600" kern="100">
                          <a:effectLst/>
                        </a:rPr>
                        <a:t>1</a:t>
                      </a:r>
                      <a:endParaRPr lang="zh-TW" sz="16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6779" marR="66779" marT="33381" marB="33381"/>
                </a:tc>
                <a:tc>
                  <a:txBody>
                    <a:bodyPr/>
                    <a:lstStyle/>
                    <a:p>
                      <a:pPr algn="ctr">
                        <a:spcAft>
                          <a:spcPts val="0"/>
                        </a:spcAft>
                      </a:pPr>
                      <a:r>
                        <a:rPr lang="zh-TW" sz="1600" kern="100" dirty="0">
                          <a:effectLst/>
                        </a:rPr>
                        <a:t>普通科</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6779" marR="66779" marT="33381" marB="33381"/>
                </a:tc>
                <a:tc>
                  <a:txBody>
                    <a:bodyPr/>
                    <a:lstStyle/>
                    <a:p>
                      <a:pPr algn="ctr">
                        <a:spcAft>
                          <a:spcPts val="0"/>
                        </a:spcAft>
                      </a:pPr>
                      <a:r>
                        <a:rPr lang="zh-TW" sz="1600" kern="100" dirty="0" smtClean="0">
                          <a:effectLst/>
                        </a:rPr>
                        <a:t>高職甲</a:t>
                      </a:r>
                    </a:p>
                    <a:p>
                      <a:pPr algn="ctr">
                        <a:spcAft>
                          <a:spcPts val="0"/>
                        </a:spcAft>
                      </a:pPr>
                      <a:r>
                        <a:rPr lang="zh-TW" sz="1600" kern="100" dirty="0" smtClean="0">
                          <a:effectLst/>
                        </a:rPr>
                        <a:t>科別</a:t>
                      </a:r>
                      <a:r>
                        <a:rPr lang="en-US" sz="1600" kern="100" dirty="0" smtClean="0">
                          <a:effectLst/>
                        </a:rPr>
                        <a:t>1</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6779" marR="66779" marT="33381" marB="33381"/>
                </a:tc>
                <a:tc>
                  <a:txBody>
                    <a:bodyPr/>
                    <a:lstStyle/>
                    <a:p>
                      <a:pPr algn="ctr">
                        <a:spcAft>
                          <a:spcPts val="0"/>
                        </a:spcAft>
                      </a:pPr>
                      <a:r>
                        <a:rPr lang="zh-TW" sz="1600" kern="100" dirty="0">
                          <a:effectLst/>
                        </a:rPr>
                        <a:t>高職乙</a:t>
                      </a:r>
                    </a:p>
                    <a:p>
                      <a:pPr algn="ctr">
                        <a:spcAft>
                          <a:spcPts val="0"/>
                        </a:spcAft>
                      </a:pPr>
                      <a:r>
                        <a:rPr lang="zh-TW" sz="1600" kern="100" dirty="0">
                          <a:effectLst/>
                        </a:rPr>
                        <a:t>科別</a:t>
                      </a:r>
                      <a:r>
                        <a:rPr lang="en-US" sz="1600" kern="100" dirty="0">
                          <a:effectLst/>
                        </a:rPr>
                        <a:t>1</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6779" marR="66779" marT="33381" marB="33381"/>
                </a:tc>
                <a:tc>
                  <a:txBody>
                    <a:bodyPr/>
                    <a:lstStyle/>
                    <a:p>
                      <a:pPr algn="ctr">
                        <a:spcAft>
                          <a:spcPts val="0"/>
                        </a:spcAft>
                      </a:pPr>
                      <a:r>
                        <a:rPr lang="zh-TW" sz="1600" kern="100" dirty="0" smtClean="0">
                          <a:effectLst/>
                        </a:rPr>
                        <a:t>高職</a:t>
                      </a:r>
                      <a:r>
                        <a:rPr lang="zh-TW" altLang="en-US" sz="1600" kern="100" dirty="0" smtClean="0">
                          <a:effectLst/>
                        </a:rPr>
                        <a:t>丙</a:t>
                      </a:r>
                      <a:endParaRPr lang="zh-TW" sz="1600" kern="100" dirty="0">
                        <a:effectLst/>
                      </a:endParaRPr>
                    </a:p>
                    <a:p>
                      <a:pPr algn="ctr">
                        <a:spcAft>
                          <a:spcPts val="0"/>
                        </a:spcAft>
                      </a:pPr>
                      <a:r>
                        <a:rPr lang="zh-TW" sz="1600" kern="100" dirty="0" smtClean="0">
                          <a:effectLst/>
                        </a:rPr>
                        <a:t>科別</a:t>
                      </a:r>
                      <a:r>
                        <a:rPr lang="en-US" sz="1600" kern="100" dirty="0" smtClean="0">
                          <a:effectLst/>
                        </a:rPr>
                        <a:t>1</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6779" marR="66779" marT="33381" marB="33381">
                    <a:solidFill>
                      <a:schemeClr val="accent5">
                        <a:lumMod val="40000"/>
                        <a:lumOff val="60000"/>
                      </a:schemeClr>
                    </a:solidFill>
                  </a:tcPr>
                </a:tc>
                <a:tc>
                  <a:txBody>
                    <a:bodyPr/>
                    <a:lstStyle/>
                    <a:p>
                      <a:pPr algn="ctr">
                        <a:spcAft>
                          <a:spcPts val="0"/>
                        </a:spcAft>
                      </a:pPr>
                      <a:r>
                        <a:rPr lang="zh-TW" sz="1600" kern="100" dirty="0">
                          <a:effectLst/>
                        </a:rPr>
                        <a:t>普通科</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6779" marR="66779" marT="33381" marB="33381">
                    <a:solidFill>
                      <a:schemeClr val="accent5">
                        <a:lumMod val="40000"/>
                        <a:lumOff val="60000"/>
                      </a:schemeClr>
                    </a:solidFill>
                  </a:tcPr>
                </a:tc>
                <a:tc>
                  <a:txBody>
                    <a:bodyPr/>
                    <a:lstStyle/>
                    <a:p>
                      <a:pPr algn="ctr">
                        <a:spcAft>
                          <a:spcPts val="0"/>
                        </a:spcAft>
                      </a:pPr>
                      <a:r>
                        <a:rPr lang="zh-TW" altLang="en-US" sz="1600" kern="100" dirty="0" smtClean="0">
                          <a:effectLst/>
                        </a:rPr>
                        <a:t>五專甲</a:t>
                      </a:r>
                      <a:endParaRPr lang="zh-TW" sz="1600" kern="100" dirty="0">
                        <a:effectLst/>
                      </a:endParaRPr>
                    </a:p>
                    <a:p>
                      <a:pPr algn="ctr">
                        <a:spcAft>
                          <a:spcPts val="0"/>
                        </a:spcAft>
                      </a:pPr>
                      <a:r>
                        <a:rPr lang="zh-TW" sz="1600" kern="100" dirty="0" smtClean="0">
                          <a:effectLst/>
                        </a:rPr>
                        <a:t>科別</a:t>
                      </a:r>
                      <a:r>
                        <a:rPr lang="en-US" altLang="zh-TW" sz="1600" kern="100" dirty="0" smtClean="0">
                          <a:effectLst/>
                        </a:rPr>
                        <a:t>1</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6779" marR="66779" marT="33381" marB="33381">
                    <a:solidFill>
                      <a:schemeClr val="accent5">
                        <a:lumMod val="40000"/>
                        <a:lumOff val="60000"/>
                      </a:schemeClr>
                    </a:solidFill>
                  </a:tcPr>
                </a:tc>
                <a:tc>
                  <a:txBody>
                    <a:bodyPr/>
                    <a:lstStyle/>
                    <a:p>
                      <a:pPr algn="ctr">
                        <a:spcAft>
                          <a:spcPts val="0"/>
                        </a:spcAft>
                      </a:pPr>
                      <a:r>
                        <a:rPr lang="zh-TW" sz="1600" kern="100" dirty="0" smtClean="0">
                          <a:effectLst/>
                        </a:rPr>
                        <a:t>高職</a:t>
                      </a:r>
                      <a:r>
                        <a:rPr lang="zh-TW" altLang="en-US" sz="1600" kern="100" dirty="0" smtClean="0">
                          <a:effectLst/>
                        </a:rPr>
                        <a:t>丁</a:t>
                      </a:r>
                      <a:endParaRPr lang="zh-TW" sz="1600" kern="100" dirty="0" smtClean="0">
                        <a:effectLst/>
                      </a:endParaRPr>
                    </a:p>
                    <a:p>
                      <a:pPr algn="ctr">
                        <a:spcAft>
                          <a:spcPts val="0"/>
                        </a:spcAft>
                      </a:pPr>
                      <a:r>
                        <a:rPr lang="zh-TW" sz="1600" kern="100" dirty="0" smtClean="0">
                          <a:effectLst/>
                        </a:rPr>
                        <a:t>科別</a:t>
                      </a:r>
                      <a:r>
                        <a:rPr lang="en-US" sz="1600" kern="100" dirty="0" smtClean="0">
                          <a:effectLst/>
                        </a:rPr>
                        <a:t>1</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6779" marR="66779" marT="33381" marB="33381"/>
                </a:tc>
                <a:tc>
                  <a:txBody>
                    <a:bodyPr/>
                    <a:lstStyle/>
                    <a:p>
                      <a:pPr algn="ctr">
                        <a:spcAft>
                          <a:spcPts val="0"/>
                        </a:spcAft>
                      </a:pPr>
                      <a:r>
                        <a:rPr lang="zh-TW" altLang="en-US" sz="1600" kern="100" dirty="0" smtClean="0">
                          <a:effectLst/>
                        </a:rPr>
                        <a:t>五專乙</a:t>
                      </a:r>
                      <a:endParaRPr lang="zh-TW" sz="1600" kern="100" dirty="0">
                        <a:effectLst/>
                      </a:endParaRPr>
                    </a:p>
                    <a:p>
                      <a:pPr algn="ctr">
                        <a:spcAft>
                          <a:spcPts val="0"/>
                        </a:spcAft>
                      </a:pPr>
                      <a:r>
                        <a:rPr lang="zh-TW" sz="1600" kern="100" dirty="0" smtClean="0">
                          <a:effectLst/>
                        </a:rPr>
                        <a:t>科別</a:t>
                      </a:r>
                      <a:r>
                        <a:rPr lang="en-US" altLang="zh-TW" sz="1600" kern="100" dirty="0" smtClean="0">
                          <a:effectLst/>
                        </a:rPr>
                        <a:t>1</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6779" marR="66779" marT="33381" marB="33381"/>
                </a:tc>
                <a:tc>
                  <a:txBody>
                    <a:bodyPr/>
                    <a:lstStyle/>
                    <a:p>
                      <a:pPr algn="ctr">
                        <a:spcAft>
                          <a:spcPts val="0"/>
                        </a:spcAft>
                      </a:pPr>
                      <a:r>
                        <a:rPr lang="zh-TW" sz="1600" kern="100" dirty="0" smtClean="0">
                          <a:effectLst/>
                        </a:rPr>
                        <a:t>高職</a:t>
                      </a:r>
                      <a:r>
                        <a:rPr lang="zh-TW" altLang="en-US" sz="1600" kern="100" dirty="0" smtClean="0">
                          <a:effectLst/>
                        </a:rPr>
                        <a:t>戊</a:t>
                      </a:r>
                      <a:endParaRPr lang="zh-TW" sz="1600" kern="100" dirty="0">
                        <a:effectLst/>
                      </a:endParaRPr>
                    </a:p>
                    <a:p>
                      <a:pPr algn="ctr">
                        <a:spcAft>
                          <a:spcPts val="0"/>
                        </a:spcAft>
                      </a:pPr>
                      <a:r>
                        <a:rPr lang="zh-TW" sz="1600" kern="100" dirty="0" smtClean="0">
                          <a:effectLst/>
                        </a:rPr>
                        <a:t>科別</a:t>
                      </a:r>
                      <a:r>
                        <a:rPr lang="en-US" sz="1600" kern="100" dirty="0" smtClean="0">
                          <a:effectLst/>
                        </a:rPr>
                        <a:t>1</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6779" marR="66779" marT="33381" marB="33381"/>
                </a:tc>
                <a:extLst>
                  <a:ext uri="{0D108BD9-81ED-4DB2-BD59-A6C34878D82A}">
                    <a16:rowId xmlns="" xmlns:a16="http://schemas.microsoft.com/office/drawing/2014/main" val="10004"/>
                  </a:ext>
                </a:extLst>
              </a:tr>
              <a:tr h="582328">
                <a:tc>
                  <a:txBody>
                    <a:bodyPr/>
                    <a:lstStyle/>
                    <a:p>
                      <a:pPr algn="ctr">
                        <a:spcAft>
                          <a:spcPts val="0"/>
                        </a:spcAft>
                      </a:pPr>
                      <a:r>
                        <a:rPr lang="zh-TW" sz="1600" kern="100">
                          <a:effectLst/>
                        </a:rPr>
                        <a:t>錄取序號</a:t>
                      </a:r>
                      <a:r>
                        <a:rPr lang="en-US" sz="1600" kern="100">
                          <a:effectLst/>
                        </a:rPr>
                        <a:t>2</a:t>
                      </a:r>
                      <a:endParaRPr lang="zh-TW" sz="16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6779" marR="66779" marT="33381" marB="33381"/>
                </a:tc>
                <a:tc>
                  <a:txBody>
                    <a:bodyPr/>
                    <a:lstStyle/>
                    <a:p>
                      <a:endParaRPr lang="zh-TW" altLang="en-US"/>
                    </a:p>
                  </a:txBody>
                  <a:tcPr marL="66779" marR="66779" marT="33381" marB="33381"/>
                </a:tc>
                <a:tc>
                  <a:txBody>
                    <a:bodyPr/>
                    <a:lstStyle/>
                    <a:p>
                      <a:pPr algn="ctr">
                        <a:spcAft>
                          <a:spcPts val="0"/>
                        </a:spcAft>
                      </a:pPr>
                      <a:r>
                        <a:rPr lang="zh-TW" sz="1600" kern="100" dirty="0" smtClean="0">
                          <a:effectLst/>
                        </a:rPr>
                        <a:t>高職甲</a:t>
                      </a:r>
                    </a:p>
                    <a:p>
                      <a:pPr algn="ctr">
                        <a:spcAft>
                          <a:spcPts val="0"/>
                        </a:spcAft>
                      </a:pPr>
                      <a:r>
                        <a:rPr lang="zh-TW" sz="1600" kern="100" dirty="0" smtClean="0">
                          <a:effectLst/>
                        </a:rPr>
                        <a:t>科別</a:t>
                      </a:r>
                      <a:r>
                        <a:rPr lang="en-US" sz="1600" kern="100" dirty="0" smtClean="0">
                          <a:effectLst/>
                        </a:rPr>
                        <a:t>2</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6779" marR="66779" marT="33381" marB="33381"/>
                </a:tc>
                <a:tc>
                  <a:txBody>
                    <a:bodyPr/>
                    <a:lstStyle/>
                    <a:p>
                      <a:pPr algn="ctr">
                        <a:spcAft>
                          <a:spcPts val="0"/>
                        </a:spcAft>
                      </a:pPr>
                      <a:r>
                        <a:rPr lang="zh-TW" sz="1600" kern="100" dirty="0">
                          <a:effectLst/>
                        </a:rPr>
                        <a:t>高職乙</a:t>
                      </a:r>
                    </a:p>
                    <a:p>
                      <a:pPr algn="ctr">
                        <a:spcAft>
                          <a:spcPts val="0"/>
                        </a:spcAft>
                      </a:pPr>
                      <a:r>
                        <a:rPr lang="zh-TW" sz="1600" kern="100" dirty="0">
                          <a:effectLst/>
                        </a:rPr>
                        <a:t>科別</a:t>
                      </a:r>
                      <a:r>
                        <a:rPr lang="en-US" sz="1600" kern="100" dirty="0">
                          <a:effectLst/>
                        </a:rPr>
                        <a:t>2</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6779" marR="66779" marT="33381" marB="33381"/>
                </a:tc>
                <a:tc>
                  <a:txBody>
                    <a:bodyPr/>
                    <a:lstStyle/>
                    <a:p>
                      <a:pPr algn="ctr">
                        <a:spcAft>
                          <a:spcPts val="0"/>
                        </a:spcAft>
                      </a:pPr>
                      <a:r>
                        <a:rPr lang="zh-TW" sz="1600" kern="100" dirty="0" smtClean="0">
                          <a:effectLst/>
                        </a:rPr>
                        <a:t>高職</a:t>
                      </a:r>
                      <a:r>
                        <a:rPr lang="zh-TW" altLang="en-US" sz="1600" kern="100" dirty="0" smtClean="0">
                          <a:effectLst/>
                        </a:rPr>
                        <a:t>丙</a:t>
                      </a:r>
                      <a:endParaRPr lang="zh-TW" sz="1600" kern="100" dirty="0">
                        <a:effectLst/>
                      </a:endParaRPr>
                    </a:p>
                    <a:p>
                      <a:pPr algn="ctr">
                        <a:spcAft>
                          <a:spcPts val="0"/>
                        </a:spcAft>
                      </a:pPr>
                      <a:r>
                        <a:rPr lang="zh-TW" sz="1600" kern="100" dirty="0" smtClean="0">
                          <a:effectLst/>
                        </a:rPr>
                        <a:t>科別</a:t>
                      </a:r>
                      <a:r>
                        <a:rPr lang="en-US" sz="1600" kern="100" dirty="0" smtClean="0">
                          <a:effectLst/>
                        </a:rPr>
                        <a:t>2</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6779" marR="66779" marT="33381" marB="33381">
                    <a:solidFill>
                      <a:schemeClr val="accent5">
                        <a:lumMod val="40000"/>
                        <a:lumOff val="60000"/>
                      </a:schemeClr>
                    </a:solidFill>
                  </a:tcPr>
                </a:tc>
                <a:tc>
                  <a:txBody>
                    <a:bodyPr/>
                    <a:lstStyle/>
                    <a:p>
                      <a:pPr algn="ctr">
                        <a:spcAft>
                          <a:spcPts val="0"/>
                        </a:spcAft>
                      </a:pPr>
                      <a:r>
                        <a:rPr lang="zh-TW" sz="1600" kern="100" dirty="0" smtClean="0">
                          <a:effectLst/>
                        </a:rPr>
                        <a:t>綜</a:t>
                      </a:r>
                      <a:r>
                        <a:rPr lang="zh-TW" altLang="en-US" sz="1600" kern="100" dirty="0" smtClean="0">
                          <a:effectLst/>
                        </a:rPr>
                        <a:t>合高中</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6779" marR="66779" marT="33381" marB="33381">
                    <a:solidFill>
                      <a:schemeClr val="accent5">
                        <a:lumMod val="40000"/>
                        <a:lumOff val="60000"/>
                      </a:schemeClr>
                    </a:solidFill>
                  </a:tcPr>
                </a:tc>
                <a:tc>
                  <a:txBody>
                    <a:bodyPr/>
                    <a:lstStyle/>
                    <a:p>
                      <a:pPr algn="ctr">
                        <a:spcAft>
                          <a:spcPts val="0"/>
                        </a:spcAft>
                      </a:pPr>
                      <a:r>
                        <a:rPr lang="en-US" sz="1600" kern="100" dirty="0">
                          <a:effectLst/>
                        </a:rPr>
                        <a:t> </a:t>
                      </a:r>
                      <a:r>
                        <a:rPr lang="zh-TW" altLang="en-US" sz="1600" kern="100" dirty="0" smtClean="0">
                          <a:effectLst/>
                        </a:rPr>
                        <a:t>五專甲</a:t>
                      </a:r>
                      <a:endParaRPr lang="zh-TW" altLang="zh-TW" sz="1600" kern="100" dirty="0" smtClean="0">
                        <a:effectLst/>
                      </a:endParaRPr>
                    </a:p>
                    <a:p>
                      <a:pPr algn="ctr">
                        <a:spcAft>
                          <a:spcPts val="0"/>
                        </a:spcAft>
                      </a:pPr>
                      <a:r>
                        <a:rPr lang="zh-TW" altLang="zh-TW" sz="1600" kern="100" dirty="0" smtClean="0">
                          <a:effectLst/>
                        </a:rPr>
                        <a:t>科別</a:t>
                      </a:r>
                      <a:r>
                        <a:rPr lang="en-US" altLang="zh-TW" sz="1600" kern="100" dirty="0" smtClean="0">
                          <a:effectLst/>
                        </a:rPr>
                        <a:t>2</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6779" marR="66779" marT="33381" marB="33381">
                    <a:solidFill>
                      <a:schemeClr val="accent5">
                        <a:lumMod val="40000"/>
                        <a:lumOff val="60000"/>
                      </a:schemeClr>
                    </a:solidFill>
                  </a:tcPr>
                </a:tc>
                <a:tc>
                  <a:txBody>
                    <a:bodyPr/>
                    <a:lstStyle/>
                    <a:p>
                      <a:pPr algn="ctr">
                        <a:spcAft>
                          <a:spcPts val="0"/>
                        </a:spcAft>
                      </a:pPr>
                      <a:r>
                        <a:rPr lang="zh-TW" sz="1600" kern="100" dirty="0" smtClean="0">
                          <a:effectLst/>
                        </a:rPr>
                        <a:t>高職</a:t>
                      </a:r>
                      <a:r>
                        <a:rPr lang="zh-TW" altLang="en-US" sz="1600" kern="100" dirty="0" smtClean="0">
                          <a:effectLst/>
                        </a:rPr>
                        <a:t>丁</a:t>
                      </a:r>
                      <a:endParaRPr lang="zh-TW" sz="1600" kern="100" dirty="0" smtClean="0">
                        <a:effectLst/>
                      </a:endParaRPr>
                    </a:p>
                    <a:p>
                      <a:pPr algn="ctr">
                        <a:spcAft>
                          <a:spcPts val="0"/>
                        </a:spcAft>
                      </a:pPr>
                      <a:r>
                        <a:rPr lang="zh-TW" sz="1600" kern="100" dirty="0" smtClean="0">
                          <a:effectLst/>
                        </a:rPr>
                        <a:t>科別</a:t>
                      </a:r>
                      <a:r>
                        <a:rPr lang="en-US" sz="1600" kern="100" dirty="0" smtClean="0">
                          <a:effectLst/>
                        </a:rPr>
                        <a:t>2</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6779" marR="66779" marT="33381" marB="33381"/>
                </a:tc>
                <a:tc>
                  <a:txBody>
                    <a:bodyPr/>
                    <a:lstStyle/>
                    <a:p>
                      <a:pPr algn="ctr">
                        <a:spcAft>
                          <a:spcPts val="0"/>
                        </a:spcAft>
                      </a:pPr>
                      <a:r>
                        <a:rPr lang="en-US" sz="1600" kern="100" dirty="0">
                          <a:effectLst/>
                        </a:rPr>
                        <a:t> </a:t>
                      </a:r>
                      <a:r>
                        <a:rPr lang="zh-TW" altLang="en-US" sz="1600" kern="100" dirty="0" smtClean="0">
                          <a:effectLst/>
                        </a:rPr>
                        <a:t>五專乙</a:t>
                      </a:r>
                      <a:endParaRPr lang="zh-TW" altLang="zh-TW" sz="1600" kern="100" dirty="0" smtClean="0">
                        <a:effectLst/>
                      </a:endParaRPr>
                    </a:p>
                    <a:p>
                      <a:pPr algn="ctr">
                        <a:spcAft>
                          <a:spcPts val="0"/>
                        </a:spcAft>
                      </a:pPr>
                      <a:r>
                        <a:rPr lang="zh-TW" altLang="zh-TW" sz="1600" kern="100" dirty="0" smtClean="0">
                          <a:effectLst/>
                        </a:rPr>
                        <a:t>科別</a:t>
                      </a:r>
                      <a:r>
                        <a:rPr lang="en-US" altLang="zh-TW" sz="1600" kern="100" dirty="0" smtClean="0">
                          <a:effectLst/>
                        </a:rPr>
                        <a:t>2</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6779" marR="66779" marT="33381" marB="33381"/>
                </a:tc>
                <a:tc>
                  <a:txBody>
                    <a:bodyPr/>
                    <a:lstStyle/>
                    <a:p>
                      <a:pPr algn="ctr">
                        <a:spcAft>
                          <a:spcPts val="0"/>
                        </a:spcAft>
                      </a:pPr>
                      <a:r>
                        <a:rPr lang="zh-TW" altLang="zh-TW" sz="1600" kern="100" dirty="0" smtClean="0">
                          <a:effectLst/>
                        </a:rPr>
                        <a:t>高職</a:t>
                      </a:r>
                      <a:r>
                        <a:rPr lang="zh-TW" altLang="en-US" sz="1600" kern="100" dirty="0" smtClean="0">
                          <a:effectLst/>
                        </a:rPr>
                        <a:t>戊</a:t>
                      </a:r>
                      <a:endParaRPr lang="zh-TW" altLang="zh-TW" sz="1600" kern="100" dirty="0" smtClean="0">
                        <a:effectLst/>
                      </a:endParaRPr>
                    </a:p>
                    <a:p>
                      <a:pPr algn="ctr">
                        <a:spcAft>
                          <a:spcPts val="0"/>
                        </a:spcAft>
                      </a:pPr>
                      <a:r>
                        <a:rPr lang="zh-TW" altLang="zh-TW" sz="1600" kern="100" dirty="0" smtClean="0">
                          <a:effectLst/>
                        </a:rPr>
                        <a:t>科別</a:t>
                      </a:r>
                      <a:r>
                        <a:rPr lang="en-US" altLang="zh-TW" sz="1600" kern="100" dirty="0" smtClean="0">
                          <a:effectLst/>
                        </a:rPr>
                        <a:t>2</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6779" marR="66779" marT="33381" marB="33381"/>
                </a:tc>
                <a:extLst>
                  <a:ext uri="{0D108BD9-81ED-4DB2-BD59-A6C34878D82A}">
                    <a16:rowId xmlns="" xmlns:a16="http://schemas.microsoft.com/office/drawing/2014/main" val="10005"/>
                  </a:ext>
                </a:extLst>
              </a:tr>
              <a:tr h="582328">
                <a:tc>
                  <a:txBody>
                    <a:bodyPr/>
                    <a:lstStyle/>
                    <a:p>
                      <a:pPr algn="ctr">
                        <a:spcAft>
                          <a:spcPts val="0"/>
                        </a:spcAft>
                      </a:pPr>
                      <a:r>
                        <a:rPr lang="zh-TW" sz="1600" kern="100" dirty="0">
                          <a:effectLst/>
                        </a:rPr>
                        <a:t>錄取序號</a:t>
                      </a:r>
                      <a:r>
                        <a:rPr lang="en-US" sz="1600" kern="100" dirty="0">
                          <a:effectLst/>
                        </a:rPr>
                        <a:t>3</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6779" marR="66779" marT="33381" marB="33381"/>
                </a:tc>
                <a:tc>
                  <a:txBody>
                    <a:bodyPr/>
                    <a:lstStyle/>
                    <a:p>
                      <a:endParaRPr lang="zh-TW" altLang="en-US" dirty="0"/>
                    </a:p>
                  </a:txBody>
                  <a:tcPr marL="66779" marR="66779" marT="33381" marB="33381"/>
                </a:tc>
                <a:tc>
                  <a:txBody>
                    <a:bodyPr/>
                    <a:lstStyle/>
                    <a:p>
                      <a:pPr algn="ctr">
                        <a:spcAft>
                          <a:spcPts val="0"/>
                        </a:spcAft>
                      </a:pPr>
                      <a:r>
                        <a:rPr lang="zh-TW" sz="1600" kern="100" dirty="0" smtClean="0">
                          <a:effectLst/>
                        </a:rPr>
                        <a:t>高職甲</a:t>
                      </a:r>
                    </a:p>
                    <a:p>
                      <a:pPr algn="ctr">
                        <a:spcAft>
                          <a:spcPts val="0"/>
                        </a:spcAft>
                      </a:pPr>
                      <a:r>
                        <a:rPr lang="zh-TW" sz="1600" kern="100" dirty="0" smtClean="0">
                          <a:effectLst/>
                        </a:rPr>
                        <a:t>科別</a:t>
                      </a:r>
                      <a:r>
                        <a:rPr lang="en-US" sz="1600" kern="100" dirty="0" smtClean="0">
                          <a:effectLst/>
                        </a:rPr>
                        <a:t>3</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6779" marR="66779" marT="33381" marB="33381"/>
                </a:tc>
                <a:tc>
                  <a:txBody>
                    <a:bodyPr/>
                    <a:lstStyle/>
                    <a:p>
                      <a:pPr algn="ctr">
                        <a:spcAft>
                          <a:spcPts val="0"/>
                        </a:spcAft>
                      </a:pP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6779" marR="66779" marT="33381" marB="33381"/>
                </a:tc>
                <a:tc>
                  <a:txBody>
                    <a:bodyPr/>
                    <a:lstStyle/>
                    <a:p>
                      <a:pPr marL="0" algn="ctr" defTabSz="457200" rtl="0" eaLnBrk="1" latinLnBrk="0" hangingPunct="1">
                        <a:spcAft>
                          <a:spcPts val="0"/>
                        </a:spcAft>
                      </a:pPr>
                      <a:r>
                        <a:rPr lang="zh-TW" altLang="zh-TW" sz="1600" kern="100" dirty="0" smtClean="0">
                          <a:solidFill>
                            <a:schemeClr val="dk1"/>
                          </a:solidFill>
                          <a:effectLst/>
                          <a:latin typeface="+mn-lt"/>
                          <a:ea typeface="+mn-ea"/>
                          <a:cs typeface="+mn-cs"/>
                        </a:rPr>
                        <a:t>高職</a:t>
                      </a:r>
                      <a:r>
                        <a:rPr lang="zh-TW" altLang="en-US" sz="1600" kern="100" dirty="0" smtClean="0">
                          <a:solidFill>
                            <a:schemeClr val="dk1"/>
                          </a:solidFill>
                          <a:effectLst/>
                          <a:latin typeface="+mn-lt"/>
                          <a:ea typeface="+mn-ea"/>
                          <a:cs typeface="+mn-cs"/>
                        </a:rPr>
                        <a:t>丙</a:t>
                      </a:r>
                      <a:endParaRPr lang="zh-TW" altLang="zh-TW" sz="1600" kern="100" dirty="0" smtClean="0">
                        <a:solidFill>
                          <a:schemeClr val="dk1"/>
                        </a:solidFill>
                        <a:effectLst/>
                        <a:latin typeface="+mn-lt"/>
                        <a:ea typeface="+mn-ea"/>
                        <a:cs typeface="+mn-cs"/>
                      </a:endParaRPr>
                    </a:p>
                    <a:p>
                      <a:pPr marL="0" algn="ctr" defTabSz="457200" rtl="0" eaLnBrk="1" latinLnBrk="0" hangingPunct="1">
                        <a:spcAft>
                          <a:spcPts val="0"/>
                        </a:spcAft>
                      </a:pPr>
                      <a:r>
                        <a:rPr lang="zh-TW" altLang="zh-TW" sz="1600" kern="100" dirty="0" smtClean="0">
                          <a:solidFill>
                            <a:schemeClr val="dk1"/>
                          </a:solidFill>
                          <a:effectLst/>
                          <a:latin typeface="+mn-lt"/>
                          <a:ea typeface="+mn-ea"/>
                          <a:cs typeface="+mn-cs"/>
                        </a:rPr>
                        <a:t>科別</a:t>
                      </a:r>
                      <a:r>
                        <a:rPr lang="en-US" altLang="zh-TW" sz="1600" kern="100" dirty="0" smtClean="0">
                          <a:solidFill>
                            <a:schemeClr val="dk1"/>
                          </a:solidFill>
                          <a:effectLst/>
                          <a:latin typeface="+mn-lt"/>
                          <a:ea typeface="+mn-ea"/>
                          <a:cs typeface="+mn-cs"/>
                        </a:rPr>
                        <a:t>3</a:t>
                      </a:r>
                      <a:endParaRPr lang="zh-TW" altLang="en-US" sz="1600" kern="100" dirty="0">
                        <a:solidFill>
                          <a:schemeClr val="dk1"/>
                        </a:solidFill>
                        <a:effectLst/>
                        <a:latin typeface="+mn-lt"/>
                        <a:ea typeface="+mn-ea"/>
                        <a:cs typeface="+mn-cs"/>
                      </a:endParaRPr>
                    </a:p>
                  </a:txBody>
                  <a:tcPr marL="66779" marR="66779" marT="33381" marB="33381">
                    <a:solidFill>
                      <a:schemeClr val="accent5">
                        <a:lumMod val="40000"/>
                        <a:lumOff val="60000"/>
                      </a:schemeClr>
                    </a:solidFill>
                  </a:tcPr>
                </a:tc>
                <a:tc>
                  <a:txBody>
                    <a:bodyPr/>
                    <a:lstStyle/>
                    <a:p>
                      <a:pPr algn="ctr">
                        <a:spcAft>
                          <a:spcPts val="0"/>
                        </a:spcAft>
                      </a:pPr>
                      <a:r>
                        <a:rPr lang="en-US" sz="1600" kern="100">
                          <a:effectLst/>
                        </a:rPr>
                        <a:t> </a:t>
                      </a:r>
                      <a:endParaRPr lang="zh-TW" sz="16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6779" marR="66779" marT="33381" marB="33381">
                    <a:solidFill>
                      <a:schemeClr val="accent5">
                        <a:lumMod val="40000"/>
                        <a:lumOff val="60000"/>
                      </a:schemeClr>
                    </a:solidFill>
                  </a:tcPr>
                </a:tc>
                <a:tc>
                  <a:txBody>
                    <a:bodyPr/>
                    <a:lstStyle/>
                    <a:p>
                      <a:pPr algn="ctr">
                        <a:spcAft>
                          <a:spcPts val="0"/>
                        </a:spcAft>
                      </a:pPr>
                      <a:r>
                        <a:rPr lang="en-US" sz="1600" kern="100" dirty="0">
                          <a:effectLst/>
                        </a:rPr>
                        <a:t> </a:t>
                      </a:r>
                      <a:r>
                        <a:rPr lang="zh-TW" altLang="en-US" sz="1600" kern="100" dirty="0" smtClean="0">
                          <a:effectLst/>
                        </a:rPr>
                        <a:t>五專甲</a:t>
                      </a:r>
                      <a:endParaRPr lang="zh-TW" altLang="zh-TW" sz="1600" kern="100" dirty="0" smtClean="0">
                        <a:effectLst/>
                      </a:endParaRPr>
                    </a:p>
                    <a:p>
                      <a:pPr algn="ctr">
                        <a:spcAft>
                          <a:spcPts val="0"/>
                        </a:spcAft>
                      </a:pPr>
                      <a:r>
                        <a:rPr lang="zh-TW" altLang="zh-TW" sz="1600" kern="100" dirty="0" smtClean="0">
                          <a:effectLst/>
                        </a:rPr>
                        <a:t>科別</a:t>
                      </a:r>
                      <a:r>
                        <a:rPr lang="en-US" altLang="zh-TW" sz="1600" kern="100" dirty="0" smtClean="0">
                          <a:effectLst/>
                        </a:rPr>
                        <a:t>3</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6779" marR="66779" marT="33381" marB="33381">
                    <a:solidFill>
                      <a:schemeClr val="accent5">
                        <a:lumMod val="40000"/>
                        <a:lumOff val="60000"/>
                      </a:schemeClr>
                    </a:solidFill>
                  </a:tcPr>
                </a:tc>
                <a:tc>
                  <a:txBody>
                    <a:bodyPr/>
                    <a:lstStyle/>
                    <a:p>
                      <a:pPr algn="ctr">
                        <a:spcAft>
                          <a:spcPts val="0"/>
                        </a:spcAft>
                      </a:pPr>
                      <a:r>
                        <a:rPr lang="zh-TW" sz="1600" kern="100" dirty="0" smtClean="0">
                          <a:effectLst/>
                        </a:rPr>
                        <a:t>高職</a:t>
                      </a:r>
                      <a:r>
                        <a:rPr lang="zh-TW" altLang="en-US" sz="1600" kern="100" dirty="0" smtClean="0">
                          <a:effectLst/>
                        </a:rPr>
                        <a:t>丁</a:t>
                      </a:r>
                      <a:endParaRPr lang="zh-TW" sz="1600" kern="100" dirty="0" smtClean="0">
                        <a:effectLst/>
                      </a:endParaRPr>
                    </a:p>
                    <a:p>
                      <a:pPr algn="ctr">
                        <a:spcAft>
                          <a:spcPts val="0"/>
                        </a:spcAft>
                      </a:pPr>
                      <a:r>
                        <a:rPr lang="zh-TW" sz="1600" kern="100" dirty="0" smtClean="0">
                          <a:effectLst/>
                        </a:rPr>
                        <a:t>科別</a:t>
                      </a:r>
                      <a:r>
                        <a:rPr lang="en-US" sz="1600" kern="100" dirty="0" smtClean="0">
                          <a:effectLst/>
                        </a:rPr>
                        <a:t>3</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6779" marR="66779" marT="33381" marB="33381"/>
                </a:tc>
                <a:tc>
                  <a:txBody>
                    <a:bodyPr/>
                    <a:lstStyle/>
                    <a:p>
                      <a:pPr algn="ctr">
                        <a:spcAft>
                          <a:spcPts val="0"/>
                        </a:spcAft>
                      </a:pPr>
                      <a:r>
                        <a:rPr lang="en-US" sz="1600" kern="100" dirty="0">
                          <a:effectLst/>
                        </a:rPr>
                        <a:t> </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6779" marR="66779" marT="33381" marB="33381"/>
                </a:tc>
                <a:tc>
                  <a:txBody>
                    <a:bodyPr/>
                    <a:lstStyle/>
                    <a:p>
                      <a:pPr algn="ctr">
                        <a:spcAft>
                          <a:spcPts val="0"/>
                        </a:spcAft>
                      </a:pPr>
                      <a:r>
                        <a:rPr lang="zh-TW" altLang="zh-TW" sz="1600" kern="100" dirty="0" smtClean="0">
                          <a:effectLst/>
                        </a:rPr>
                        <a:t>高職</a:t>
                      </a:r>
                      <a:r>
                        <a:rPr lang="zh-TW" altLang="en-US" sz="1600" kern="100" dirty="0" smtClean="0">
                          <a:effectLst/>
                        </a:rPr>
                        <a:t>戊</a:t>
                      </a:r>
                      <a:endParaRPr lang="zh-TW" altLang="zh-TW" sz="1600" kern="100" dirty="0" smtClean="0">
                        <a:effectLst/>
                      </a:endParaRPr>
                    </a:p>
                    <a:p>
                      <a:pPr algn="ctr">
                        <a:spcAft>
                          <a:spcPts val="0"/>
                        </a:spcAft>
                      </a:pPr>
                      <a:r>
                        <a:rPr lang="zh-TW" altLang="zh-TW" sz="1600" kern="100" dirty="0" smtClean="0">
                          <a:effectLst/>
                        </a:rPr>
                        <a:t>科別</a:t>
                      </a:r>
                      <a:r>
                        <a:rPr lang="en-US" altLang="zh-TW" sz="1600" kern="100" dirty="0" smtClean="0">
                          <a:effectLst/>
                        </a:rPr>
                        <a:t>3</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6779" marR="66779" marT="33381" marB="33381"/>
                </a:tc>
                <a:extLst>
                  <a:ext uri="{0D108BD9-81ED-4DB2-BD59-A6C34878D82A}">
                    <a16:rowId xmlns="" xmlns:a16="http://schemas.microsoft.com/office/drawing/2014/main" val="10006"/>
                  </a:ext>
                </a:extLst>
              </a:tr>
              <a:tr h="327019">
                <a:tc>
                  <a:txBody>
                    <a:bodyPr/>
                    <a:lstStyle/>
                    <a:p>
                      <a:pPr algn="ctr">
                        <a:spcAft>
                          <a:spcPts val="0"/>
                        </a:spcAft>
                      </a:pPr>
                      <a:r>
                        <a:rPr lang="en-US" sz="1600" kern="100">
                          <a:effectLst/>
                        </a:rPr>
                        <a:t>…………</a:t>
                      </a:r>
                      <a:endParaRPr lang="zh-TW" sz="16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6779" marR="66779" marT="33381" marB="33381"/>
                </a:tc>
                <a:tc>
                  <a:txBody>
                    <a:bodyPr/>
                    <a:lstStyle/>
                    <a:p>
                      <a:pPr algn="ctr">
                        <a:spcAft>
                          <a:spcPts val="0"/>
                        </a:spcAft>
                      </a:pPr>
                      <a:r>
                        <a:rPr lang="en-US" sz="1600" kern="100">
                          <a:effectLst/>
                        </a:rPr>
                        <a:t> </a:t>
                      </a:r>
                      <a:endParaRPr lang="zh-TW" sz="16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6779" marR="66779" marT="33381" marB="33381"/>
                </a:tc>
                <a:tc>
                  <a:txBody>
                    <a:bodyPr/>
                    <a:lstStyle/>
                    <a:p>
                      <a:pPr algn="ctr">
                        <a:spcAft>
                          <a:spcPts val="0"/>
                        </a:spcAft>
                      </a:pPr>
                      <a:r>
                        <a:rPr lang="en-US" sz="1600" kern="100">
                          <a:effectLst/>
                        </a:rPr>
                        <a:t> </a:t>
                      </a:r>
                      <a:endParaRPr lang="zh-TW" sz="16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6779" marR="66779" marT="33381" marB="33381"/>
                </a:tc>
                <a:tc>
                  <a:txBody>
                    <a:bodyPr/>
                    <a:lstStyle/>
                    <a:p>
                      <a:pPr algn="ctr">
                        <a:spcAft>
                          <a:spcPts val="0"/>
                        </a:spcAft>
                      </a:pPr>
                      <a:r>
                        <a:rPr lang="en-US" sz="1600" kern="100">
                          <a:effectLst/>
                        </a:rPr>
                        <a:t> </a:t>
                      </a:r>
                      <a:endParaRPr lang="zh-TW" sz="16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6779" marR="66779" marT="33381" marB="33381"/>
                </a:tc>
                <a:tc>
                  <a:txBody>
                    <a:bodyPr/>
                    <a:lstStyle/>
                    <a:p>
                      <a:pPr algn="ctr">
                        <a:spcAft>
                          <a:spcPts val="0"/>
                        </a:spcAft>
                      </a:pPr>
                      <a:r>
                        <a:rPr lang="en-US" sz="1600" kern="100" dirty="0">
                          <a:effectLst/>
                        </a:rPr>
                        <a:t> </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6779" marR="66779" marT="33381" marB="33381">
                    <a:solidFill>
                      <a:schemeClr val="accent5">
                        <a:lumMod val="40000"/>
                        <a:lumOff val="60000"/>
                      </a:schemeClr>
                    </a:solidFill>
                  </a:tcPr>
                </a:tc>
                <a:tc>
                  <a:txBody>
                    <a:bodyPr/>
                    <a:lstStyle/>
                    <a:p>
                      <a:pPr algn="ctr">
                        <a:spcAft>
                          <a:spcPts val="0"/>
                        </a:spcAft>
                      </a:pPr>
                      <a:r>
                        <a:rPr lang="en-US" sz="1600" kern="100" dirty="0">
                          <a:effectLst/>
                        </a:rPr>
                        <a:t> </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6779" marR="66779" marT="33381" marB="33381">
                    <a:solidFill>
                      <a:schemeClr val="accent5">
                        <a:lumMod val="40000"/>
                        <a:lumOff val="60000"/>
                      </a:schemeClr>
                    </a:solidFill>
                  </a:tcPr>
                </a:tc>
                <a:tc>
                  <a:txBody>
                    <a:bodyPr/>
                    <a:lstStyle/>
                    <a:p>
                      <a:pPr algn="ctr">
                        <a:spcAft>
                          <a:spcPts val="0"/>
                        </a:spcAft>
                      </a:pPr>
                      <a:r>
                        <a:rPr lang="en-US" sz="1600" kern="100" dirty="0">
                          <a:effectLst/>
                        </a:rPr>
                        <a:t> </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6779" marR="66779" marT="33381" marB="33381">
                    <a:solidFill>
                      <a:schemeClr val="accent5">
                        <a:lumMod val="40000"/>
                        <a:lumOff val="60000"/>
                      </a:schemeClr>
                    </a:solidFill>
                  </a:tcPr>
                </a:tc>
                <a:tc>
                  <a:txBody>
                    <a:bodyPr/>
                    <a:lstStyle/>
                    <a:p>
                      <a:pPr algn="ctr">
                        <a:spcAft>
                          <a:spcPts val="0"/>
                        </a:spcAft>
                      </a:pPr>
                      <a:r>
                        <a:rPr lang="en-US" sz="1600" kern="100">
                          <a:effectLst/>
                        </a:rPr>
                        <a:t> </a:t>
                      </a:r>
                      <a:endParaRPr lang="zh-TW" sz="16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6779" marR="66779" marT="33381" marB="33381"/>
                </a:tc>
                <a:tc>
                  <a:txBody>
                    <a:bodyPr/>
                    <a:lstStyle/>
                    <a:p>
                      <a:pPr algn="ctr">
                        <a:spcAft>
                          <a:spcPts val="0"/>
                        </a:spcAft>
                      </a:pPr>
                      <a:r>
                        <a:rPr lang="en-US" sz="1600" kern="100" dirty="0">
                          <a:effectLst/>
                        </a:rPr>
                        <a:t> </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6779" marR="66779" marT="33381" marB="33381"/>
                </a:tc>
                <a:tc>
                  <a:txBody>
                    <a:bodyPr/>
                    <a:lstStyle/>
                    <a:p>
                      <a:pPr algn="ctr">
                        <a:spcAft>
                          <a:spcPts val="0"/>
                        </a:spcAft>
                      </a:pP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6779" marR="66779" marT="33381" marB="33381"/>
                </a:tc>
                <a:extLst>
                  <a:ext uri="{0D108BD9-81ED-4DB2-BD59-A6C34878D82A}">
                    <a16:rowId xmlns="" xmlns:a16="http://schemas.microsoft.com/office/drawing/2014/main" val="10007"/>
                  </a:ext>
                </a:extLst>
              </a:tr>
            </a:tbl>
          </a:graphicData>
        </a:graphic>
      </p:graphicFrame>
      <p:cxnSp>
        <p:nvCxnSpPr>
          <p:cNvPr id="7" name="直線單箭頭接點 6"/>
          <p:cNvCxnSpPr/>
          <p:nvPr/>
        </p:nvCxnSpPr>
        <p:spPr>
          <a:xfrm>
            <a:off x="1384563" y="3048000"/>
            <a:ext cx="0" cy="270510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直線單箭頭接點 7"/>
          <p:cNvCxnSpPr/>
          <p:nvPr/>
        </p:nvCxnSpPr>
        <p:spPr>
          <a:xfrm>
            <a:off x="2032263" y="2457450"/>
            <a:ext cx="4038600"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5197" name="文字方塊 9"/>
          <p:cNvSpPr txBox="1">
            <a:spLocks noChangeArrowheads="1"/>
          </p:cNvSpPr>
          <p:nvPr/>
        </p:nvSpPr>
        <p:spPr bwMode="auto">
          <a:xfrm>
            <a:off x="1640152" y="2221361"/>
            <a:ext cx="327025"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lang="en-US" altLang="zh-TW" sz="2000" b="1" dirty="0">
                <a:solidFill>
                  <a:srgbClr val="FF0000"/>
                </a:solidFill>
                <a:latin typeface="Arial" panose="020B0604020202020204" pitchFamily="34" charset="0"/>
              </a:rPr>
              <a:t>1</a:t>
            </a:r>
            <a:endParaRPr lang="zh-TW" altLang="en-US" b="1" dirty="0">
              <a:solidFill>
                <a:srgbClr val="FF0000"/>
              </a:solidFill>
              <a:latin typeface="Arial" panose="020B0604020202020204" pitchFamily="34" charset="0"/>
            </a:endParaRPr>
          </a:p>
        </p:txBody>
      </p:sp>
      <p:sp>
        <p:nvSpPr>
          <p:cNvPr id="175198" name="文字方塊 10"/>
          <p:cNvSpPr txBox="1">
            <a:spLocks noChangeArrowheads="1"/>
          </p:cNvSpPr>
          <p:nvPr/>
        </p:nvSpPr>
        <p:spPr bwMode="auto">
          <a:xfrm>
            <a:off x="1233196" y="2621411"/>
            <a:ext cx="237092"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lang="en-US" altLang="zh-TW" sz="2000" b="1" dirty="0">
                <a:solidFill>
                  <a:srgbClr val="FF0000"/>
                </a:solidFill>
                <a:latin typeface="Arial" panose="020B0604020202020204" pitchFamily="34" charset="0"/>
              </a:rPr>
              <a:t>2</a:t>
            </a:r>
            <a:endParaRPr lang="zh-TW" altLang="en-US" b="1" dirty="0">
              <a:solidFill>
                <a:srgbClr val="FF0000"/>
              </a:solidFill>
              <a:latin typeface="Arial" panose="020B0604020202020204"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9" name="Picture 3"/>
          <p:cNvPicPr>
            <a:picLocks noChangeAspect="1" noChangeArrowheads="1"/>
          </p:cNvPicPr>
          <p:nvPr/>
        </p:nvPicPr>
        <p:blipFill>
          <a:blip r:embed="rId2" cstate="print">
            <a:extLst/>
          </a:blip>
          <a:srcRect/>
          <a:stretch>
            <a:fillRect/>
          </a:stretch>
        </p:blipFill>
        <p:spPr bwMode="auto">
          <a:xfrm>
            <a:off x="2927648" y="764704"/>
            <a:ext cx="6115050" cy="5619750"/>
          </a:xfrm>
          <a:prstGeom prst="rect">
            <a:avLst/>
          </a:prstGeom>
          <a:ln>
            <a:noFill/>
          </a:ln>
          <a:effectLst>
            <a:softEdge rad="112500"/>
          </a:effectLst>
          <a:extLst/>
        </p:spPr>
      </p:pic>
      <p:sp>
        <p:nvSpPr>
          <p:cNvPr id="93187" name="文字方塊 4"/>
          <p:cNvSpPr txBox="1">
            <a:spLocks noChangeArrowheads="1"/>
          </p:cNvSpPr>
          <p:nvPr/>
        </p:nvSpPr>
        <p:spPr bwMode="auto">
          <a:xfrm>
            <a:off x="4324350" y="2133600"/>
            <a:ext cx="2952750" cy="1568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lgn="ctr" eaLnBrk="1" hangingPunct="1">
              <a:spcBef>
                <a:spcPct val="0"/>
              </a:spcBef>
              <a:buClrTx/>
              <a:buFontTx/>
              <a:buNone/>
            </a:pPr>
            <a:r>
              <a:rPr lang="zh-TW" altLang="zh-TW" sz="4800" b="1">
                <a:solidFill>
                  <a:srgbClr val="0000FF"/>
                </a:solidFill>
                <a:latin typeface="微軟正黑體" panose="020B0604030504040204" pitchFamily="34" charset="-120"/>
              </a:rPr>
              <a:t>適性揚才</a:t>
            </a:r>
            <a:endParaRPr lang="en-US" altLang="zh-TW" sz="4800" b="1" dirty="0">
              <a:solidFill>
                <a:srgbClr val="0000FF"/>
              </a:solidFill>
              <a:latin typeface="微軟正黑體" panose="020B0604030504040204" pitchFamily="34" charset="-120"/>
            </a:endParaRPr>
          </a:p>
          <a:p>
            <a:pPr algn="ctr" eaLnBrk="1" hangingPunct="1">
              <a:spcBef>
                <a:spcPct val="0"/>
              </a:spcBef>
              <a:buClrTx/>
              <a:buFontTx/>
              <a:buNone/>
            </a:pPr>
            <a:r>
              <a:rPr lang="zh-TW" altLang="zh-TW" sz="4800" b="1">
                <a:solidFill>
                  <a:srgbClr val="0000FF"/>
                </a:solidFill>
                <a:latin typeface="微軟正黑體" panose="020B0604030504040204" pitchFamily="34" charset="-120"/>
              </a:rPr>
              <a:t>多元發展</a:t>
            </a:r>
          </a:p>
        </p:txBody>
      </p:sp>
      <p:sp>
        <p:nvSpPr>
          <p:cNvPr id="8" name="圓角矩形 7"/>
          <p:cNvSpPr/>
          <p:nvPr/>
        </p:nvSpPr>
        <p:spPr>
          <a:xfrm>
            <a:off x="1703513" y="692696"/>
            <a:ext cx="2376264" cy="936104"/>
          </a:xfrm>
          <a:prstGeom prst="roundRect">
            <a:avLst/>
          </a:prstGeom>
          <a:solidFill>
            <a:srgbClr val="FFFF00"/>
          </a:solidFill>
          <a:scene3d>
            <a:camera prst="orthographicFront"/>
            <a:lightRig rig="threePt" dir="t"/>
          </a:scene3d>
          <a:sp3d>
            <a:bevelT/>
          </a:sp3d>
        </p:spPr>
        <p:style>
          <a:lnRef idx="1">
            <a:schemeClr val="accent6"/>
          </a:lnRef>
          <a:fillRef idx="2">
            <a:schemeClr val="accent6"/>
          </a:fillRef>
          <a:effectRef idx="1">
            <a:schemeClr val="accent6"/>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eaLnBrk="1" hangingPunct="1">
              <a:defRPr/>
            </a:pPr>
            <a:r>
              <a:rPr lang="zh-TW" altLang="en-US" sz="2600" b="1" dirty="0">
                <a:solidFill>
                  <a:srgbClr val="0000FF"/>
                </a:solidFill>
                <a:latin typeface="微軟正黑體" panose="020B0604030504040204" pitchFamily="34" charset="-120"/>
              </a:rPr>
              <a:t>珍視</a:t>
            </a:r>
            <a:r>
              <a:rPr lang="zh-TW" altLang="zh-TW" sz="2600" b="1" dirty="0">
                <a:solidFill>
                  <a:srgbClr val="0000FF"/>
                </a:solidFill>
                <a:latin typeface="微軟正黑體" panose="020B0604030504040204" pitchFamily="34" charset="-120"/>
              </a:rPr>
              <a:t>菁英教育</a:t>
            </a:r>
            <a:r>
              <a:rPr lang="zh-TW" altLang="en-US" sz="2600" b="1" dirty="0">
                <a:solidFill>
                  <a:srgbClr val="3333FF"/>
                </a:solidFill>
                <a:latin typeface="微軟正黑體" panose="020B0604030504040204" pitchFamily="34" charset="-120"/>
              </a:rPr>
              <a:t>發展多元特色</a:t>
            </a:r>
          </a:p>
        </p:txBody>
      </p:sp>
      <p:sp>
        <p:nvSpPr>
          <p:cNvPr id="9" name="文字方塊 8"/>
          <p:cNvSpPr txBox="1"/>
          <p:nvPr/>
        </p:nvSpPr>
        <p:spPr>
          <a:xfrm>
            <a:off x="9840416" y="1452840"/>
            <a:ext cx="720080" cy="4154984"/>
          </a:xfrm>
          <a:prstGeom prst="rect">
            <a:avLst/>
          </a:prstGeom>
          <a:solidFill>
            <a:srgbClr val="CCFF33"/>
          </a:solidFill>
          <a:scene3d>
            <a:camera prst="orthographicFront"/>
            <a:lightRig rig="threePt" dir="t"/>
          </a:scene3d>
          <a:sp3d>
            <a:bevelT w="165100" prst="coolSlant"/>
          </a:sp3d>
        </p:spPr>
        <p:style>
          <a:lnRef idx="3">
            <a:schemeClr val="lt1"/>
          </a:lnRef>
          <a:fillRef idx="1">
            <a:schemeClr val="accent2"/>
          </a:fillRef>
          <a:effectRef idx="1">
            <a:schemeClr val="accent2"/>
          </a:effectRef>
          <a:fontRef idx="minor">
            <a:schemeClr val="lt1"/>
          </a:fontRef>
        </p:style>
        <p:txBody>
          <a:bodyPr>
            <a:spAutoFit/>
          </a:bodyPr>
          <a:lstStyle/>
          <a:p>
            <a:pPr eaLnBrk="1" hangingPunct="1">
              <a:defRPr/>
            </a:pPr>
            <a:r>
              <a:rPr lang="zh-TW" altLang="en-US" sz="4400" b="1" dirty="0">
                <a:solidFill>
                  <a:srgbClr val="FF0000"/>
                </a:solidFill>
                <a:effectLst>
                  <a:outerShdw blurRad="38100" dist="38100" dir="2700000" algn="tl">
                    <a:srgbClr val="000000">
                      <a:alpha val="43137"/>
                    </a:srgbClr>
                  </a:outerShdw>
                </a:effectLst>
                <a:latin typeface="微軟正黑體" panose="020B0604030504040204" pitchFamily="34" charset="-120"/>
              </a:rPr>
              <a:t>一</a:t>
            </a:r>
            <a:endParaRPr lang="en-US" altLang="zh-TW" sz="4400" b="1" dirty="0">
              <a:solidFill>
                <a:srgbClr val="FF0000"/>
              </a:solidFill>
              <a:effectLst>
                <a:outerShdw blurRad="38100" dist="38100" dir="2700000" algn="tl">
                  <a:srgbClr val="000000">
                    <a:alpha val="43137"/>
                  </a:srgbClr>
                </a:outerShdw>
              </a:effectLst>
              <a:latin typeface="微軟正黑體" panose="020B0604030504040204" pitchFamily="34" charset="-120"/>
            </a:endParaRPr>
          </a:p>
          <a:p>
            <a:pPr eaLnBrk="1" hangingPunct="1">
              <a:defRPr/>
            </a:pPr>
            <a:r>
              <a:rPr lang="zh-TW" altLang="en-US" sz="4400" b="1" dirty="0">
                <a:solidFill>
                  <a:srgbClr val="FF0000"/>
                </a:solidFill>
                <a:effectLst>
                  <a:outerShdw blurRad="38100" dist="38100" dir="2700000" algn="tl">
                    <a:srgbClr val="000000">
                      <a:alpha val="43137"/>
                    </a:srgbClr>
                  </a:outerShdw>
                </a:effectLst>
                <a:latin typeface="微軟正黑體" panose="020B0604030504040204" pitchFamily="34" charset="-120"/>
              </a:rPr>
              <a:t>次</a:t>
            </a:r>
            <a:endParaRPr lang="en-US" altLang="zh-TW" sz="4400" b="1" dirty="0">
              <a:solidFill>
                <a:srgbClr val="FF0000"/>
              </a:solidFill>
              <a:effectLst>
                <a:outerShdw blurRad="38100" dist="38100" dir="2700000" algn="tl">
                  <a:srgbClr val="000000">
                    <a:alpha val="43137"/>
                  </a:srgbClr>
                </a:outerShdw>
              </a:effectLst>
              <a:latin typeface="微軟正黑體" panose="020B0604030504040204" pitchFamily="34" charset="-120"/>
            </a:endParaRPr>
          </a:p>
          <a:p>
            <a:pPr eaLnBrk="1" hangingPunct="1">
              <a:defRPr/>
            </a:pPr>
            <a:r>
              <a:rPr lang="zh-TW" altLang="en-US" sz="4400" b="1" dirty="0">
                <a:solidFill>
                  <a:srgbClr val="FF0000"/>
                </a:solidFill>
                <a:effectLst>
                  <a:outerShdw blurRad="38100" dist="38100" dir="2700000" algn="tl">
                    <a:srgbClr val="000000">
                      <a:alpha val="43137"/>
                    </a:srgbClr>
                  </a:outerShdw>
                </a:effectLst>
                <a:latin typeface="微軟正黑體" panose="020B0604030504040204" pitchFamily="34" charset="-120"/>
              </a:rPr>
              <a:t>分</a:t>
            </a:r>
            <a:endParaRPr lang="en-US" altLang="zh-TW" sz="4400" b="1" dirty="0">
              <a:solidFill>
                <a:srgbClr val="FF0000"/>
              </a:solidFill>
              <a:effectLst>
                <a:outerShdw blurRad="38100" dist="38100" dir="2700000" algn="tl">
                  <a:srgbClr val="000000">
                    <a:alpha val="43137"/>
                  </a:srgbClr>
                </a:outerShdw>
              </a:effectLst>
              <a:latin typeface="微軟正黑體" panose="020B0604030504040204" pitchFamily="34" charset="-120"/>
            </a:endParaRPr>
          </a:p>
          <a:p>
            <a:pPr eaLnBrk="1" hangingPunct="1">
              <a:defRPr/>
            </a:pPr>
            <a:r>
              <a:rPr lang="zh-TW" altLang="en-US" sz="4400" b="1" dirty="0">
                <a:solidFill>
                  <a:srgbClr val="FF0000"/>
                </a:solidFill>
                <a:effectLst>
                  <a:outerShdw blurRad="38100" dist="38100" dir="2700000" algn="tl">
                    <a:srgbClr val="000000">
                      <a:alpha val="43137"/>
                    </a:srgbClr>
                  </a:outerShdw>
                </a:effectLst>
                <a:latin typeface="微軟正黑體" panose="020B0604030504040204" pitchFamily="34" charset="-120"/>
              </a:rPr>
              <a:t>發</a:t>
            </a:r>
            <a:endParaRPr lang="en-US" altLang="zh-TW" sz="4400" b="1" dirty="0">
              <a:solidFill>
                <a:srgbClr val="FF0000"/>
              </a:solidFill>
              <a:effectLst>
                <a:outerShdw blurRad="38100" dist="38100" dir="2700000" algn="tl">
                  <a:srgbClr val="000000">
                    <a:alpha val="43137"/>
                  </a:srgbClr>
                </a:outerShdw>
              </a:effectLst>
              <a:latin typeface="微軟正黑體" panose="020B0604030504040204" pitchFamily="34" charset="-120"/>
            </a:endParaRPr>
          </a:p>
          <a:p>
            <a:pPr eaLnBrk="1" hangingPunct="1">
              <a:defRPr/>
            </a:pPr>
            <a:r>
              <a:rPr lang="zh-TW" altLang="en-US" sz="4400" b="1" dirty="0">
                <a:solidFill>
                  <a:srgbClr val="FF0000"/>
                </a:solidFill>
                <a:effectLst>
                  <a:outerShdw blurRad="38100" dist="38100" dir="2700000" algn="tl">
                    <a:srgbClr val="000000">
                      <a:alpha val="43137"/>
                    </a:srgbClr>
                  </a:outerShdw>
                </a:effectLst>
                <a:latin typeface="微軟正黑體" panose="020B0604030504040204" pitchFamily="34" charset="-120"/>
              </a:rPr>
              <a:t>到</a:t>
            </a:r>
            <a:endParaRPr lang="en-US" altLang="zh-TW" sz="4400" b="1" dirty="0">
              <a:solidFill>
                <a:srgbClr val="FF0000"/>
              </a:solidFill>
              <a:effectLst>
                <a:outerShdw blurRad="38100" dist="38100" dir="2700000" algn="tl">
                  <a:srgbClr val="000000">
                    <a:alpha val="43137"/>
                  </a:srgbClr>
                </a:outerShdw>
              </a:effectLst>
              <a:latin typeface="微軟正黑體" panose="020B0604030504040204" pitchFamily="34" charset="-120"/>
            </a:endParaRPr>
          </a:p>
          <a:p>
            <a:pPr eaLnBrk="1" hangingPunct="1">
              <a:defRPr/>
            </a:pPr>
            <a:r>
              <a:rPr lang="zh-TW" altLang="en-US" sz="4400" b="1" dirty="0">
                <a:solidFill>
                  <a:srgbClr val="FF0000"/>
                </a:solidFill>
                <a:effectLst>
                  <a:outerShdw blurRad="38100" dist="38100" dir="2700000" algn="tl">
                    <a:srgbClr val="000000">
                      <a:alpha val="43137"/>
                    </a:srgbClr>
                  </a:outerShdw>
                </a:effectLst>
                <a:latin typeface="微軟正黑體" panose="020B0604030504040204" pitchFamily="34" charset="-120"/>
              </a:rPr>
              <a:t>位</a:t>
            </a:r>
          </a:p>
        </p:txBody>
      </p:sp>
      <p:sp>
        <p:nvSpPr>
          <p:cNvPr id="11" name="圓角矩形 10"/>
          <p:cNvSpPr/>
          <p:nvPr/>
        </p:nvSpPr>
        <p:spPr>
          <a:xfrm>
            <a:off x="8197016" y="771124"/>
            <a:ext cx="1596792" cy="819577"/>
          </a:xfrm>
          <a:prstGeom prst="roundRect">
            <a:avLst/>
          </a:prstGeom>
          <a:solidFill>
            <a:srgbClr val="CCFF33"/>
          </a:solidFill>
          <a:ln w="38100">
            <a:solidFill>
              <a:srgbClr val="FF0000"/>
            </a:solidFill>
          </a:ln>
          <a:scene3d>
            <a:camera prst="obliqueTop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zh-TW" altLang="en-US" sz="2400" b="1" dirty="0">
                <a:solidFill>
                  <a:srgbClr val="FF0000"/>
                </a:solidFill>
                <a:latin typeface="微軟正黑體" panose="020B0604030504040204" pitchFamily="34" charset="-120"/>
              </a:rPr>
              <a:t>特色招生入學</a:t>
            </a:r>
          </a:p>
        </p:txBody>
      </p:sp>
      <p:sp>
        <p:nvSpPr>
          <p:cNvPr id="12" name="橢圓 11"/>
          <p:cNvSpPr/>
          <p:nvPr/>
        </p:nvSpPr>
        <p:spPr>
          <a:xfrm>
            <a:off x="5087888" y="4132600"/>
            <a:ext cx="1368152" cy="1312624"/>
          </a:xfrm>
          <a:prstGeom prst="ellipse">
            <a:avLst/>
          </a:prstGeom>
          <a:solidFill>
            <a:srgbClr val="CCFFCC"/>
          </a:solidFill>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zh-TW" altLang="en-US" sz="2800" b="1" dirty="0">
                <a:solidFill>
                  <a:srgbClr val="0000CC"/>
                </a:solidFill>
                <a:latin typeface="微軟正黑體" panose="020B0604030504040204" pitchFamily="34" charset="-120"/>
              </a:rPr>
              <a:t>弱勢支持</a:t>
            </a:r>
          </a:p>
        </p:txBody>
      </p:sp>
      <p:sp>
        <p:nvSpPr>
          <p:cNvPr id="15" name="橢圓 14"/>
          <p:cNvSpPr/>
          <p:nvPr/>
        </p:nvSpPr>
        <p:spPr>
          <a:xfrm>
            <a:off x="4079776" y="3628544"/>
            <a:ext cx="1368152" cy="1312624"/>
          </a:xfrm>
          <a:prstGeom prst="ellipse">
            <a:avLst/>
          </a:prstGeom>
          <a:solidFill>
            <a:srgbClr val="FFFFCC"/>
          </a:solidFill>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zh-TW" altLang="en-US" sz="2800" b="1" dirty="0">
                <a:solidFill>
                  <a:srgbClr val="FF0000"/>
                </a:solidFill>
                <a:latin typeface="微軟正黑體" panose="020B0604030504040204" pitchFamily="34" charset="-120"/>
              </a:rPr>
              <a:t>就近入學</a:t>
            </a:r>
            <a:endParaRPr lang="zh-TW" altLang="en-US" b="1" dirty="0">
              <a:solidFill>
                <a:srgbClr val="FF0000"/>
              </a:solidFill>
              <a:latin typeface="微軟正黑體" panose="020B0604030504040204" pitchFamily="34" charset="-120"/>
            </a:endParaRPr>
          </a:p>
        </p:txBody>
      </p:sp>
      <p:sp>
        <p:nvSpPr>
          <p:cNvPr id="17" name="圓角矩形圖說文字 16"/>
          <p:cNvSpPr/>
          <p:nvPr/>
        </p:nvSpPr>
        <p:spPr>
          <a:xfrm>
            <a:off x="2672936" y="5949281"/>
            <a:ext cx="2457811" cy="638641"/>
          </a:xfrm>
          <a:prstGeom prst="wedgeRoundRectCallout">
            <a:avLst>
              <a:gd name="adj1" fmla="val 47321"/>
              <a:gd name="adj2" fmla="val -220350"/>
              <a:gd name="adj3" fmla="val 16667"/>
            </a:avLst>
          </a:prstGeom>
          <a:solidFill>
            <a:srgbClr val="FF99CC"/>
          </a:solidFill>
          <a:scene3d>
            <a:camera prst="orthographicFront"/>
            <a:lightRig rig="threePt" dir="t"/>
          </a:scene3d>
          <a:sp3d>
            <a:bevelT prst="convex"/>
          </a:sp3d>
        </p:spPr>
        <p:style>
          <a:lnRef idx="1">
            <a:schemeClr val="accent6"/>
          </a:lnRef>
          <a:fillRef idx="2">
            <a:schemeClr val="accent6"/>
          </a:fillRef>
          <a:effectRef idx="1">
            <a:schemeClr val="accent6"/>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eaLnBrk="1" hangingPunct="1">
              <a:defRPr/>
            </a:pPr>
            <a:r>
              <a:rPr lang="zh-TW" altLang="en-US" sz="2600" b="1" dirty="0">
                <a:solidFill>
                  <a:srgbClr val="0000FF"/>
                </a:solidFill>
                <a:latin typeface="微軟正黑體" panose="020B0604030504040204" pitchFamily="34" charset="-120"/>
              </a:rPr>
              <a:t>優先免試入學</a:t>
            </a:r>
          </a:p>
        </p:txBody>
      </p:sp>
      <p:sp>
        <p:nvSpPr>
          <p:cNvPr id="18" name="直線圖說文字 1 17"/>
          <p:cNvSpPr/>
          <p:nvPr/>
        </p:nvSpPr>
        <p:spPr>
          <a:xfrm>
            <a:off x="8203624" y="5170379"/>
            <a:ext cx="1440160" cy="819577"/>
          </a:xfrm>
          <a:prstGeom prst="borderCallout1">
            <a:avLst>
              <a:gd name="adj1" fmla="val 18750"/>
              <a:gd name="adj2" fmla="val -8333"/>
              <a:gd name="adj3" fmla="val -93904"/>
              <a:gd name="adj4" fmla="val -72460"/>
            </a:avLst>
          </a:prstGeom>
          <a:solidFill>
            <a:srgbClr val="CCFF33"/>
          </a:solidFill>
          <a:ln w="38100">
            <a:solidFill>
              <a:srgbClr val="FF0000"/>
            </a:solidFill>
          </a:ln>
          <a:scene3d>
            <a:camera prst="obliqueTop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zh-TW" altLang="en-US" sz="2400" b="1" dirty="0">
                <a:solidFill>
                  <a:srgbClr val="FF0000"/>
                </a:solidFill>
                <a:latin typeface="微軟正黑體" panose="020B0604030504040204" pitchFamily="34" charset="-120"/>
              </a:rPr>
              <a:t>分區免試入學</a:t>
            </a:r>
          </a:p>
        </p:txBody>
      </p:sp>
      <p:sp>
        <p:nvSpPr>
          <p:cNvPr id="13" name="直線圖說文字 1 (加上強調線) 12"/>
          <p:cNvSpPr>
            <a:spLocks/>
          </p:cNvSpPr>
          <p:nvPr/>
        </p:nvSpPr>
        <p:spPr bwMode="auto">
          <a:xfrm>
            <a:off x="7391400" y="1343025"/>
            <a:ext cx="769938" cy="292100"/>
          </a:xfrm>
          <a:prstGeom prst="accentCallout1">
            <a:avLst>
              <a:gd name="adj1" fmla="val 39130"/>
              <a:gd name="adj2" fmla="val -9898"/>
              <a:gd name="adj3" fmla="val 18477"/>
              <a:gd name="adj4" fmla="val -37528"/>
            </a:avLst>
          </a:prstGeom>
          <a:solidFill>
            <a:schemeClr val="accent1"/>
          </a:solidFill>
          <a:ln w="15875" cap="rnd" algn="ctr">
            <a:solidFill>
              <a:srgbClr val="AA620A"/>
            </a:solidFill>
            <a:miter lim="800000"/>
            <a:headEnd/>
            <a:tailEnd/>
          </a:ln>
        </p:spPr>
        <p:txBody>
          <a:bodyPr anchor="ctr"/>
          <a:lstStyle/>
          <a:p>
            <a:pPr algn="ctr" eaLnBrk="1" hangingPunct="1">
              <a:defRPr/>
            </a:pPr>
            <a:r>
              <a:rPr lang="zh-TW" altLang="en-US" sz="1400" dirty="0">
                <a:solidFill>
                  <a:srgbClr val="3333FF"/>
                </a:solidFill>
                <a:latin typeface="微軟正黑體" panose="020B0604030504040204" pitchFamily="34" charset="-120"/>
                <a:ea typeface="+mn-ea"/>
              </a:rPr>
              <a:t>科學班</a:t>
            </a:r>
          </a:p>
        </p:txBody>
      </p:sp>
      <p:sp>
        <p:nvSpPr>
          <p:cNvPr id="14" name="直線圖說文字 1 (加上強調線) 13"/>
          <p:cNvSpPr/>
          <p:nvPr/>
        </p:nvSpPr>
        <p:spPr>
          <a:xfrm flipH="1">
            <a:off x="2135188" y="3194050"/>
            <a:ext cx="857250" cy="269875"/>
          </a:xfrm>
          <a:prstGeom prst="accentCallout1">
            <a:avLst>
              <a:gd name="adj1" fmla="val 18750"/>
              <a:gd name="adj2" fmla="val -8333"/>
              <a:gd name="adj3" fmla="val 188732"/>
              <a:gd name="adj4" fmla="val -40584"/>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zh-TW" altLang="en-US" sz="1400" dirty="0">
                <a:solidFill>
                  <a:srgbClr val="3333FF"/>
                </a:solidFill>
                <a:latin typeface="微軟正黑體" panose="020B0604030504040204" pitchFamily="34" charset="-120"/>
              </a:rPr>
              <a:t>舞蹈班</a:t>
            </a:r>
          </a:p>
        </p:txBody>
      </p:sp>
      <p:sp>
        <p:nvSpPr>
          <p:cNvPr id="93207" name="直線圖說文字 1 (加上強調線) 22"/>
          <p:cNvSpPr>
            <a:spLocks/>
          </p:cNvSpPr>
          <p:nvPr/>
        </p:nvSpPr>
        <p:spPr bwMode="auto">
          <a:xfrm>
            <a:off x="6148388" y="765175"/>
            <a:ext cx="1230312" cy="269875"/>
          </a:xfrm>
          <a:prstGeom prst="accentCallout1">
            <a:avLst>
              <a:gd name="adj1" fmla="val 42352"/>
              <a:gd name="adj2" fmla="val -6194"/>
              <a:gd name="adj3" fmla="val 112352"/>
              <a:gd name="adj4" fmla="val -30194"/>
            </a:avLst>
          </a:prstGeom>
          <a:solidFill>
            <a:srgbClr val="CCFF33"/>
          </a:solidFill>
          <a:ln w="15875" cap="rnd" algn="ctr">
            <a:solidFill>
              <a:srgbClr val="AA620A"/>
            </a:solidFill>
            <a:miter lim="800000"/>
            <a:headEnd/>
            <a:tailEnd/>
          </a:ln>
        </p:spPr>
        <p:txBody>
          <a:bodyPr anchor="ct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lgn="ctr" eaLnBrk="1" hangingPunct="1">
              <a:spcBef>
                <a:spcPct val="0"/>
              </a:spcBef>
              <a:buClrTx/>
              <a:buFontTx/>
              <a:buNone/>
            </a:pPr>
            <a:r>
              <a:rPr lang="zh-TW" altLang="en-US" sz="1400">
                <a:solidFill>
                  <a:srgbClr val="3333FF"/>
                </a:solidFill>
                <a:latin typeface="微軟正黑體" panose="020B0604030504040204" pitchFamily="34" charset="-120"/>
              </a:rPr>
              <a:t>職業類科班</a:t>
            </a:r>
          </a:p>
        </p:txBody>
      </p:sp>
      <p:sp>
        <p:nvSpPr>
          <p:cNvPr id="25" name="直線圖說文字 1 (加上強調線) 24"/>
          <p:cNvSpPr/>
          <p:nvPr/>
        </p:nvSpPr>
        <p:spPr>
          <a:xfrm>
            <a:off x="6456363" y="6086475"/>
            <a:ext cx="1050925" cy="292100"/>
          </a:xfrm>
          <a:prstGeom prst="accentCallout1">
            <a:avLst>
              <a:gd name="adj1" fmla="val 18750"/>
              <a:gd name="adj2" fmla="val -8333"/>
              <a:gd name="adj3" fmla="val -40340"/>
              <a:gd name="adj4" fmla="val -56834"/>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zh-TW" altLang="en-US" sz="1400" dirty="0">
                <a:solidFill>
                  <a:srgbClr val="3333FF"/>
                </a:solidFill>
                <a:latin typeface="微軟正黑體" panose="020B0604030504040204" pitchFamily="34" charset="-120"/>
              </a:rPr>
              <a:t>特教安置</a:t>
            </a:r>
          </a:p>
        </p:txBody>
      </p:sp>
      <p:sp>
        <p:nvSpPr>
          <p:cNvPr id="26" name="直線圖說文字 1 (加上強調線) 25"/>
          <p:cNvSpPr/>
          <p:nvPr/>
        </p:nvSpPr>
        <p:spPr>
          <a:xfrm flipH="1">
            <a:off x="2395538" y="5192713"/>
            <a:ext cx="1192212" cy="387350"/>
          </a:xfrm>
          <a:prstGeom prst="accentCallout1">
            <a:avLst>
              <a:gd name="adj1" fmla="val 18750"/>
              <a:gd name="adj2" fmla="val -8333"/>
              <a:gd name="adj3" fmla="val 69960"/>
              <a:gd name="adj4" fmla="val -59496"/>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zh-TW" altLang="en-US" sz="1400" dirty="0">
                <a:solidFill>
                  <a:srgbClr val="3333FF"/>
                </a:solidFill>
                <a:latin typeface="微軟正黑體" panose="020B0604030504040204" pitchFamily="34" charset="-120"/>
              </a:rPr>
              <a:t>建教合作班實用技能班</a:t>
            </a:r>
          </a:p>
        </p:txBody>
      </p:sp>
      <p:sp>
        <p:nvSpPr>
          <p:cNvPr id="19" name="直線圖說文字 2 18"/>
          <p:cNvSpPr/>
          <p:nvPr/>
        </p:nvSpPr>
        <p:spPr>
          <a:xfrm>
            <a:off x="8377238" y="2205038"/>
            <a:ext cx="1249362" cy="276225"/>
          </a:xfrm>
          <a:prstGeom prst="borderCallout2">
            <a:avLst>
              <a:gd name="adj1" fmla="val 18750"/>
              <a:gd name="adj2" fmla="val -8333"/>
              <a:gd name="adj3" fmla="val 18750"/>
              <a:gd name="adj4" fmla="val -16667"/>
              <a:gd name="adj5" fmla="val 66935"/>
              <a:gd name="adj6" fmla="val -37518"/>
            </a:avLst>
          </a:prstGeom>
          <a:solidFill>
            <a:srgbClr val="CCFF33"/>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zh-TW" altLang="en-US" sz="1400">
                <a:solidFill>
                  <a:srgbClr val="3333FF"/>
                </a:solidFill>
                <a:latin typeface="微軟正黑體" pitchFamily="34" charset="-120"/>
              </a:rPr>
              <a:t>數理菁英班</a:t>
            </a:r>
          </a:p>
        </p:txBody>
      </p:sp>
      <p:sp>
        <p:nvSpPr>
          <p:cNvPr id="29" name="直線圖說文字 2 28"/>
          <p:cNvSpPr/>
          <p:nvPr/>
        </p:nvSpPr>
        <p:spPr>
          <a:xfrm>
            <a:off x="8374063" y="3033713"/>
            <a:ext cx="1249362" cy="274637"/>
          </a:xfrm>
          <a:prstGeom prst="borderCallout2">
            <a:avLst>
              <a:gd name="adj1" fmla="val 18750"/>
              <a:gd name="adj2" fmla="val -8333"/>
              <a:gd name="adj3" fmla="val 18750"/>
              <a:gd name="adj4" fmla="val -16667"/>
              <a:gd name="adj5" fmla="val 37939"/>
              <a:gd name="adj6" fmla="val -20135"/>
            </a:avLst>
          </a:prstGeom>
          <a:solidFill>
            <a:srgbClr val="CCFF33"/>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zh-TW" altLang="en-US" sz="1400">
                <a:solidFill>
                  <a:srgbClr val="3333FF"/>
                </a:solidFill>
                <a:latin typeface="微軟正黑體" pitchFamily="34" charset="-120"/>
              </a:rPr>
              <a:t>語文菁英班</a:t>
            </a:r>
          </a:p>
        </p:txBody>
      </p:sp>
      <p:sp>
        <p:nvSpPr>
          <p:cNvPr id="30" name="直線圖說文字 2 29"/>
          <p:cNvSpPr/>
          <p:nvPr/>
        </p:nvSpPr>
        <p:spPr>
          <a:xfrm>
            <a:off x="8362950" y="3994150"/>
            <a:ext cx="1249363" cy="425450"/>
          </a:xfrm>
          <a:prstGeom prst="borderCallout2">
            <a:avLst>
              <a:gd name="adj1" fmla="val 18750"/>
              <a:gd name="adj2" fmla="val -8333"/>
              <a:gd name="adj3" fmla="val 18750"/>
              <a:gd name="adj4" fmla="val -16667"/>
              <a:gd name="adj5" fmla="val 66935"/>
              <a:gd name="adj6" fmla="val -30199"/>
            </a:avLst>
          </a:prstGeom>
          <a:solidFill>
            <a:srgbClr val="CCFF33"/>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zh-TW" altLang="en-US" sz="1400">
                <a:solidFill>
                  <a:srgbClr val="3333FF"/>
                </a:solidFill>
                <a:latin typeface="微軟正黑體" pitchFamily="34" charset="-120"/>
              </a:rPr>
              <a:t>資訊科技班</a:t>
            </a:r>
            <a:endParaRPr lang="en-US" altLang="zh-TW" sz="1400" dirty="0">
              <a:solidFill>
                <a:srgbClr val="3333FF"/>
              </a:solidFill>
              <a:latin typeface="微軟正黑體" pitchFamily="34" charset="-120"/>
            </a:endParaRPr>
          </a:p>
          <a:p>
            <a:pPr algn="ctr" eaLnBrk="1" hangingPunct="1">
              <a:defRPr/>
            </a:pPr>
            <a:r>
              <a:rPr lang="en-US" altLang="zh-TW" sz="1400" dirty="0">
                <a:solidFill>
                  <a:srgbClr val="3333FF"/>
                </a:solidFill>
                <a:latin typeface="微軟正黑體" pitchFamily="34" charset="-120"/>
              </a:rPr>
              <a:t>………</a:t>
            </a:r>
            <a:endParaRPr lang="zh-TW" altLang="en-US" sz="1400">
              <a:solidFill>
                <a:srgbClr val="3333FF"/>
              </a:solidFill>
              <a:latin typeface="微軟正黑體" pitchFamily="34" charset="-120"/>
            </a:endParaRPr>
          </a:p>
        </p:txBody>
      </p:sp>
      <p:sp>
        <p:nvSpPr>
          <p:cNvPr id="33" name="直線圖說文字 1 (加上強調線) 32"/>
          <p:cNvSpPr/>
          <p:nvPr/>
        </p:nvSpPr>
        <p:spPr>
          <a:xfrm flipH="1">
            <a:off x="2244725" y="4149725"/>
            <a:ext cx="857250" cy="269875"/>
          </a:xfrm>
          <a:prstGeom prst="accentCallout1">
            <a:avLst>
              <a:gd name="adj1" fmla="val 18750"/>
              <a:gd name="adj2" fmla="val -8333"/>
              <a:gd name="adj3" fmla="val 188732"/>
              <a:gd name="adj4" fmla="val -40584"/>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zh-TW" altLang="en-US" sz="1400" dirty="0">
                <a:solidFill>
                  <a:srgbClr val="3333FF"/>
                </a:solidFill>
                <a:latin typeface="微軟正黑體" panose="020B0604030504040204" pitchFamily="34" charset="-120"/>
              </a:rPr>
              <a:t>體育班</a:t>
            </a:r>
          </a:p>
        </p:txBody>
      </p:sp>
      <p:sp>
        <p:nvSpPr>
          <p:cNvPr id="34" name="直線圖說文字 1 (加上強調線) 33"/>
          <p:cNvSpPr/>
          <p:nvPr/>
        </p:nvSpPr>
        <p:spPr>
          <a:xfrm flipH="1">
            <a:off x="2135188" y="2343150"/>
            <a:ext cx="857250" cy="269875"/>
          </a:xfrm>
          <a:prstGeom prst="accentCallout1">
            <a:avLst>
              <a:gd name="adj1" fmla="val 18750"/>
              <a:gd name="adj2" fmla="val -8333"/>
              <a:gd name="adj3" fmla="val 19328"/>
              <a:gd name="adj4" fmla="val -57914"/>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zh-TW" altLang="en-US" sz="1400" dirty="0">
                <a:solidFill>
                  <a:srgbClr val="3333FF"/>
                </a:solidFill>
                <a:latin typeface="微軟正黑體" panose="020B0604030504040204" pitchFamily="34" charset="-120"/>
              </a:rPr>
              <a:t>音樂班</a:t>
            </a:r>
          </a:p>
        </p:txBody>
      </p:sp>
      <p:sp>
        <p:nvSpPr>
          <p:cNvPr id="35" name="直線圖說文字 1 (加上強調線) 34"/>
          <p:cNvSpPr/>
          <p:nvPr/>
        </p:nvSpPr>
        <p:spPr>
          <a:xfrm flipH="1">
            <a:off x="2563813" y="1781175"/>
            <a:ext cx="857250" cy="269875"/>
          </a:xfrm>
          <a:prstGeom prst="accentCallout1">
            <a:avLst>
              <a:gd name="adj1" fmla="val 18750"/>
              <a:gd name="adj2" fmla="val -8333"/>
              <a:gd name="adj3" fmla="val -35728"/>
              <a:gd name="adj4" fmla="val -87242"/>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zh-TW" altLang="en-US" sz="1400" dirty="0">
                <a:solidFill>
                  <a:srgbClr val="3333FF"/>
                </a:solidFill>
                <a:latin typeface="微軟正黑體" panose="020B0604030504040204" pitchFamily="34" charset="-120"/>
              </a:rPr>
              <a:t>戲劇班</a:t>
            </a:r>
          </a:p>
        </p:txBody>
      </p:sp>
      <p:sp>
        <p:nvSpPr>
          <p:cNvPr id="36" name="直線圖說文字 1 (加上強調線) 35"/>
          <p:cNvSpPr/>
          <p:nvPr/>
        </p:nvSpPr>
        <p:spPr>
          <a:xfrm>
            <a:off x="7681913" y="6053138"/>
            <a:ext cx="857250" cy="269875"/>
          </a:xfrm>
          <a:prstGeom prst="accentCallout1">
            <a:avLst>
              <a:gd name="adj1" fmla="val 18750"/>
              <a:gd name="adj2" fmla="val -8333"/>
              <a:gd name="adj3" fmla="val -120430"/>
              <a:gd name="adj4" fmla="val -73912"/>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zh-TW" altLang="en-US" sz="1400" dirty="0">
                <a:solidFill>
                  <a:srgbClr val="3333FF"/>
                </a:solidFill>
                <a:latin typeface="微軟正黑體" panose="020B0604030504040204" pitchFamily="34" charset="-120"/>
              </a:rPr>
              <a:t>美術班</a:t>
            </a:r>
          </a:p>
        </p:txBody>
      </p:sp>
      <p:sp>
        <p:nvSpPr>
          <p:cNvPr id="4" name="投影片編號版面配置區 3"/>
          <p:cNvSpPr>
            <a:spLocks noGrp="1"/>
          </p:cNvSpPr>
          <p:nvPr>
            <p:ph type="sldNum" sz="quarter" idx="12"/>
          </p:nvPr>
        </p:nvSpPr>
        <p:spPr/>
        <p:txBody>
          <a:bodyPr/>
          <a:lstStyle/>
          <a:p>
            <a:pPr>
              <a:defRPr/>
            </a:pPr>
            <a:fld id="{6637BC98-DE78-4779-B41E-2240DFED9C08}" type="slidenum">
              <a:rPr lang="zh-TW" altLang="en-US" smtClean="0"/>
              <a:pPr>
                <a:defRPr/>
              </a:pPr>
              <a:t>3</a:t>
            </a:fld>
            <a:endParaRPr lang="zh-TW" altLang="en-US" dirty="0"/>
          </a:p>
        </p:txBody>
      </p:sp>
    </p:spTree>
    <p:extLst>
      <p:ext uri="{BB962C8B-B14F-4D97-AF65-F5344CB8AC3E}">
        <p14:creationId xmlns:p14="http://schemas.microsoft.com/office/powerpoint/2010/main" xmlns="" val="2551593603"/>
      </p:ext>
    </p:extLst>
  </p:cSld>
  <p:clrMapOvr>
    <a:masterClrMapping/>
  </p:clrMapOvr>
  <p:transition spd="slow"/>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a:spLocks noChangeArrowheads="1"/>
          </p:cNvSpPr>
          <p:nvPr/>
        </p:nvSpPr>
        <p:spPr bwMode="auto">
          <a:xfrm>
            <a:off x="2389188" y="438151"/>
            <a:ext cx="8278812" cy="855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kumimoji="1" sz="3200">
                <a:solidFill>
                  <a:schemeClr val="tx1"/>
                </a:solidFill>
                <a:latin typeface="Calibri" panose="020F0502020204030204" pitchFamily="34" charset="0"/>
                <a:ea typeface="新細明體" panose="02020500000000000000" pitchFamily="18" charset="-120"/>
              </a:defRPr>
            </a:lvl1pPr>
            <a:lvl2pPr marL="742950" indent="-285750">
              <a:defRPr kumimoji="1" sz="3200">
                <a:solidFill>
                  <a:schemeClr val="tx1"/>
                </a:solidFill>
                <a:latin typeface="Calibri" panose="020F0502020204030204" pitchFamily="34" charset="0"/>
                <a:ea typeface="新細明體" panose="02020500000000000000" pitchFamily="18" charset="-120"/>
              </a:defRPr>
            </a:lvl2pPr>
            <a:lvl3pPr marL="1143000" indent="-228600">
              <a:defRPr kumimoji="1" sz="3200">
                <a:solidFill>
                  <a:schemeClr val="tx1"/>
                </a:solidFill>
                <a:latin typeface="Calibri" panose="020F0502020204030204" pitchFamily="34" charset="0"/>
                <a:ea typeface="新細明體" panose="02020500000000000000" pitchFamily="18" charset="-120"/>
              </a:defRPr>
            </a:lvl3pPr>
            <a:lvl4pPr marL="1600200" indent="-228600">
              <a:defRPr kumimoji="1" sz="3200">
                <a:solidFill>
                  <a:schemeClr val="tx1"/>
                </a:solidFill>
                <a:latin typeface="Calibri" panose="020F0502020204030204" pitchFamily="34" charset="0"/>
                <a:ea typeface="新細明體" panose="02020500000000000000" pitchFamily="18" charset="-120"/>
              </a:defRPr>
            </a:lvl4pPr>
            <a:lvl5pPr marL="2057400" indent="-228600">
              <a:defRPr kumimoji="1" sz="32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0"/>
              </a:spcBef>
              <a:spcAft>
                <a:spcPct val="0"/>
              </a:spcAft>
              <a:defRPr kumimoji="1" sz="32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0"/>
              </a:spcBef>
              <a:spcAft>
                <a:spcPct val="0"/>
              </a:spcAft>
              <a:defRPr kumimoji="1" sz="32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0"/>
              </a:spcBef>
              <a:spcAft>
                <a:spcPct val="0"/>
              </a:spcAft>
              <a:defRPr kumimoji="1" sz="32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0"/>
              </a:spcBef>
              <a:spcAft>
                <a:spcPct val="0"/>
              </a:spcAft>
              <a:defRPr kumimoji="1" sz="3200">
                <a:solidFill>
                  <a:schemeClr val="tx1"/>
                </a:solidFill>
                <a:latin typeface="Calibri" panose="020F0502020204030204" pitchFamily="34" charset="0"/>
                <a:ea typeface="新細明體" panose="02020500000000000000" pitchFamily="18" charset="-120"/>
              </a:defRPr>
            </a:lvl9pPr>
          </a:lstStyle>
          <a:p>
            <a:endParaRPr lang="en-US" altLang="zh-TW" sz="3600" b="1">
              <a:solidFill>
                <a:srgbClr val="FF3300"/>
              </a:solidFill>
              <a:latin typeface="標楷體" panose="03000509000000000000" pitchFamily="65" charset="-120"/>
              <a:ea typeface="標楷體" panose="03000509000000000000" pitchFamily="65" charset="-120"/>
            </a:endParaRPr>
          </a:p>
        </p:txBody>
      </p:sp>
      <p:sp>
        <p:nvSpPr>
          <p:cNvPr id="33796" name="Rectangle 7"/>
          <p:cNvSpPr>
            <a:spLocks noGrp="1"/>
          </p:cNvSpPr>
          <p:nvPr>
            <p:ph type="title" idx="4294967295"/>
          </p:nvPr>
        </p:nvSpPr>
        <p:spPr>
          <a:xfrm>
            <a:off x="1991544" y="313166"/>
            <a:ext cx="7787208" cy="1003300"/>
          </a:xfrm>
        </p:spPr>
        <p:txBody>
          <a:bodyPr/>
          <a:lstStyle/>
          <a:p>
            <a:r>
              <a:rPr lang="zh-TW" altLang="en-US" sz="4000" dirty="0"/>
              <a:t>志願選填注意事項</a:t>
            </a:r>
          </a:p>
        </p:txBody>
      </p:sp>
      <p:sp>
        <p:nvSpPr>
          <p:cNvPr id="33797" name="Rectangle 8"/>
          <p:cNvSpPr>
            <a:spLocks noGrp="1"/>
          </p:cNvSpPr>
          <p:nvPr>
            <p:ph type="body" sz="half" idx="4294967295"/>
          </p:nvPr>
        </p:nvSpPr>
        <p:spPr>
          <a:xfrm>
            <a:off x="2135382" y="1067383"/>
            <a:ext cx="8280920" cy="5261498"/>
          </a:xfrm>
        </p:spPr>
        <p:txBody>
          <a:bodyPr/>
          <a:lstStyle/>
          <a:p>
            <a:r>
              <a:rPr lang="zh-TW" altLang="en-US" sz="3400" dirty="0">
                <a:solidFill>
                  <a:srgbClr val="FF0000"/>
                </a:solidFill>
                <a:latin typeface="微軟正黑體" panose="020B0604030504040204" pitchFamily="34" charset="-120"/>
                <a:ea typeface="微軟正黑體" panose="020B0604030504040204" pitchFamily="34" charset="-120"/>
              </a:rPr>
              <a:t>保障名額</a:t>
            </a:r>
            <a:r>
              <a:rPr lang="zh-TW" altLang="en-US" sz="3400" dirty="0">
                <a:solidFill>
                  <a:srgbClr val="000066"/>
                </a:solidFill>
                <a:latin typeface="微軟正黑體" panose="020B0604030504040204" pitchFamily="34" charset="-120"/>
                <a:ea typeface="微軟正黑體" panose="020B0604030504040204" pitchFamily="34" charset="-120"/>
              </a:rPr>
              <a:t>，係指同一所國中選填該高中職校為第一志願，其申請者中分數最高者。若該生參加特色招生考試分發後，</a:t>
            </a:r>
            <a:r>
              <a:rPr lang="zh-TW" altLang="en-US" sz="3400" dirty="0">
                <a:solidFill>
                  <a:srgbClr val="FF0000"/>
                </a:solidFill>
                <a:latin typeface="微軟正黑體" panose="020B0604030504040204" pitchFamily="34" charset="-120"/>
                <a:ea typeface="微軟正黑體" panose="020B0604030504040204" pitchFamily="34" charset="-120"/>
              </a:rPr>
              <a:t>將特色招生志願置於所有免試志願之前，即喪失保障資格</a:t>
            </a:r>
            <a:r>
              <a:rPr lang="zh-TW" altLang="en-US" sz="3400" dirty="0">
                <a:solidFill>
                  <a:srgbClr val="000066"/>
                </a:solidFill>
                <a:latin typeface="微軟正黑體" panose="020B0604030504040204" pitchFamily="34" charset="-120"/>
                <a:ea typeface="微軟正黑體" panose="020B0604030504040204" pitchFamily="34" charset="-120"/>
              </a:rPr>
              <a:t>。</a:t>
            </a:r>
            <a:endParaRPr lang="en-US" altLang="zh-TW" sz="3400" dirty="0">
              <a:solidFill>
                <a:srgbClr val="000066"/>
              </a:solidFill>
              <a:latin typeface="微軟正黑體" panose="020B0604030504040204" pitchFamily="34" charset="-120"/>
              <a:ea typeface="微軟正黑體" panose="020B0604030504040204" pitchFamily="34" charset="-120"/>
            </a:endParaRPr>
          </a:p>
          <a:p>
            <a:r>
              <a:rPr lang="zh-TW" altLang="en-US" sz="3400" dirty="0">
                <a:solidFill>
                  <a:srgbClr val="000066"/>
                </a:solidFill>
                <a:latin typeface="微軟正黑體" panose="020B0604030504040204" pitchFamily="34" charset="-120"/>
                <a:ea typeface="微軟正黑體" panose="020B0604030504040204" pitchFamily="34" charset="-120"/>
              </a:rPr>
              <a:t>當高中職核定招生名額小於所應保障之名額時，各保障名額依超額比序同分比序順序比較之。經比序仍超額時，超額之部分不列入保障名額，與其他學生共同參加第一階段免試入學分發。</a:t>
            </a:r>
            <a:endParaRPr lang="en-US" altLang="zh-TW" sz="3400" dirty="0">
              <a:solidFill>
                <a:srgbClr val="000066"/>
              </a:solidFill>
              <a:latin typeface="微軟正黑體" panose="020B0604030504040204" pitchFamily="34" charset="-120"/>
              <a:ea typeface="微軟正黑體" panose="020B0604030504040204" pitchFamily="34" charset="-120"/>
            </a:endParaRPr>
          </a:p>
        </p:txBody>
      </p:sp>
      <p:sp>
        <p:nvSpPr>
          <p:cNvPr id="3" name="投影片編號版面配置區 2"/>
          <p:cNvSpPr>
            <a:spLocks noGrp="1"/>
          </p:cNvSpPr>
          <p:nvPr>
            <p:ph type="sldNum" sz="quarter" idx="12"/>
          </p:nvPr>
        </p:nvSpPr>
        <p:spPr/>
        <p:txBody>
          <a:bodyPr/>
          <a:lstStyle/>
          <a:p>
            <a:pPr>
              <a:defRPr/>
            </a:pPr>
            <a:r>
              <a:rPr lang="en-US" altLang="zh-TW" dirty="0" smtClean="0"/>
              <a:t>57</a:t>
            </a:r>
            <a:endParaRPr lang="en-US" altLang="zh-TW" dirty="0"/>
          </a:p>
        </p:txBody>
      </p:sp>
    </p:spTree>
    <p:extLst>
      <p:ext uri="{BB962C8B-B14F-4D97-AF65-F5344CB8AC3E}">
        <p14:creationId xmlns:p14="http://schemas.microsoft.com/office/powerpoint/2010/main" xmlns="" val="186458273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a:spLocks noChangeArrowheads="1"/>
          </p:cNvSpPr>
          <p:nvPr/>
        </p:nvSpPr>
        <p:spPr bwMode="auto">
          <a:xfrm>
            <a:off x="2389188" y="438151"/>
            <a:ext cx="8278812" cy="855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kumimoji="1" sz="3200">
                <a:solidFill>
                  <a:schemeClr val="tx1"/>
                </a:solidFill>
                <a:latin typeface="Calibri" panose="020F0502020204030204" pitchFamily="34" charset="0"/>
                <a:ea typeface="新細明體" panose="02020500000000000000" pitchFamily="18" charset="-120"/>
              </a:defRPr>
            </a:lvl1pPr>
            <a:lvl2pPr marL="742950" indent="-285750">
              <a:defRPr kumimoji="1" sz="3200">
                <a:solidFill>
                  <a:schemeClr val="tx1"/>
                </a:solidFill>
                <a:latin typeface="Calibri" panose="020F0502020204030204" pitchFamily="34" charset="0"/>
                <a:ea typeface="新細明體" panose="02020500000000000000" pitchFamily="18" charset="-120"/>
              </a:defRPr>
            </a:lvl2pPr>
            <a:lvl3pPr marL="1143000" indent="-228600">
              <a:defRPr kumimoji="1" sz="3200">
                <a:solidFill>
                  <a:schemeClr val="tx1"/>
                </a:solidFill>
                <a:latin typeface="Calibri" panose="020F0502020204030204" pitchFamily="34" charset="0"/>
                <a:ea typeface="新細明體" panose="02020500000000000000" pitchFamily="18" charset="-120"/>
              </a:defRPr>
            </a:lvl3pPr>
            <a:lvl4pPr marL="1600200" indent="-228600">
              <a:defRPr kumimoji="1" sz="3200">
                <a:solidFill>
                  <a:schemeClr val="tx1"/>
                </a:solidFill>
                <a:latin typeface="Calibri" panose="020F0502020204030204" pitchFamily="34" charset="0"/>
                <a:ea typeface="新細明體" panose="02020500000000000000" pitchFamily="18" charset="-120"/>
              </a:defRPr>
            </a:lvl4pPr>
            <a:lvl5pPr marL="2057400" indent="-228600">
              <a:defRPr kumimoji="1" sz="32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0"/>
              </a:spcBef>
              <a:spcAft>
                <a:spcPct val="0"/>
              </a:spcAft>
              <a:defRPr kumimoji="1" sz="32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0"/>
              </a:spcBef>
              <a:spcAft>
                <a:spcPct val="0"/>
              </a:spcAft>
              <a:defRPr kumimoji="1" sz="32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0"/>
              </a:spcBef>
              <a:spcAft>
                <a:spcPct val="0"/>
              </a:spcAft>
              <a:defRPr kumimoji="1" sz="32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0"/>
              </a:spcBef>
              <a:spcAft>
                <a:spcPct val="0"/>
              </a:spcAft>
              <a:defRPr kumimoji="1" sz="3200">
                <a:solidFill>
                  <a:schemeClr val="tx1"/>
                </a:solidFill>
                <a:latin typeface="Calibri" panose="020F0502020204030204" pitchFamily="34" charset="0"/>
                <a:ea typeface="新細明體" panose="02020500000000000000" pitchFamily="18" charset="-120"/>
              </a:defRPr>
            </a:lvl9pPr>
          </a:lstStyle>
          <a:p>
            <a:endParaRPr lang="en-US" altLang="zh-TW" sz="3600" b="1">
              <a:solidFill>
                <a:srgbClr val="FF3300"/>
              </a:solidFill>
              <a:latin typeface="標楷體" panose="03000509000000000000" pitchFamily="65" charset="-120"/>
              <a:ea typeface="標楷體" panose="03000509000000000000" pitchFamily="65" charset="-120"/>
            </a:endParaRPr>
          </a:p>
        </p:txBody>
      </p:sp>
      <p:sp>
        <p:nvSpPr>
          <p:cNvPr id="33796" name="Rectangle 7"/>
          <p:cNvSpPr>
            <a:spLocks noGrp="1"/>
          </p:cNvSpPr>
          <p:nvPr>
            <p:ph type="title" idx="4294967295"/>
          </p:nvPr>
        </p:nvSpPr>
        <p:spPr>
          <a:xfrm>
            <a:off x="1991544" y="313166"/>
            <a:ext cx="7787208" cy="1003300"/>
          </a:xfrm>
        </p:spPr>
        <p:txBody>
          <a:bodyPr/>
          <a:lstStyle/>
          <a:p>
            <a:r>
              <a:rPr lang="zh-TW" altLang="en-US" sz="4000" dirty="0"/>
              <a:t>保障名額的規範</a:t>
            </a:r>
            <a:r>
              <a:rPr lang="en-US" altLang="zh-TW" sz="4000" dirty="0"/>
              <a:t>(</a:t>
            </a:r>
            <a:r>
              <a:rPr lang="zh-TW" altLang="en-US" sz="4000" dirty="0"/>
              <a:t>轉學生</a:t>
            </a:r>
            <a:r>
              <a:rPr lang="en-US" altLang="zh-TW" sz="4000" dirty="0"/>
              <a:t>)</a:t>
            </a:r>
            <a:endParaRPr lang="zh-TW" altLang="en-US" sz="4000" dirty="0"/>
          </a:p>
        </p:txBody>
      </p:sp>
      <p:sp>
        <p:nvSpPr>
          <p:cNvPr id="33797" name="Rectangle 8"/>
          <p:cNvSpPr>
            <a:spLocks noGrp="1"/>
          </p:cNvSpPr>
          <p:nvPr>
            <p:ph type="body" sz="half" idx="4294967295"/>
          </p:nvPr>
        </p:nvSpPr>
        <p:spPr>
          <a:xfrm>
            <a:off x="1991544" y="1418797"/>
            <a:ext cx="8280920" cy="2088232"/>
          </a:xfrm>
        </p:spPr>
        <p:txBody>
          <a:bodyPr/>
          <a:lstStyle/>
          <a:p>
            <a:r>
              <a:rPr lang="zh-TW" altLang="en-US" sz="3400" dirty="0">
                <a:solidFill>
                  <a:srgbClr val="000066"/>
                </a:solidFill>
                <a:latin typeface="微軟正黑體" panose="020B0604030504040204" pitchFamily="34" charset="-120"/>
                <a:ea typeface="微軟正黑體" panose="020B0604030504040204" pitchFamily="34" charset="-120"/>
              </a:rPr>
              <a:t>依據臺南市政府教育局中華民國</a:t>
            </a:r>
            <a:r>
              <a:rPr lang="en-US" altLang="zh-TW" sz="3400" dirty="0">
                <a:solidFill>
                  <a:srgbClr val="000066"/>
                </a:solidFill>
                <a:latin typeface="微軟正黑體" panose="020B0604030504040204" pitchFamily="34" charset="-120"/>
                <a:ea typeface="微軟正黑體" panose="020B0604030504040204" pitchFamily="34" charset="-120"/>
              </a:rPr>
              <a:t>104</a:t>
            </a:r>
            <a:r>
              <a:rPr lang="zh-TW" altLang="en-US" sz="3400" dirty="0">
                <a:solidFill>
                  <a:srgbClr val="000066"/>
                </a:solidFill>
                <a:latin typeface="微軟正黑體" panose="020B0604030504040204" pitchFamily="34" charset="-120"/>
                <a:ea typeface="微軟正黑體" panose="020B0604030504040204" pitchFamily="34" charset="-120"/>
              </a:rPr>
              <a:t>年</a:t>
            </a:r>
            <a:r>
              <a:rPr lang="en-US" altLang="zh-TW" sz="3400" dirty="0">
                <a:solidFill>
                  <a:srgbClr val="000066"/>
                </a:solidFill>
                <a:latin typeface="微軟正黑體" panose="020B0604030504040204" pitchFamily="34" charset="-120"/>
                <a:ea typeface="微軟正黑體" panose="020B0604030504040204" pitchFamily="34" charset="-120"/>
              </a:rPr>
              <a:t>5</a:t>
            </a:r>
            <a:r>
              <a:rPr lang="zh-TW" altLang="en-US" sz="3400" dirty="0">
                <a:solidFill>
                  <a:srgbClr val="000066"/>
                </a:solidFill>
                <a:latin typeface="微軟正黑體" panose="020B0604030504040204" pitchFamily="34" charset="-120"/>
                <a:ea typeface="微軟正黑體" panose="020B0604030504040204" pitchFamily="34" charset="-120"/>
              </a:rPr>
              <a:t>月</a:t>
            </a:r>
            <a:r>
              <a:rPr lang="en-US" altLang="zh-TW" sz="3400" dirty="0">
                <a:solidFill>
                  <a:srgbClr val="000066"/>
                </a:solidFill>
                <a:latin typeface="微軟正黑體" panose="020B0604030504040204" pitchFamily="34" charset="-120"/>
                <a:ea typeface="微軟正黑體" panose="020B0604030504040204" pitchFamily="34" charset="-120"/>
              </a:rPr>
              <a:t>18</a:t>
            </a:r>
            <a:r>
              <a:rPr lang="zh-TW" altLang="en-US" sz="3400" dirty="0">
                <a:solidFill>
                  <a:srgbClr val="000066"/>
                </a:solidFill>
                <a:latin typeface="微軟正黑體" panose="020B0604030504040204" pitchFamily="34" charset="-120"/>
                <a:ea typeface="微軟正黑體" panose="020B0604030504040204" pitchFamily="34" charset="-120"/>
              </a:rPr>
              <a:t>日南市教課</a:t>
            </a:r>
            <a:r>
              <a:rPr lang="en-US" altLang="zh-TW" sz="3400" dirty="0">
                <a:solidFill>
                  <a:srgbClr val="000066"/>
                </a:solidFill>
                <a:latin typeface="微軟正黑體" panose="020B0604030504040204" pitchFamily="34" charset="-120"/>
                <a:ea typeface="微軟正黑體" panose="020B0604030504040204" pitchFamily="34" charset="-120"/>
              </a:rPr>
              <a:t>(</a:t>
            </a:r>
            <a:r>
              <a:rPr lang="zh-TW" altLang="en-US" sz="3400" dirty="0">
                <a:solidFill>
                  <a:srgbClr val="000066"/>
                </a:solidFill>
                <a:latin typeface="微軟正黑體" panose="020B0604030504040204" pitchFamily="34" charset="-120"/>
                <a:ea typeface="微軟正黑體" panose="020B0604030504040204" pitchFamily="34" charset="-120"/>
              </a:rPr>
              <a:t>一</a:t>
            </a:r>
            <a:r>
              <a:rPr lang="en-US" altLang="zh-TW" sz="3400" dirty="0">
                <a:solidFill>
                  <a:srgbClr val="000066"/>
                </a:solidFill>
                <a:latin typeface="微軟正黑體" panose="020B0604030504040204" pitchFamily="34" charset="-120"/>
                <a:ea typeface="微軟正黑體" panose="020B0604030504040204" pitchFamily="34" charset="-120"/>
              </a:rPr>
              <a:t>)</a:t>
            </a:r>
            <a:r>
              <a:rPr lang="zh-TW" altLang="en-US" sz="3400" dirty="0">
                <a:solidFill>
                  <a:srgbClr val="000066"/>
                </a:solidFill>
                <a:latin typeface="微軟正黑體" panose="020B0604030504040204" pitchFamily="34" charset="-120"/>
                <a:ea typeface="微軟正黑體" panose="020B0604030504040204" pitchFamily="34" charset="-120"/>
              </a:rPr>
              <a:t>字第</a:t>
            </a:r>
            <a:r>
              <a:rPr lang="en-US" altLang="zh-TW" sz="3400" dirty="0">
                <a:solidFill>
                  <a:srgbClr val="000066"/>
                </a:solidFill>
                <a:latin typeface="微軟正黑體" panose="020B0604030504040204" pitchFamily="34" charset="-120"/>
                <a:ea typeface="微軟正黑體" panose="020B0604030504040204" pitchFamily="34" charset="-120"/>
              </a:rPr>
              <a:t>1040463662</a:t>
            </a:r>
            <a:r>
              <a:rPr lang="zh-TW" altLang="en-US" sz="3400" dirty="0">
                <a:solidFill>
                  <a:srgbClr val="000066"/>
                </a:solidFill>
                <a:latin typeface="微軟正黑體" panose="020B0604030504040204" pitchFamily="34" charset="-120"/>
                <a:ea typeface="微軟正黑體" panose="020B0604030504040204" pitchFamily="34" charset="-120"/>
              </a:rPr>
              <a:t>號函。</a:t>
            </a:r>
          </a:p>
          <a:p>
            <a:r>
              <a:rPr lang="en-US" altLang="zh-TW" sz="3400" dirty="0">
                <a:solidFill>
                  <a:srgbClr val="FF0000"/>
                </a:solidFill>
                <a:latin typeface="微軟正黑體" panose="020B0604030504040204" pitchFamily="34" charset="-120"/>
                <a:ea typeface="微軟正黑體" panose="020B0604030504040204" pitchFamily="34" charset="-120"/>
              </a:rPr>
              <a:t>105</a:t>
            </a:r>
            <a:r>
              <a:rPr lang="zh-TW" altLang="en-US" sz="3400" dirty="0">
                <a:solidFill>
                  <a:srgbClr val="FF0000"/>
                </a:solidFill>
                <a:latin typeface="微軟正黑體" panose="020B0604030504040204" pitchFamily="34" charset="-120"/>
                <a:ea typeface="微軟正黑體" panose="020B0604030504040204" pitchFamily="34" charset="-120"/>
              </a:rPr>
              <a:t>學年度</a:t>
            </a:r>
            <a:r>
              <a:rPr lang="zh-TW" altLang="en-US" sz="3400" dirty="0">
                <a:solidFill>
                  <a:srgbClr val="000066"/>
                </a:solidFill>
                <a:latin typeface="微軟正黑體" panose="020B0604030504040204" pitchFamily="34" charset="-120"/>
                <a:ea typeface="微軟正黑體" panose="020B0604030504040204" pitchFamily="34" charset="-120"/>
              </a:rPr>
              <a:t>入學高級中等學校學生，</a:t>
            </a:r>
            <a:r>
              <a:rPr lang="zh-TW" altLang="en-US" sz="3400" dirty="0">
                <a:solidFill>
                  <a:srgbClr val="FF0000"/>
                </a:solidFill>
                <a:latin typeface="微軟正黑體" panose="020B0604030504040204" pitchFamily="34" charset="-120"/>
                <a:ea typeface="微軟正黑體" panose="020B0604030504040204" pitchFamily="34" charset="-120"/>
              </a:rPr>
              <a:t>畢業前於原校就讀滿</a:t>
            </a:r>
            <a:r>
              <a:rPr lang="en-US" altLang="zh-TW" sz="3400" dirty="0">
                <a:solidFill>
                  <a:srgbClr val="FF0000"/>
                </a:solidFill>
                <a:latin typeface="微軟正黑體" panose="020B0604030504040204" pitchFamily="34" charset="-120"/>
                <a:ea typeface="微軟正黑體" panose="020B0604030504040204" pitchFamily="34" charset="-120"/>
              </a:rPr>
              <a:t>1</a:t>
            </a:r>
            <a:r>
              <a:rPr lang="zh-TW" altLang="en-US" sz="3400" dirty="0">
                <a:solidFill>
                  <a:srgbClr val="FF0000"/>
                </a:solidFill>
                <a:latin typeface="微軟正黑體" panose="020B0604030504040204" pitchFamily="34" charset="-120"/>
                <a:ea typeface="微軟正黑體" panose="020B0604030504040204" pitchFamily="34" charset="-120"/>
              </a:rPr>
              <a:t>學年以上者</a:t>
            </a:r>
            <a:r>
              <a:rPr lang="zh-TW" altLang="en-US" sz="3400" dirty="0">
                <a:solidFill>
                  <a:srgbClr val="000066"/>
                </a:solidFill>
                <a:latin typeface="微軟正黑體" panose="020B0604030504040204" pitchFamily="34" charset="-120"/>
                <a:ea typeface="微軟正黑體" panose="020B0604030504040204" pitchFamily="34" charset="-120"/>
              </a:rPr>
              <a:t>，始取得保障名額資格</a:t>
            </a:r>
          </a:p>
          <a:p>
            <a:r>
              <a:rPr lang="en-US" altLang="zh-TW" sz="3400" dirty="0">
                <a:solidFill>
                  <a:srgbClr val="FF0000"/>
                </a:solidFill>
                <a:latin typeface="微軟正黑體" panose="020B0604030504040204" pitchFamily="34" charset="-120"/>
                <a:ea typeface="微軟正黑體" panose="020B0604030504040204" pitchFamily="34" charset="-120"/>
              </a:rPr>
              <a:t>106</a:t>
            </a:r>
            <a:r>
              <a:rPr lang="zh-TW" altLang="en-US" sz="3400" dirty="0">
                <a:solidFill>
                  <a:srgbClr val="FF0000"/>
                </a:solidFill>
                <a:latin typeface="微軟正黑體" panose="020B0604030504040204" pitchFamily="34" charset="-120"/>
                <a:ea typeface="微軟正黑體" panose="020B0604030504040204" pitchFamily="34" charset="-120"/>
              </a:rPr>
              <a:t>學年度</a:t>
            </a:r>
            <a:r>
              <a:rPr lang="zh-TW" altLang="en-US" sz="3400" dirty="0">
                <a:solidFill>
                  <a:srgbClr val="000066"/>
                </a:solidFill>
                <a:latin typeface="微軟正黑體" panose="020B0604030504040204" pitchFamily="34" charset="-120"/>
                <a:ea typeface="微軟正黑體" panose="020B0604030504040204" pitchFamily="34" charset="-120"/>
              </a:rPr>
              <a:t>起入學高級中等學校學生，</a:t>
            </a:r>
            <a:r>
              <a:rPr lang="zh-TW" altLang="en-US" sz="3400" dirty="0">
                <a:solidFill>
                  <a:srgbClr val="FF0000"/>
                </a:solidFill>
                <a:latin typeface="微軟正黑體" panose="020B0604030504040204" pitchFamily="34" charset="-120"/>
                <a:ea typeface="微軟正黑體" panose="020B0604030504040204" pitchFamily="34" charset="-120"/>
              </a:rPr>
              <a:t>畢業前於原校就讀滿</a:t>
            </a:r>
            <a:r>
              <a:rPr lang="en-US" altLang="zh-TW" sz="3400" dirty="0">
                <a:solidFill>
                  <a:srgbClr val="FF0000"/>
                </a:solidFill>
                <a:latin typeface="微軟正黑體" panose="020B0604030504040204" pitchFamily="34" charset="-120"/>
                <a:ea typeface="微軟正黑體" panose="020B0604030504040204" pitchFamily="34" charset="-120"/>
              </a:rPr>
              <a:t>2</a:t>
            </a:r>
            <a:r>
              <a:rPr lang="zh-TW" altLang="en-US" sz="3400" dirty="0">
                <a:solidFill>
                  <a:srgbClr val="FF0000"/>
                </a:solidFill>
                <a:latin typeface="微軟正黑體" panose="020B0604030504040204" pitchFamily="34" charset="-120"/>
                <a:ea typeface="微軟正黑體" panose="020B0604030504040204" pitchFamily="34" charset="-120"/>
              </a:rPr>
              <a:t>學年以上者</a:t>
            </a:r>
            <a:r>
              <a:rPr lang="zh-TW" altLang="en-US" sz="3400" dirty="0">
                <a:solidFill>
                  <a:srgbClr val="000066"/>
                </a:solidFill>
                <a:latin typeface="微軟正黑體" panose="020B0604030504040204" pitchFamily="34" charset="-120"/>
                <a:ea typeface="微軟正黑體" panose="020B0604030504040204" pitchFamily="34" charset="-120"/>
              </a:rPr>
              <a:t>，始取得保障名額資格</a:t>
            </a:r>
          </a:p>
        </p:txBody>
      </p:sp>
      <p:sp>
        <p:nvSpPr>
          <p:cNvPr id="3" name="投影片編號版面配置區 2"/>
          <p:cNvSpPr>
            <a:spLocks noGrp="1"/>
          </p:cNvSpPr>
          <p:nvPr>
            <p:ph type="sldNum" sz="quarter" idx="12"/>
          </p:nvPr>
        </p:nvSpPr>
        <p:spPr/>
        <p:txBody>
          <a:bodyPr/>
          <a:lstStyle/>
          <a:p>
            <a:pPr>
              <a:defRPr/>
            </a:pPr>
            <a:r>
              <a:rPr lang="en-US" altLang="zh-TW" dirty="0" smtClean="0"/>
              <a:t>58</a:t>
            </a:r>
            <a:endParaRPr lang="en-US" altLang="zh-TW" dirty="0"/>
          </a:p>
        </p:txBody>
      </p:sp>
    </p:spTree>
    <p:extLst>
      <p:ext uri="{BB962C8B-B14F-4D97-AF65-F5344CB8AC3E}">
        <p14:creationId xmlns:p14="http://schemas.microsoft.com/office/powerpoint/2010/main" xmlns="" val="139788621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a:spLocks noChangeArrowheads="1"/>
          </p:cNvSpPr>
          <p:nvPr/>
        </p:nvSpPr>
        <p:spPr bwMode="auto">
          <a:xfrm>
            <a:off x="2389188" y="438151"/>
            <a:ext cx="8278812" cy="855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kumimoji="1" sz="3200">
                <a:solidFill>
                  <a:schemeClr val="tx1"/>
                </a:solidFill>
                <a:latin typeface="Calibri" panose="020F0502020204030204" pitchFamily="34" charset="0"/>
                <a:ea typeface="新細明體" panose="02020500000000000000" pitchFamily="18" charset="-120"/>
              </a:defRPr>
            </a:lvl1pPr>
            <a:lvl2pPr marL="742950" indent="-285750">
              <a:defRPr kumimoji="1" sz="3200">
                <a:solidFill>
                  <a:schemeClr val="tx1"/>
                </a:solidFill>
                <a:latin typeface="Calibri" panose="020F0502020204030204" pitchFamily="34" charset="0"/>
                <a:ea typeface="新細明體" panose="02020500000000000000" pitchFamily="18" charset="-120"/>
              </a:defRPr>
            </a:lvl2pPr>
            <a:lvl3pPr marL="1143000" indent="-228600">
              <a:defRPr kumimoji="1" sz="3200">
                <a:solidFill>
                  <a:schemeClr val="tx1"/>
                </a:solidFill>
                <a:latin typeface="Calibri" panose="020F0502020204030204" pitchFamily="34" charset="0"/>
                <a:ea typeface="新細明體" panose="02020500000000000000" pitchFamily="18" charset="-120"/>
              </a:defRPr>
            </a:lvl3pPr>
            <a:lvl4pPr marL="1600200" indent="-228600">
              <a:defRPr kumimoji="1" sz="3200">
                <a:solidFill>
                  <a:schemeClr val="tx1"/>
                </a:solidFill>
                <a:latin typeface="Calibri" panose="020F0502020204030204" pitchFamily="34" charset="0"/>
                <a:ea typeface="新細明體" panose="02020500000000000000" pitchFamily="18" charset="-120"/>
              </a:defRPr>
            </a:lvl4pPr>
            <a:lvl5pPr marL="2057400" indent="-228600">
              <a:defRPr kumimoji="1" sz="32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0"/>
              </a:spcBef>
              <a:spcAft>
                <a:spcPct val="0"/>
              </a:spcAft>
              <a:defRPr kumimoji="1" sz="32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0"/>
              </a:spcBef>
              <a:spcAft>
                <a:spcPct val="0"/>
              </a:spcAft>
              <a:defRPr kumimoji="1" sz="32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0"/>
              </a:spcBef>
              <a:spcAft>
                <a:spcPct val="0"/>
              </a:spcAft>
              <a:defRPr kumimoji="1" sz="32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0"/>
              </a:spcBef>
              <a:spcAft>
                <a:spcPct val="0"/>
              </a:spcAft>
              <a:defRPr kumimoji="1" sz="3200">
                <a:solidFill>
                  <a:schemeClr val="tx1"/>
                </a:solidFill>
                <a:latin typeface="Calibri" panose="020F0502020204030204" pitchFamily="34" charset="0"/>
                <a:ea typeface="新細明體" panose="02020500000000000000" pitchFamily="18" charset="-120"/>
              </a:defRPr>
            </a:lvl9pPr>
          </a:lstStyle>
          <a:p>
            <a:endParaRPr lang="en-US" altLang="zh-TW" sz="3600" b="1">
              <a:solidFill>
                <a:srgbClr val="FF3300"/>
              </a:solidFill>
              <a:latin typeface="標楷體" panose="03000509000000000000" pitchFamily="65" charset="-120"/>
              <a:ea typeface="標楷體" panose="03000509000000000000" pitchFamily="65" charset="-120"/>
            </a:endParaRPr>
          </a:p>
        </p:txBody>
      </p:sp>
      <p:sp>
        <p:nvSpPr>
          <p:cNvPr id="33796" name="Rectangle 7"/>
          <p:cNvSpPr>
            <a:spLocks noGrp="1"/>
          </p:cNvSpPr>
          <p:nvPr>
            <p:ph type="title" idx="4294967295"/>
          </p:nvPr>
        </p:nvSpPr>
        <p:spPr>
          <a:xfrm>
            <a:off x="1991544" y="290513"/>
            <a:ext cx="7787208" cy="1003300"/>
          </a:xfrm>
        </p:spPr>
        <p:txBody>
          <a:bodyPr/>
          <a:lstStyle/>
          <a:p>
            <a:r>
              <a:rPr lang="zh-TW" altLang="en-US" sz="4000" dirty="0"/>
              <a:t>志願選填注意事項</a:t>
            </a:r>
          </a:p>
        </p:txBody>
      </p:sp>
      <p:sp>
        <p:nvSpPr>
          <p:cNvPr id="33797" name="Rectangle 8"/>
          <p:cNvSpPr>
            <a:spLocks noGrp="1"/>
          </p:cNvSpPr>
          <p:nvPr>
            <p:ph type="body" sz="half" idx="4294967295"/>
          </p:nvPr>
        </p:nvSpPr>
        <p:spPr>
          <a:xfrm>
            <a:off x="2053367" y="1071579"/>
            <a:ext cx="8352928" cy="5267575"/>
          </a:xfrm>
        </p:spPr>
        <p:txBody>
          <a:bodyPr/>
          <a:lstStyle/>
          <a:p>
            <a:r>
              <a:rPr lang="zh-TW" altLang="en-US" sz="3400" dirty="0">
                <a:solidFill>
                  <a:srgbClr val="000066"/>
                </a:solidFill>
                <a:latin typeface="微軟正黑體" pitchFamily="34" charset="-120"/>
                <a:ea typeface="微軟正黑體" pitchFamily="34" charset="-120"/>
              </a:rPr>
              <a:t>第一次學生上網選填志願模擬</a:t>
            </a:r>
            <a:r>
              <a:rPr lang="zh-TW" altLang="en-US" sz="3400" dirty="0">
                <a:solidFill>
                  <a:srgbClr val="000066"/>
                </a:solidFill>
                <a:latin typeface="標楷體" panose="03000509000000000000" pitchFamily="65" charset="-120"/>
                <a:ea typeface="標楷體" panose="03000509000000000000" pitchFamily="65" charset="-120"/>
              </a:rPr>
              <a:t>：</a:t>
            </a:r>
            <a:r>
              <a:rPr lang="en-US" altLang="zh-TW" sz="3400" dirty="0">
                <a:solidFill>
                  <a:srgbClr val="C00000"/>
                </a:solidFill>
                <a:latin typeface="微軟正黑體" pitchFamily="34" charset="-120"/>
                <a:ea typeface="微軟正黑體" pitchFamily="34" charset="-120"/>
              </a:rPr>
              <a:t>1/7(</a:t>
            </a:r>
            <a:r>
              <a:rPr lang="zh-TW" altLang="en-US" sz="3400" dirty="0">
                <a:solidFill>
                  <a:srgbClr val="C00000"/>
                </a:solidFill>
                <a:latin typeface="微軟正黑體" pitchFamily="34" charset="-120"/>
                <a:ea typeface="微軟正黑體" pitchFamily="34" charset="-120"/>
              </a:rPr>
              <a:t>四</a:t>
            </a:r>
            <a:r>
              <a:rPr lang="en-US" altLang="zh-TW" sz="3400" dirty="0">
                <a:solidFill>
                  <a:srgbClr val="C00000"/>
                </a:solidFill>
                <a:latin typeface="微軟正黑體" pitchFamily="34" charset="-120"/>
                <a:ea typeface="微軟正黑體" pitchFamily="34" charset="-120"/>
              </a:rPr>
              <a:t>)</a:t>
            </a:r>
            <a:r>
              <a:rPr lang="zh-TW" altLang="en-US" sz="3400" dirty="0">
                <a:solidFill>
                  <a:srgbClr val="C00000"/>
                </a:solidFill>
                <a:latin typeface="微軟正黑體" pitchFamily="34" charset="-120"/>
                <a:ea typeface="微軟正黑體" pitchFamily="34" charset="-120"/>
              </a:rPr>
              <a:t>上午</a:t>
            </a:r>
            <a:r>
              <a:rPr lang="en-US" altLang="zh-TW" sz="3400" dirty="0">
                <a:solidFill>
                  <a:srgbClr val="C00000"/>
                </a:solidFill>
                <a:latin typeface="微軟正黑體" pitchFamily="34" charset="-120"/>
                <a:ea typeface="微軟正黑體" pitchFamily="34" charset="-120"/>
              </a:rPr>
              <a:t>10</a:t>
            </a:r>
            <a:r>
              <a:rPr lang="zh-TW" altLang="en-US" sz="3400" dirty="0">
                <a:solidFill>
                  <a:srgbClr val="C00000"/>
                </a:solidFill>
                <a:latin typeface="微軟正黑體" pitchFamily="34" charset="-120"/>
                <a:ea typeface="微軟正黑體" pitchFamily="34" charset="-120"/>
              </a:rPr>
              <a:t>時</a:t>
            </a:r>
            <a:r>
              <a:rPr lang="en-US" altLang="zh-TW" sz="3400" dirty="0">
                <a:solidFill>
                  <a:srgbClr val="C00000"/>
                </a:solidFill>
                <a:latin typeface="微軟正黑體" pitchFamily="34" charset="-120"/>
                <a:ea typeface="微軟正黑體" pitchFamily="34" charset="-120"/>
              </a:rPr>
              <a:t>-1/10(</a:t>
            </a:r>
            <a:r>
              <a:rPr lang="zh-TW" altLang="en-US" sz="3400" dirty="0">
                <a:solidFill>
                  <a:srgbClr val="C00000"/>
                </a:solidFill>
                <a:latin typeface="微軟正黑體" pitchFamily="34" charset="-120"/>
                <a:ea typeface="微軟正黑體" pitchFamily="34" charset="-120"/>
              </a:rPr>
              <a:t>日</a:t>
            </a:r>
            <a:r>
              <a:rPr lang="en-US" altLang="zh-TW" sz="3400" dirty="0">
                <a:solidFill>
                  <a:srgbClr val="C00000"/>
                </a:solidFill>
                <a:latin typeface="微軟正黑體" pitchFamily="34" charset="-120"/>
                <a:ea typeface="微軟正黑體" pitchFamily="34" charset="-120"/>
              </a:rPr>
              <a:t>)</a:t>
            </a:r>
            <a:r>
              <a:rPr lang="zh-TW" altLang="en-US" sz="3400" dirty="0">
                <a:solidFill>
                  <a:srgbClr val="C00000"/>
                </a:solidFill>
                <a:latin typeface="微軟正黑體" pitchFamily="34" charset="-120"/>
                <a:ea typeface="微軟正黑體" pitchFamily="34" charset="-120"/>
              </a:rPr>
              <a:t>下午</a:t>
            </a:r>
            <a:r>
              <a:rPr lang="en-US" altLang="zh-TW" sz="3400" dirty="0">
                <a:solidFill>
                  <a:srgbClr val="C00000"/>
                </a:solidFill>
                <a:latin typeface="微軟正黑體" pitchFamily="34" charset="-120"/>
                <a:ea typeface="微軟正黑體" pitchFamily="34" charset="-120"/>
              </a:rPr>
              <a:t>5</a:t>
            </a:r>
            <a:r>
              <a:rPr lang="zh-TW" altLang="en-US" sz="3400" dirty="0">
                <a:solidFill>
                  <a:srgbClr val="C00000"/>
                </a:solidFill>
                <a:latin typeface="微軟正黑體" pitchFamily="34" charset="-120"/>
                <a:ea typeface="微軟正黑體" pitchFamily="34" charset="-120"/>
              </a:rPr>
              <a:t>時</a:t>
            </a:r>
            <a:r>
              <a:rPr lang="zh-TW" altLang="en-US" sz="3400" dirty="0">
                <a:solidFill>
                  <a:srgbClr val="000066"/>
                </a:solidFill>
                <a:latin typeface="微軟正黑體" pitchFamily="34" charset="-120"/>
                <a:ea typeface="微軟正黑體" pitchFamily="34" charset="-120"/>
              </a:rPr>
              <a:t>。</a:t>
            </a:r>
            <a:endParaRPr lang="en-US" altLang="zh-TW" sz="3400" dirty="0">
              <a:solidFill>
                <a:srgbClr val="000066"/>
              </a:solidFill>
              <a:latin typeface="微軟正黑體" pitchFamily="34" charset="-120"/>
              <a:ea typeface="微軟正黑體" pitchFamily="34" charset="-120"/>
            </a:endParaRPr>
          </a:p>
          <a:p>
            <a:r>
              <a:rPr lang="zh-TW" altLang="en-US" sz="3400" dirty="0">
                <a:solidFill>
                  <a:srgbClr val="000066"/>
                </a:solidFill>
                <a:latin typeface="微軟正黑體" pitchFamily="34" charset="-120"/>
                <a:ea typeface="微軟正黑體" pitchFamily="34" charset="-120"/>
              </a:rPr>
              <a:t>第二次學生上網選填志願模擬</a:t>
            </a:r>
            <a:r>
              <a:rPr lang="zh-TW" altLang="en-US" sz="3400" dirty="0">
                <a:solidFill>
                  <a:srgbClr val="000066"/>
                </a:solidFill>
                <a:latin typeface="標楷體" panose="03000509000000000000" pitchFamily="65" charset="-120"/>
                <a:ea typeface="標楷體" panose="03000509000000000000" pitchFamily="65" charset="-120"/>
              </a:rPr>
              <a:t>：</a:t>
            </a:r>
            <a:r>
              <a:rPr lang="en-US" altLang="zh-TW" sz="3400" dirty="0">
                <a:solidFill>
                  <a:srgbClr val="C00000"/>
                </a:solidFill>
                <a:latin typeface="微軟正黑體" pitchFamily="34" charset="-120"/>
                <a:ea typeface="微軟正黑體" pitchFamily="34" charset="-120"/>
              </a:rPr>
              <a:t>4/14(</a:t>
            </a:r>
            <a:r>
              <a:rPr lang="zh-TW" altLang="en-US" sz="3400" dirty="0">
                <a:solidFill>
                  <a:srgbClr val="C00000"/>
                </a:solidFill>
                <a:latin typeface="微軟正黑體" pitchFamily="34" charset="-120"/>
                <a:ea typeface="微軟正黑體" pitchFamily="34" charset="-120"/>
              </a:rPr>
              <a:t>四</a:t>
            </a:r>
            <a:r>
              <a:rPr lang="en-US" altLang="zh-TW" sz="3400" dirty="0">
                <a:solidFill>
                  <a:srgbClr val="C00000"/>
                </a:solidFill>
                <a:latin typeface="微軟正黑體" pitchFamily="34" charset="-120"/>
                <a:ea typeface="微軟正黑體" pitchFamily="34" charset="-120"/>
              </a:rPr>
              <a:t>)</a:t>
            </a:r>
            <a:r>
              <a:rPr lang="zh-TW" altLang="en-US" sz="3400" dirty="0">
                <a:solidFill>
                  <a:srgbClr val="C00000"/>
                </a:solidFill>
                <a:latin typeface="微軟正黑體" pitchFamily="34" charset="-120"/>
                <a:ea typeface="微軟正黑體" pitchFamily="34" charset="-120"/>
              </a:rPr>
              <a:t>上午</a:t>
            </a:r>
            <a:r>
              <a:rPr lang="en-US" altLang="zh-TW" sz="3400" dirty="0">
                <a:solidFill>
                  <a:srgbClr val="C00000"/>
                </a:solidFill>
                <a:latin typeface="微軟正黑體" pitchFamily="34" charset="-120"/>
                <a:ea typeface="微軟正黑體" pitchFamily="34" charset="-120"/>
              </a:rPr>
              <a:t>10</a:t>
            </a:r>
            <a:r>
              <a:rPr lang="zh-TW" altLang="en-US" sz="3400" dirty="0">
                <a:solidFill>
                  <a:srgbClr val="C00000"/>
                </a:solidFill>
                <a:latin typeface="微軟正黑體" pitchFamily="34" charset="-120"/>
                <a:ea typeface="微軟正黑體" pitchFamily="34" charset="-120"/>
              </a:rPr>
              <a:t>時</a:t>
            </a:r>
            <a:r>
              <a:rPr lang="en-US" altLang="zh-TW" sz="3400" dirty="0">
                <a:solidFill>
                  <a:srgbClr val="C00000"/>
                </a:solidFill>
                <a:latin typeface="微軟正黑體" pitchFamily="34" charset="-120"/>
                <a:ea typeface="微軟正黑體" pitchFamily="34" charset="-120"/>
              </a:rPr>
              <a:t>-4/17(</a:t>
            </a:r>
            <a:r>
              <a:rPr lang="zh-TW" altLang="en-US" sz="3400" dirty="0">
                <a:solidFill>
                  <a:srgbClr val="C00000"/>
                </a:solidFill>
                <a:latin typeface="微軟正黑體" pitchFamily="34" charset="-120"/>
                <a:ea typeface="微軟正黑體" pitchFamily="34" charset="-120"/>
              </a:rPr>
              <a:t>日</a:t>
            </a:r>
            <a:r>
              <a:rPr lang="en-US" altLang="zh-TW" sz="3400" dirty="0">
                <a:solidFill>
                  <a:srgbClr val="C00000"/>
                </a:solidFill>
                <a:latin typeface="微軟正黑體" pitchFamily="34" charset="-120"/>
                <a:ea typeface="微軟正黑體" pitchFamily="34" charset="-120"/>
              </a:rPr>
              <a:t>)</a:t>
            </a:r>
            <a:r>
              <a:rPr lang="zh-TW" altLang="en-US" sz="3400" dirty="0">
                <a:solidFill>
                  <a:srgbClr val="C00000"/>
                </a:solidFill>
                <a:latin typeface="微軟正黑體" pitchFamily="34" charset="-120"/>
                <a:ea typeface="微軟正黑體" pitchFamily="34" charset="-120"/>
              </a:rPr>
              <a:t>下午</a:t>
            </a:r>
            <a:r>
              <a:rPr lang="en-US" altLang="zh-TW" sz="3400" dirty="0">
                <a:solidFill>
                  <a:srgbClr val="C00000"/>
                </a:solidFill>
                <a:latin typeface="微軟正黑體" pitchFamily="34" charset="-120"/>
                <a:ea typeface="微軟正黑體" pitchFamily="34" charset="-120"/>
              </a:rPr>
              <a:t>5</a:t>
            </a:r>
            <a:r>
              <a:rPr lang="zh-TW" altLang="en-US" sz="3400" dirty="0">
                <a:solidFill>
                  <a:srgbClr val="C00000"/>
                </a:solidFill>
                <a:latin typeface="微軟正黑體" pitchFamily="34" charset="-120"/>
                <a:ea typeface="微軟正黑體" pitchFamily="34" charset="-120"/>
              </a:rPr>
              <a:t>時</a:t>
            </a:r>
            <a:r>
              <a:rPr lang="zh-TW" altLang="en-US" sz="3400" dirty="0">
                <a:solidFill>
                  <a:srgbClr val="000066"/>
                </a:solidFill>
                <a:latin typeface="微軟正黑體" pitchFamily="34" charset="-120"/>
                <a:ea typeface="微軟正黑體" pitchFamily="34" charset="-120"/>
              </a:rPr>
              <a:t>。</a:t>
            </a:r>
            <a:endParaRPr lang="en-US" altLang="zh-TW" sz="3400" dirty="0">
              <a:solidFill>
                <a:srgbClr val="000066"/>
              </a:solidFill>
              <a:latin typeface="微軟正黑體" pitchFamily="34" charset="-120"/>
              <a:ea typeface="微軟正黑體" pitchFamily="34" charset="-120"/>
            </a:endParaRPr>
          </a:p>
          <a:p>
            <a:r>
              <a:rPr lang="zh-TW" altLang="en-US" sz="3400" dirty="0">
                <a:solidFill>
                  <a:srgbClr val="000066"/>
                </a:solidFill>
                <a:latin typeface="微軟正黑體" pitchFamily="34" charset="-120"/>
                <a:ea typeface="微軟正黑體" pitchFamily="34" charset="-120"/>
              </a:rPr>
              <a:t>正式志願選填日：</a:t>
            </a:r>
            <a:r>
              <a:rPr lang="en-US" altLang="zh-TW" sz="3400" dirty="0">
                <a:solidFill>
                  <a:srgbClr val="C00000"/>
                </a:solidFill>
                <a:latin typeface="微軟正黑體" pitchFamily="34" charset="-120"/>
                <a:ea typeface="微軟正黑體" pitchFamily="34" charset="-120"/>
              </a:rPr>
              <a:t>6/16(</a:t>
            </a:r>
            <a:r>
              <a:rPr lang="zh-TW" altLang="en-US" sz="3400" dirty="0">
                <a:solidFill>
                  <a:srgbClr val="C00000"/>
                </a:solidFill>
                <a:latin typeface="微軟正黑體" pitchFamily="34" charset="-120"/>
                <a:ea typeface="微軟正黑體" pitchFamily="34" charset="-120"/>
              </a:rPr>
              <a:t>四</a:t>
            </a:r>
            <a:r>
              <a:rPr lang="en-US" altLang="zh-TW" sz="3400" dirty="0">
                <a:solidFill>
                  <a:srgbClr val="C00000"/>
                </a:solidFill>
                <a:latin typeface="微軟正黑體" pitchFamily="34" charset="-120"/>
                <a:ea typeface="微軟正黑體" pitchFamily="34" charset="-120"/>
              </a:rPr>
              <a:t>)</a:t>
            </a:r>
            <a:r>
              <a:rPr lang="zh-TW" altLang="en-US" sz="3400" dirty="0">
                <a:solidFill>
                  <a:srgbClr val="C00000"/>
                </a:solidFill>
                <a:latin typeface="微軟正黑體" pitchFamily="34" charset="-120"/>
                <a:ea typeface="微軟正黑體" pitchFamily="34" charset="-120"/>
              </a:rPr>
              <a:t>上午</a:t>
            </a:r>
            <a:r>
              <a:rPr lang="en-US" altLang="zh-TW" sz="3400" dirty="0">
                <a:solidFill>
                  <a:srgbClr val="C00000"/>
                </a:solidFill>
                <a:latin typeface="微軟正黑體" pitchFamily="34" charset="-120"/>
                <a:ea typeface="微軟正黑體" pitchFamily="34" charset="-120"/>
              </a:rPr>
              <a:t>10</a:t>
            </a:r>
            <a:r>
              <a:rPr lang="zh-TW" altLang="en-US" sz="3400" dirty="0">
                <a:solidFill>
                  <a:srgbClr val="C00000"/>
                </a:solidFill>
                <a:latin typeface="微軟正黑體" pitchFamily="34" charset="-120"/>
                <a:ea typeface="微軟正黑體" pitchFamily="34" charset="-120"/>
              </a:rPr>
              <a:t>時</a:t>
            </a:r>
            <a:r>
              <a:rPr lang="en-US" altLang="zh-TW" sz="3400" dirty="0">
                <a:solidFill>
                  <a:srgbClr val="C00000"/>
                </a:solidFill>
                <a:latin typeface="微軟正黑體" pitchFamily="34" charset="-120"/>
                <a:ea typeface="微軟正黑體" pitchFamily="34" charset="-120"/>
              </a:rPr>
              <a:t>-6/19(</a:t>
            </a:r>
            <a:r>
              <a:rPr lang="zh-TW" altLang="en-US" sz="3400" dirty="0">
                <a:solidFill>
                  <a:srgbClr val="C00000"/>
                </a:solidFill>
                <a:latin typeface="微軟正黑體" pitchFamily="34" charset="-120"/>
                <a:ea typeface="微軟正黑體" pitchFamily="34" charset="-120"/>
              </a:rPr>
              <a:t>日</a:t>
            </a:r>
            <a:r>
              <a:rPr lang="en-US" altLang="zh-TW" sz="3400" dirty="0">
                <a:solidFill>
                  <a:srgbClr val="C00000"/>
                </a:solidFill>
                <a:latin typeface="微軟正黑體" pitchFamily="34" charset="-120"/>
                <a:ea typeface="微軟正黑體" pitchFamily="34" charset="-120"/>
              </a:rPr>
              <a:t>)</a:t>
            </a:r>
            <a:r>
              <a:rPr lang="zh-TW" altLang="en-US" sz="3400" dirty="0">
                <a:solidFill>
                  <a:srgbClr val="C00000"/>
                </a:solidFill>
                <a:latin typeface="微軟正黑體" pitchFamily="34" charset="-120"/>
                <a:ea typeface="微軟正黑體" pitchFamily="34" charset="-120"/>
              </a:rPr>
              <a:t>下午</a:t>
            </a:r>
            <a:r>
              <a:rPr lang="en-US" altLang="zh-TW" sz="3400" dirty="0">
                <a:solidFill>
                  <a:srgbClr val="C00000"/>
                </a:solidFill>
                <a:latin typeface="微軟正黑體" pitchFamily="34" charset="-120"/>
                <a:ea typeface="微軟正黑體" pitchFamily="34" charset="-120"/>
              </a:rPr>
              <a:t>5</a:t>
            </a:r>
            <a:r>
              <a:rPr lang="zh-TW" altLang="en-US" sz="3400" dirty="0">
                <a:solidFill>
                  <a:srgbClr val="C00000"/>
                </a:solidFill>
                <a:latin typeface="微軟正黑體" pitchFamily="34" charset="-120"/>
                <a:ea typeface="微軟正黑體" pitchFamily="34" charset="-120"/>
              </a:rPr>
              <a:t>時</a:t>
            </a:r>
            <a:r>
              <a:rPr lang="zh-TW" altLang="en-US" sz="3400" dirty="0">
                <a:solidFill>
                  <a:srgbClr val="000066"/>
                </a:solidFill>
                <a:latin typeface="微軟正黑體" pitchFamily="34" charset="-120"/>
                <a:ea typeface="微軟正黑體" pitchFamily="34" charset="-120"/>
              </a:rPr>
              <a:t>。</a:t>
            </a:r>
            <a:endParaRPr lang="en-US" altLang="zh-TW" sz="3400" dirty="0">
              <a:solidFill>
                <a:srgbClr val="000066"/>
              </a:solidFill>
              <a:latin typeface="微軟正黑體" pitchFamily="34" charset="-120"/>
              <a:ea typeface="微軟正黑體" pitchFamily="34" charset="-120"/>
            </a:endParaRPr>
          </a:p>
          <a:p>
            <a:r>
              <a:rPr lang="zh-TW" altLang="en-US" sz="3400" dirty="0">
                <a:solidFill>
                  <a:srgbClr val="000066"/>
                </a:solidFill>
                <a:latin typeface="微軟正黑體" pitchFamily="34" charset="-120"/>
                <a:ea typeface="微軟正黑體" pitchFamily="34" charset="-120"/>
              </a:rPr>
              <a:t>模擬及正式選填志願，學生可在家選填。若學生家中無法進行電腦選填志願者，請學校協助安排電腦教室供學生志願選填。</a:t>
            </a:r>
          </a:p>
          <a:p>
            <a:endParaRPr lang="en-US" altLang="zh-TW" sz="2800" dirty="0">
              <a:solidFill>
                <a:srgbClr val="FF0000"/>
              </a:solidFill>
              <a:latin typeface="標楷體" panose="03000509000000000000" pitchFamily="65" charset="-120"/>
              <a:ea typeface="標楷體" panose="03000509000000000000" pitchFamily="65" charset="-120"/>
            </a:endParaRPr>
          </a:p>
        </p:txBody>
      </p:sp>
      <p:sp>
        <p:nvSpPr>
          <p:cNvPr id="3" name="投影片編號版面配置區 2"/>
          <p:cNvSpPr>
            <a:spLocks noGrp="1"/>
          </p:cNvSpPr>
          <p:nvPr>
            <p:ph type="sldNum" sz="quarter" idx="12"/>
          </p:nvPr>
        </p:nvSpPr>
        <p:spPr/>
        <p:txBody>
          <a:bodyPr/>
          <a:lstStyle/>
          <a:p>
            <a:pPr>
              <a:defRPr/>
            </a:pPr>
            <a:r>
              <a:rPr lang="en-US" altLang="zh-TW" dirty="0" smtClean="0"/>
              <a:t>59</a:t>
            </a:r>
            <a:endParaRPr lang="en-US" altLang="zh-TW" dirty="0"/>
          </a:p>
        </p:txBody>
      </p:sp>
    </p:spTree>
    <p:extLst>
      <p:ext uri="{BB962C8B-B14F-4D97-AF65-F5344CB8AC3E}">
        <p14:creationId xmlns:p14="http://schemas.microsoft.com/office/powerpoint/2010/main" xmlns="" val="24493204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a:spLocks noChangeArrowheads="1"/>
          </p:cNvSpPr>
          <p:nvPr/>
        </p:nvSpPr>
        <p:spPr bwMode="auto">
          <a:xfrm>
            <a:off x="2389188" y="438151"/>
            <a:ext cx="8278812" cy="855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kumimoji="1" sz="3200">
                <a:solidFill>
                  <a:schemeClr val="tx1"/>
                </a:solidFill>
                <a:latin typeface="Calibri" panose="020F0502020204030204" pitchFamily="34" charset="0"/>
                <a:ea typeface="新細明體" panose="02020500000000000000" pitchFamily="18" charset="-120"/>
              </a:defRPr>
            </a:lvl1pPr>
            <a:lvl2pPr marL="742950" indent="-285750">
              <a:defRPr kumimoji="1" sz="3200">
                <a:solidFill>
                  <a:schemeClr val="tx1"/>
                </a:solidFill>
                <a:latin typeface="Calibri" panose="020F0502020204030204" pitchFamily="34" charset="0"/>
                <a:ea typeface="新細明體" panose="02020500000000000000" pitchFamily="18" charset="-120"/>
              </a:defRPr>
            </a:lvl2pPr>
            <a:lvl3pPr marL="1143000" indent="-228600">
              <a:defRPr kumimoji="1" sz="3200">
                <a:solidFill>
                  <a:schemeClr val="tx1"/>
                </a:solidFill>
                <a:latin typeface="Calibri" panose="020F0502020204030204" pitchFamily="34" charset="0"/>
                <a:ea typeface="新細明體" panose="02020500000000000000" pitchFamily="18" charset="-120"/>
              </a:defRPr>
            </a:lvl3pPr>
            <a:lvl4pPr marL="1600200" indent="-228600">
              <a:defRPr kumimoji="1" sz="3200">
                <a:solidFill>
                  <a:schemeClr val="tx1"/>
                </a:solidFill>
                <a:latin typeface="Calibri" panose="020F0502020204030204" pitchFamily="34" charset="0"/>
                <a:ea typeface="新細明體" panose="02020500000000000000" pitchFamily="18" charset="-120"/>
              </a:defRPr>
            </a:lvl4pPr>
            <a:lvl5pPr marL="2057400" indent="-228600">
              <a:defRPr kumimoji="1" sz="32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0"/>
              </a:spcBef>
              <a:spcAft>
                <a:spcPct val="0"/>
              </a:spcAft>
              <a:defRPr kumimoji="1" sz="32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0"/>
              </a:spcBef>
              <a:spcAft>
                <a:spcPct val="0"/>
              </a:spcAft>
              <a:defRPr kumimoji="1" sz="32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0"/>
              </a:spcBef>
              <a:spcAft>
                <a:spcPct val="0"/>
              </a:spcAft>
              <a:defRPr kumimoji="1" sz="32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0"/>
              </a:spcBef>
              <a:spcAft>
                <a:spcPct val="0"/>
              </a:spcAft>
              <a:defRPr kumimoji="1" sz="3200">
                <a:solidFill>
                  <a:schemeClr val="tx1"/>
                </a:solidFill>
                <a:latin typeface="Calibri" panose="020F0502020204030204" pitchFamily="34" charset="0"/>
                <a:ea typeface="新細明體" panose="02020500000000000000" pitchFamily="18" charset="-120"/>
              </a:defRPr>
            </a:lvl9pPr>
          </a:lstStyle>
          <a:p>
            <a:endParaRPr lang="en-US" altLang="zh-TW" sz="3600" b="1">
              <a:solidFill>
                <a:srgbClr val="FF3300"/>
              </a:solidFill>
              <a:latin typeface="標楷體" panose="03000509000000000000" pitchFamily="65" charset="-120"/>
              <a:ea typeface="標楷體" panose="03000509000000000000" pitchFamily="65" charset="-120"/>
            </a:endParaRPr>
          </a:p>
        </p:txBody>
      </p:sp>
      <p:sp>
        <p:nvSpPr>
          <p:cNvPr id="33796" name="Rectangle 7"/>
          <p:cNvSpPr>
            <a:spLocks noGrp="1"/>
          </p:cNvSpPr>
          <p:nvPr>
            <p:ph type="title" idx="4294967295"/>
          </p:nvPr>
        </p:nvSpPr>
        <p:spPr>
          <a:xfrm>
            <a:off x="1991544" y="290513"/>
            <a:ext cx="7787208" cy="1003300"/>
          </a:xfrm>
        </p:spPr>
        <p:txBody>
          <a:bodyPr/>
          <a:lstStyle/>
          <a:p>
            <a:r>
              <a:rPr lang="zh-TW" altLang="en-US" sz="4000" dirty="0"/>
              <a:t>志願選填注意事項</a:t>
            </a:r>
          </a:p>
        </p:txBody>
      </p:sp>
      <p:sp>
        <p:nvSpPr>
          <p:cNvPr id="33797" name="Rectangle 8"/>
          <p:cNvSpPr>
            <a:spLocks noGrp="1"/>
          </p:cNvSpPr>
          <p:nvPr>
            <p:ph type="body" sz="half" idx="4294967295"/>
          </p:nvPr>
        </p:nvSpPr>
        <p:spPr>
          <a:xfrm>
            <a:off x="2238302" y="1523643"/>
            <a:ext cx="8352928" cy="2062038"/>
          </a:xfrm>
        </p:spPr>
        <p:txBody>
          <a:bodyPr/>
          <a:lstStyle/>
          <a:p>
            <a:r>
              <a:rPr lang="zh-TW" altLang="en-US" sz="3400" dirty="0">
                <a:solidFill>
                  <a:srgbClr val="000066"/>
                </a:solidFill>
                <a:latin typeface="微軟正黑體" pitchFamily="34" charset="-120"/>
                <a:ea typeface="微軟正黑體" pitchFamily="34" charset="-120"/>
              </a:rPr>
              <a:t>五專部分名額納入免試志願選填。</a:t>
            </a:r>
            <a:endParaRPr lang="en-US" altLang="zh-TW" sz="3400" dirty="0">
              <a:solidFill>
                <a:srgbClr val="000066"/>
              </a:solidFill>
              <a:latin typeface="微軟正黑體" pitchFamily="34" charset="-120"/>
              <a:ea typeface="微軟正黑體" pitchFamily="34" charset="-120"/>
            </a:endParaRPr>
          </a:p>
          <a:p>
            <a:r>
              <a:rPr lang="zh-TW" altLang="en-US" sz="3400" dirty="0" smtClean="0">
                <a:solidFill>
                  <a:srgbClr val="000066"/>
                </a:solidFill>
                <a:latin typeface="微軟正黑體" pitchFamily="34" charset="-120"/>
                <a:ea typeface="微軟正黑體" pitchFamily="34" charset="-120"/>
              </a:rPr>
              <a:t>每一志願序至多可選填</a:t>
            </a:r>
            <a:r>
              <a:rPr lang="en-US" altLang="zh-TW" sz="3400" dirty="0" smtClean="0">
                <a:solidFill>
                  <a:srgbClr val="000066"/>
                </a:solidFill>
                <a:latin typeface="微軟正黑體" pitchFamily="34" charset="-120"/>
                <a:ea typeface="微軟正黑體" pitchFamily="34" charset="-120"/>
              </a:rPr>
              <a:t>3</a:t>
            </a:r>
            <a:r>
              <a:rPr lang="zh-TW" altLang="en-US" sz="3400" dirty="0" smtClean="0">
                <a:solidFill>
                  <a:srgbClr val="000066"/>
                </a:solidFill>
                <a:latin typeface="微軟正黑體" pitchFamily="34" charset="-120"/>
                <a:ea typeface="微軟正黑體" pitchFamily="34" charset="-120"/>
              </a:rPr>
              <a:t>校為一群組。</a:t>
            </a:r>
            <a:endParaRPr lang="en-US" altLang="zh-TW" sz="3400" dirty="0" smtClean="0">
              <a:solidFill>
                <a:srgbClr val="000066"/>
              </a:solidFill>
              <a:latin typeface="微軟正黑體" pitchFamily="34" charset="-120"/>
              <a:ea typeface="微軟正黑體" pitchFamily="34" charset="-120"/>
            </a:endParaRPr>
          </a:p>
          <a:p>
            <a:r>
              <a:rPr lang="zh-TW" altLang="en-US" sz="3400" dirty="0" smtClean="0">
                <a:solidFill>
                  <a:srgbClr val="000066"/>
                </a:solidFill>
                <a:latin typeface="微軟正黑體" pitchFamily="34" charset="-120"/>
                <a:ea typeface="微軟正黑體" pitchFamily="34" charset="-120"/>
              </a:rPr>
              <a:t>同一</a:t>
            </a:r>
            <a:r>
              <a:rPr lang="zh-TW" altLang="en-US" sz="3400" dirty="0">
                <a:solidFill>
                  <a:srgbClr val="000066"/>
                </a:solidFill>
                <a:latin typeface="微軟正黑體" pitchFamily="34" charset="-120"/>
                <a:ea typeface="微軟正黑體" pitchFamily="34" charset="-120"/>
              </a:rPr>
              <a:t>學校第</a:t>
            </a:r>
            <a:r>
              <a:rPr lang="en-US" altLang="zh-TW" sz="3400" dirty="0">
                <a:solidFill>
                  <a:srgbClr val="000066"/>
                </a:solidFill>
                <a:latin typeface="微軟正黑體" pitchFamily="34" charset="-120"/>
                <a:ea typeface="微軟正黑體" pitchFamily="34" charset="-120"/>
              </a:rPr>
              <a:t>2</a:t>
            </a:r>
            <a:r>
              <a:rPr lang="zh-TW" altLang="en-US" sz="3400" dirty="0">
                <a:solidFill>
                  <a:srgbClr val="000066"/>
                </a:solidFill>
                <a:latin typeface="微軟正黑體" pitchFamily="34" charset="-120"/>
                <a:ea typeface="微軟正黑體" pitchFamily="34" charset="-120"/>
              </a:rPr>
              <a:t>次選填，視為不同志願序。</a:t>
            </a:r>
            <a:endParaRPr lang="en-US" altLang="zh-TW" sz="3400" dirty="0">
              <a:solidFill>
                <a:srgbClr val="000066"/>
              </a:solidFill>
              <a:latin typeface="微軟正黑體" pitchFamily="34" charset="-120"/>
              <a:ea typeface="微軟正黑體" pitchFamily="34" charset="-120"/>
            </a:endParaRPr>
          </a:p>
          <a:p>
            <a:endParaRPr lang="zh-TW" altLang="en-US" sz="3400" dirty="0">
              <a:solidFill>
                <a:srgbClr val="000066"/>
              </a:solidFill>
              <a:latin typeface="微軟正黑體" pitchFamily="34" charset="-120"/>
              <a:ea typeface="微軟正黑體" pitchFamily="34" charset="-120"/>
            </a:endParaRPr>
          </a:p>
          <a:p>
            <a:endParaRPr lang="en-US" altLang="zh-TW" sz="2800" dirty="0">
              <a:solidFill>
                <a:srgbClr val="FF0000"/>
              </a:solidFill>
              <a:latin typeface="標楷體" panose="03000509000000000000" pitchFamily="65" charset="-120"/>
              <a:ea typeface="標楷體" panose="03000509000000000000" pitchFamily="65" charset="-120"/>
            </a:endParaRPr>
          </a:p>
        </p:txBody>
      </p:sp>
      <p:sp>
        <p:nvSpPr>
          <p:cNvPr id="3" name="投影片編號版面配置區 2"/>
          <p:cNvSpPr>
            <a:spLocks noGrp="1"/>
          </p:cNvSpPr>
          <p:nvPr>
            <p:ph type="sldNum" sz="quarter" idx="12"/>
          </p:nvPr>
        </p:nvSpPr>
        <p:spPr/>
        <p:txBody>
          <a:bodyPr/>
          <a:lstStyle/>
          <a:p>
            <a:pPr>
              <a:defRPr/>
            </a:pPr>
            <a:r>
              <a:rPr lang="en-US" altLang="zh-TW" dirty="0" smtClean="0"/>
              <a:t>60</a:t>
            </a:r>
            <a:endParaRPr lang="en-US" altLang="zh-TW" dirty="0"/>
          </a:p>
        </p:txBody>
      </p:sp>
    </p:spTree>
    <p:extLst>
      <p:ext uri="{BB962C8B-B14F-4D97-AF65-F5344CB8AC3E}">
        <p14:creationId xmlns:p14="http://schemas.microsoft.com/office/powerpoint/2010/main" xmlns="" val="421562229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oup 118"/>
          <p:cNvGraphicFramePr>
            <a:graphicFrameLocks noGrp="1"/>
          </p:cNvGraphicFramePr>
          <p:nvPr>
            <p:ph sz="half" idx="4294967295"/>
            <p:extLst/>
          </p:nvPr>
        </p:nvGraphicFramePr>
        <p:xfrm>
          <a:off x="2567609" y="1340768"/>
          <a:ext cx="7643193" cy="4907632"/>
        </p:xfrm>
        <a:graphic>
          <a:graphicData uri="http://schemas.openxmlformats.org/drawingml/2006/table">
            <a:tbl>
              <a:tblPr/>
              <a:tblGrid>
                <a:gridCol w="1053206">
                  <a:extLst>
                    <a:ext uri="{9D8B030D-6E8A-4147-A177-3AD203B41FA5}">
                      <a16:colId xmlns="" xmlns:a16="http://schemas.microsoft.com/office/drawing/2014/main" val="20000"/>
                    </a:ext>
                  </a:extLst>
                </a:gridCol>
                <a:gridCol w="697693">
                  <a:extLst>
                    <a:ext uri="{9D8B030D-6E8A-4147-A177-3AD203B41FA5}">
                      <a16:colId xmlns="" xmlns:a16="http://schemas.microsoft.com/office/drawing/2014/main" val="20001"/>
                    </a:ext>
                  </a:extLst>
                </a:gridCol>
                <a:gridCol w="697693">
                  <a:extLst>
                    <a:ext uri="{9D8B030D-6E8A-4147-A177-3AD203B41FA5}">
                      <a16:colId xmlns="" xmlns:a16="http://schemas.microsoft.com/office/drawing/2014/main" val="20002"/>
                    </a:ext>
                  </a:extLst>
                </a:gridCol>
                <a:gridCol w="697693">
                  <a:extLst>
                    <a:ext uri="{9D8B030D-6E8A-4147-A177-3AD203B41FA5}">
                      <a16:colId xmlns="" xmlns:a16="http://schemas.microsoft.com/office/drawing/2014/main" val="20003"/>
                    </a:ext>
                  </a:extLst>
                </a:gridCol>
                <a:gridCol w="697693">
                  <a:extLst>
                    <a:ext uri="{9D8B030D-6E8A-4147-A177-3AD203B41FA5}">
                      <a16:colId xmlns="" xmlns:a16="http://schemas.microsoft.com/office/drawing/2014/main" val="20004"/>
                    </a:ext>
                  </a:extLst>
                </a:gridCol>
                <a:gridCol w="692907">
                  <a:extLst>
                    <a:ext uri="{9D8B030D-6E8A-4147-A177-3AD203B41FA5}">
                      <a16:colId xmlns="" xmlns:a16="http://schemas.microsoft.com/office/drawing/2014/main" val="20005"/>
                    </a:ext>
                  </a:extLst>
                </a:gridCol>
                <a:gridCol w="881881">
                  <a:extLst>
                    <a:ext uri="{9D8B030D-6E8A-4147-A177-3AD203B41FA5}">
                      <a16:colId xmlns="" xmlns:a16="http://schemas.microsoft.com/office/drawing/2014/main" val="20006"/>
                    </a:ext>
                  </a:extLst>
                </a:gridCol>
                <a:gridCol w="661586">
                  <a:extLst>
                    <a:ext uri="{9D8B030D-6E8A-4147-A177-3AD203B41FA5}">
                      <a16:colId xmlns="" xmlns:a16="http://schemas.microsoft.com/office/drawing/2014/main" val="20007"/>
                    </a:ext>
                  </a:extLst>
                </a:gridCol>
                <a:gridCol w="661586">
                  <a:extLst>
                    <a:ext uri="{9D8B030D-6E8A-4147-A177-3AD203B41FA5}">
                      <a16:colId xmlns="" xmlns:a16="http://schemas.microsoft.com/office/drawing/2014/main" val="20008"/>
                    </a:ext>
                  </a:extLst>
                </a:gridCol>
                <a:gridCol w="901255">
                  <a:extLst>
                    <a:ext uri="{9D8B030D-6E8A-4147-A177-3AD203B41FA5}">
                      <a16:colId xmlns="" xmlns:a16="http://schemas.microsoft.com/office/drawing/2014/main" val="20009"/>
                    </a:ext>
                  </a:extLst>
                </a:gridCol>
              </a:tblGrid>
              <a:tr h="445117">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smtClean="0">
                          <a:ln>
                            <a:noFill/>
                          </a:ln>
                          <a:solidFill>
                            <a:srgbClr val="000000"/>
                          </a:solidFill>
                          <a:effectLst/>
                          <a:latin typeface="微軟正黑體"/>
                          <a:ea typeface="微軟正黑體"/>
                          <a:cs typeface="微軟正黑體"/>
                        </a:rPr>
                        <a:t>志願序</a:t>
                      </a:r>
                    </a:p>
                  </a:txBody>
                  <a:tcPr marL="51437" marR="51437" marT="25703" marB="2570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gridSpan="3">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smtClean="0">
                          <a:ln>
                            <a:noFill/>
                          </a:ln>
                          <a:solidFill>
                            <a:srgbClr val="000000"/>
                          </a:solidFill>
                          <a:effectLst/>
                          <a:latin typeface="微軟正黑體"/>
                          <a:ea typeface="微軟正黑體"/>
                          <a:cs typeface="微軟正黑體"/>
                        </a:rPr>
                        <a:t>第</a:t>
                      </a:r>
                      <a:r>
                        <a:rPr kumimoji="0" lang="en-US" altLang="zh-TW" sz="1600" b="0" i="0" u="none" strike="noStrike" cap="none" normalizeH="0" baseline="0" dirty="0" smtClean="0">
                          <a:ln>
                            <a:noFill/>
                          </a:ln>
                          <a:solidFill>
                            <a:srgbClr val="000000"/>
                          </a:solidFill>
                          <a:effectLst/>
                          <a:latin typeface="微軟正黑體"/>
                          <a:ea typeface="微軟正黑體"/>
                          <a:cs typeface="微軟正黑體"/>
                        </a:rPr>
                        <a:t>1</a:t>
                      </a:r>
                      <a:r>
                        <a:rPr kumimoji="0" lang="zh-TW" altLang="en-US" sz="1600" b="0" i="0" u="none" strike="noStrike" cap="none" normalizeH="0" baseline="0" dirty="0" smtClean="0">
                          <a:ln>
                            <a:noFill/>
                          </a:ln>
                          <a:solidFill>
                            <a:srgbClr val="000000"/>
                          </a:solidFill>
                          <a:effectLst/>
                          <a:latin typeface="微軟正黑體"/>
                          <a:ea typeface="微軟正黑體"/>
                          <a:cs typeface="微軟正黑體"/>
                        </a:rPr>
                        <a:t>志願序學校</a:t>
                      </a:r>
                    </a:p>
                  </a:txBody>
                  <a:tcPr marL="51437" marR="51437" marT="25703" marB="257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dirty="0" smtClean="0">
                        <a:ln>
                          <a:noFill/>
                        </a:ln>
                        <a:solidFill>
                          <a:srgbClr val="000000"/>
                        </a:solidFill>
                        <a:effectLst/>
                        <a:latin typeface="微軟正黑體"/>
                        <a:ea typeface="微軟正黑體"/>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dirty="0" smtClean="0">
                        <a:ln>
                          <a:noFill/>
                        </a:ln>
                        <a:solidFill>
                          <a:srgbClr val="000000"/>
                        </a:solidFill>
                        <a:effectLst/>
                        <a:latin typeface="微軟正黑體"/>
                        <a:ea typeface="微軟正黑體"/>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gridSpan="3">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smtClean="0">
                          <a:ln>
                            <a:noFill/>
                          </a:ln>
                          <a:solidFill>
                            <a:srgbClr val="000000"/>
                          </a:solidFill>
                          <a:effectLst/>
                          <a:latin typeface="微軟正黑體"/>
                          <a:ea typeface="微軟正黑體"/>
                          <a:cs typeface="微軟正黑體"/>
                        </a:rPr>
                        <a:t>第</a:t>
                      </a:r>
                      <a:r>
                        <a:rPr kumimoji="0" lang="en-US" altLang="zh-TW" sz="1600" b="0" i="0" u="none" strike="noStrike" cap="none" normalizeH="0" baseline="0" dirty="0" smtClean="0">
                          <a:ln>
                            <a:noFill/>
                          </a:ln>
                          <a:solidFill>
                            <a:srgbClr val="000000"/>
                          </a:solidFill>
                          <a:effectLst/>
                          <a:latin typeface="微軟正黑體"/>
                          <a:ea typeface="微軟正黑體"/>
                          <a:cs typeface="微軟正黑體"/>
                        </a:rPr>
                        <a:t>2</a:t>
                      </a:r>
                      <a:r>
                        <a:rPr kumimoji="0" lang="zh-TW" altLang="en-US" sz="1600" b="0" i="0" u="none" strike="noStrike" cap="none" normalizeH="0" baseline="0" dirty="0" smtClean="0">
                          <a:ln>
                            <a:noFill/>
                          </a:ln>
                          <a:solidFill>
                            <a:srgbClr val="000000"/>
                          </a:solidFill>
                          <a:effectLst/>
                          <a:latin typeface="微軟正黑體"/>
                          <a:ea typeface="微軟正黑體"/>
                          <a:cs typeface="微軟正黑體"/>
                        </a:rPr>
                        <a:t>志願序學校</a:t>
                      </a:r>
                    </a:p>
                  </a:txBody>
                  <a:tcPr marL="51437" marR="51437" marT="25703" marB="257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6FF"/>
                    </a:solid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BE7CF"/>
                    </a:solidFill>
                  </a:tcPr>
                </a:tc>
                <a:tc gridSpan="3">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smtClean="0">
                          <a:ln>
                            <a:noFill/>
                          </a:ln>
                          <a:solidFill>
                            <a:srgbClr val="000000"/>
                          </a:solidFill>
                          <a:effectLst/>
                          <a:latin typeface="微軟正黑體" panose="020B0604030504040204" pitchFamily="34" charset="-120"/>
                          <a:ea typeface="+mn-ea"/>
                          <a:cs typeface="微軟正黑體"/>
                        </a:rPr>
                        <a:t>第</a:t>
                      </a:r>
                      <a:r>
                        <a:rPr kumimoji="0" lang="en-US" altLang="zh-TW" sz="1600" b="0" i="0" u="none" strike="noStrike" cap="none" normalizeH="0" baseline="0" dirty="0" smtClean="0">
                          <a:ln>
                            <a:noFill/>
                          </a:ln>
                          <a:solidFill>
                            <a:srgbClr val="000000"/>
                          </a:solidFill>
                          <a:effectLst/>
                          <a:latin typeface="微軟正黑體" panose="020B0604030504040204" pitchFamily="34" charset="-120"/>
                          <a:ea typeface="+mn-ea"/>
                          <a:cs typeface="微軟正黑體"/>
                        </a:rPr>
                        <a:t>3</a:t>
                      </a:r>
                      <a:r>
                        <a:rPr kumimoji="0" lang="zh-TW" altLang="en-US" sz="1600" b="0" i="0" u="none" strike="noStrike" cap="none" normalizeH="0" baseline="0" dirty="0" smtClean="0">
                          <a:ln>
                            <a:noFill/>
                          </a:ln>
                          <a:solidFill>
                            <a:srgbClr val="000000"/>
                          </a:solidFill>
                          <a:effectLst/>
                          <a:latin typeface="微軟正黑體" panose="020B0604030504040204" pitchFamily="34" charset="-120"/>
                          <a:ea typeface="+mn-ea"/>
                          <a:cs typeface="微軟正黑體"/>
                        </a:rPr>
                        <a:t>志願序學校</a:t>
                      </a:r>
                    </a:p>
                  </a:txBody>
                  <a:tcPr marL="51437" marR="51437" marT="25703" marB="2570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2000" b="0"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BE7CF"/>
                    </a:solid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2000" b="0"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BE7CF"/>
                    </a:solidFill>
                  </a:tcPr>
                </a:tc>
                <a:extLst>
                  <a:ext uri="{0D108BD9-81ED-4DB2-BD59-A6C34878D82A}">
                    <a16:rowId xmlns="" xmlns:a16="http://schemas.microsoft.com/office/drawing/2014/main" val="10000"/>
                  </a:ext>
                </a:extLst>
              </a:tr>
              <a:tr h="392081">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400" b="1" i="0" u="none" strike="noStrike" cap="none" normalizeH="0" baseline="0" dirty="0" smtClean="0">
                          <a:ln>
                            <a:noFill/>
                          </a:ln>
                          <a:solidFill>
                            <a:srgbClr val="FF0000"/>
                          </a:solidFill>
                          <a:effectLst/>
                          <a:latin typeface="微軟正黑體"/>
                          <a:ea typeface="微軟正黑體"/>
                          <a:cs typeface="微軟正黑體"/>
                        </a:rPr>
                        <a:t>志願序積分</a:t>
                      </a:r>
                    </a:p>
                  </a:txBody>
                  <a:tcPr marL="51437" marR="51437" marT="25703" marB="2570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gridSpan="3">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en-US" altLang="zh-TW" sz="1600" b="1" i="0" u="none" strike="noStrike" cap="none" normalizeH="0" baseline="0" dirty="0" smtClean="0">
                          <a:ln>
                            <a:noFill/>
                          </a:ln>
                          <a:solidFill>
                            <a:srgbClr val="FF0000"/>
                          </a:solidFill>
                          <a:effectLst/>
                          <a:latin typeface="微軟正黑體"/>
                          <a:ea typeface="微軟正黑體"/>
                          <a:cs typeface="微軟正黑體"/>
                        </a:rPr>
                        <a:t>10</a:t>
                      </a:r>
                      <a:r>
                        <a:rPr kumimoji="0" lang="zh-TW" altLang="en-US" sz="1600" b="1" i="0" u="none" strike="noStrike" cap="none" normalizeH="0" baseline="0" dirty="0" smtClean="0">
                          <a:ln>
                            <a:noFill/>
                          </a:ln>
                          <a:solidFill>
                            <a:srgbClr val="FF0000"/>
                          </a:solidFill>
                          <a:effectLst/>
                          <a:latin typeface="微軟正黑體"/>
                          <a:ea typeface="微軟正黑體"/>
                          <a:cs typeface="微軟正黑體"/>
                        </a:rPr>
                        <a:t>分</a:t>
                      </a:r>
                      <a:endParaRPr kumimoji="0" lang="en-US" altLang="zh-TW" sz="1600" b="1" i="0" u="none" strike="noStrike" cap="none" normalizeH="0" baseline="0" dirty="0" smtClean="0">
                        <a:ln>
                          <a:noFill/>
                        </a:ln>
                        <a:solidFill>
                          <a:srgbClr val="FF0000"/>
                        </a:solidFill>
                        <a:effectLst/>
                        <a:latin typeface="微軟正黑體"/>
                        <a:ea typeface="微軟正黑體"/>
                        <a:cs typeface="微軟正黑體"/>
                      </a:endParaRPr>
                    </a:p>
                  </a:txBody>
                  <a:tcPr marL="51437" marR="51437" marT="25703" marB="257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en-US" altLang="zh-TW" sz="1800" b="1" i="0" u="none" strike="noStrike" cap="none" normalizeH="0" baseline="0" dirty="0" smtClean="0">
                        <a:ln>
                          <a:noFill/>
                        </a:ln>
                        <a:solidFill>
                          <a:srgbClr val="FF0000"/>
                        </a:solidFill>
                        <a:effectLst/>
                        <a:latin typeface="微軟正黑體"/>
                        <a:ea typeface="微軟正黑體"/>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en-US" altLang="zh-TW" sz="1800" b="1" i="0" u="none" strike="noStrike" cap="none" normalizeH="0" baseline="0" dirty="0" smtClean="0">
                        <a:ln>
                          <a:noFill/>
                        </a:ln>
                        <a:solidFill>
                          <a:srgbClr val="FF0000"/>
                        </a:solidFill>
                        <a:effectLst/>
                        <a:latin typeface="微軟正黑體"/>
                        <a:ea typeface="微軟正黑體"/>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gridSpan="3">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en-US" altLang="zh-TW" sz="1600" b="1" i="0" u="none" strike="noStrike" cap="none" normalizeH="0" baseline="0" dirty="0" smtClean="0">
                          <a:ln>
                            <a:noFill/>
                          </a:ln>
                          <a:solidFill>
                            <a:srgbClr val="FF0000"/>
                          </a:solidFill>
                          <a:effectLst/>
                          <a:latin typeface="微軟正黑體"/>
                          <a:ea typeface="微軟正黑體"/>
                          <a:cs typeface="微軟正黑體"/>
                        </a:rPr>
                        <a:t>9</a:t>
                      </a:r>
                      <a:r>
                        <a:rPr kumimoji="0" lang="zh-TW" altLang="en-US" sz="1600" b="1" i="0" u="none" strike="noStrike" cap="none" normalizeH="0" baseline="0" dirty="0" smtClean="0">
                          <a:ln>
                            <a:noFill/>
                          </a:ln>
                          <a:solidFill>
                            <a:srgbClr val="FF0000"/>
                          </a:solidFill>
                          <a:effectLst/>
                          <a:latin typeface="微軟正黑體"/>
                          <a:ea typeface="微軟正黑體"/>
                          <a:cs typeface="微軟正黑體"/>
                        </a:rPr>
                        <a:t>分</a:t>
                      </a:r>
                      <a:endParaRPr kumimoji="0" lang="en-US" altLang="zh-TW" sz="1600" b="1" i="0" u="none" strike="noStrike" cap="none" normalizeH="0" baseline="0" dirty="0" smtClean="0">
                        <a:ln>
                          <a:noFill/>
                        </a:ln>
                        <a:solidFill>
                          <a:srgbClr val="FF0000"/>
                        </a:solidFill>
                        <a:effectLst/>
                        <a:latin typeface="微軟正黑體" panose="020B0604030504040204" pitchFamily="34" charset="-120"/>
                        <a:ea typeface="微軟正黑體" panose="020B0604030504040204" pitchFamily="34" charset="-120"/>
                        <a:cs typeface="微軟正黑體"/>
                      </a:endParaRPr>
                    </a:p>
                  </a:txBody>
                  <a:tcPr marL="51437" marR="51437" marT="25703" marB="257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en-US" altLang="zh-TW" sz="1800" b="1" i="0" u="none" strike="noStrike" cap="none" normalizeH="0" baseline="0" dirty="0" smtClean="0">
                        <a:ln>
                          <a:noFill/>
                        </a:ln>
                        <a:solidFill>
                          <a:srgbClr val="FF0000"/>
                        </a:solidFill>
                        <a:effectLst/>
                        <a:latin typeface="標楷體" pitchFamily="65" charset="-120"/>
                        <a:ea typeface="標楷體" pitchFamily="65" charset="-120"/>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en-US" altLang="zh-TW" sz="1800" b="1" i="0" u="none" strike="noStrike" cap="none" normalizeH="0" baseline="0" dirty="0" smtClean="0">
                        <a:ln>
                          <a:noFill/>
                        </a:ln>
                        <a:solidFill>
                          <a:srgbClr val="FF0000"/>
                        </a:solidFill>
                        <a:effectLst/>
                        <a:latin typeface="微軟正黑體" panose="020B0604030504040204" pitchFamily="34" charset="-120"/>
                        <a:ea typeface="微軟正黑體" panose="020B0604030504040204" pitchFamily="34" charset="-120"/>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gridSpan="3">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en-US" altLang="zh-TW" sz="1600" b="1" i="0" u="none" strike="noStrike" cap="none" normalizeH="0" baseline="0" dirty="0" smtClean="0">
                          <a:ln>
                            <a:noFill/>
                          </a:ln>
                          <a:solidFill>
                            <a:srgbClr val="FF0000"/>
                          </a:solidFill>
                          <a:effectLst/>
                          <a:latin typeface="微軟正黑體" panose="020B0604030504040204" pitchFamily="34" charset="-120"/>
                          <a:ea typeface="微軟正黑體" panose="020B0604030504040204" pitchFamily="34" charset="-120"/>
                          <a:cs typeface="微軟正黑體"/>
                        </a:rPr>
                        <a:t>8</a:t>
                      </a:r>
                      <a:r>
                        <a:rPr kumimoji="0" lang="zh-TW" altLang="en-US" sz="1600" b="1" i="0" u="none" strike="noStrike" cap="none" normalizeH="0" baseline="0" dirty="0" smtClean="0">
                          <a:ln>
                            <a:noFill/>
                          </a:ln>
                          <a:solidFill>
                            <a:srgbClr val="FF0000"/>
                          </a:solidFill>
                          <a:effectLst/>
                          <a:latin typeface="微軟正黑體" panose="020B0604030504040204" pitchFamily="34" charset="-120"/>
                          <a:ea typeface="微軟正黑體" panose="020B0604030504040204" pitchFamily="34" charset="-120"/>
                          <a:cs typeface="微軟正黑體"/>
                        </a:rPr>
                        <a:t>分</a:t>
                      </a:r>
                      <a:endParaRPr kumimoji="0" lang="en-US" altLang="zh-TW" sz="1600" b="1" i="0" u="none" strike="noStrike" cap="none" normalizeH="0" baseline="0" dirty="0" smtClean="0">
                        <a:ln>
                          <a:noFill/>
                        </a:ln>
                        <a:solidFill>
                          <a:srgbClr val="FF0000"/>
                        </a:solidFill>
                        <a:effectLst/>
                        <a:latin typeface="微軟正黑體" panose="020B0604030504040204" pitchFamily="34" charset="-120"/>
                        <a:ea typeface="微軟正黑體" panose="020B0604030504040204" pitchFamily="34" charset="-120"/>
                        <a:cs typeface="微軟正黑體"/>
                      </a:endParaRPr>
                    </a:p>
                  </a:txBody>
                  <a:tcPr marL="51437" marR="51437" marT="25703" marB="2570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en-US" altLang="zh-TW" sz="2000" b="1" i="0" u="none" strike="noStrike" cap="none" normalizeH="0" baseline="0" dirty="0" smtClean="0">
                        <a:ln>
                          <a:noFill/>
                        </a:ln>
                        <a:solidFill>
                          <a:srgbClr val="FF0000"/>
                        </a:solidFill>
                        <a:effectLst/>
                        <a:latin typeface="微軟正黑體" panose="020B0604030504040204" pitchFamily="34" charset="-120"/>
                        <a:ea typeface="微軟正黑體" panose="020B0604030504040204" pitchFamily="34" charset="-120"/>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BE7CF"/>
                    </a:solid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en-US" altLang="zh-TW" sz="2000" b="1" i="0" u="none" strike="noStrike" cap="none" normalizeH="0" baseline="0" dirty="0" smtClean="0">
                        <a:ln>
                          <a:noFill/>
                        </a:ln>
                        <a:solidFill>
                          <a:srgbClr val="FF0000"/>
                        </a:solidFill>
                        <a:effectLst/>
                        <a:latin typeface="微軟正黑體" panose="020B0604030504040204" pitchFamily="34" charset="-120"/>
                        <a:ea typeface="微軟正黑體" panose="020B0604030504040204" pitchFamily="34" charset="-120"/>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BE7CF"/>
                    </a:solidFill>
                  </a:tcPr>
                </a:tc>
                <a:extLst>
                  <a:ext uri="{0D108BD9-81ED-4DB2-BD59-A6C34878D82A}">
                    <a16:rowId xmlns="" xmlns:a16="http://schemas.microsoft.com/office/drawing/2014/main" val="10001"/>
                  </a:ext>
                </a:extLst>
              </a:tr>
              <a:tr h="616294">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smtClean="0">
                          <a:ln>
                            <a:noFill/>
                          </a:ln>
                          <a:solidFill>
                            <a:srgbClr val="000000"/>
                          </a:solidFill>
                          <a:effectLst/>
                          <a:latin typeface="微軟正黑體"/>
                          <a:ea typeface="微軟正黑體"/>
                          <a:cs typeface="微軟正黑體"/>
                        </a:rPr>
                        <a:t>志願序學校名</a:t>
                      </a:r>
                    </a:p>
                  </a:txBody>
                  <a:tcPr marL="51437" marR="51437" marT="25703" marB="2570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400" b="1" i="0" u="none" strike="noStrike" cap="none" normalizeH="0" baseline="0" dirty="0" smtClean="0">
                          <a:ln>
                            <a:noFill/>
                          </a:ln>
                          <a:solidFill>
                            <a:srgbClr val="FF0000"/>
                          </a:solidFill>
                          <a:effectLst/>
                          <a:latin typeface="微軟正黑體"/>
                          <a:ea typeface="微軟正黑體"/>
                          <a:cs typeface="微軟正黑體"/>
                        </a:rPr>
                        <a:t>高職甲</a:t>
                      </a:r>
                    </a:p>
                  </a:txBody>
                  <a:tcPr marL="51437" marR="51437" marT="25703" marB="257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400" b="1" i="0" u="none" strike="noStrike" cap="none" normalizeH="0" baseline="0" dirty="0" smtClean="0">
                          <a:ln>
                            <a:noFill/>
                          </a:ln>
                          <a:solidFill>
                            <a:srgbClr val="7030A0"/>
                          </a:solidFill>
                          <a:effectLst/>
                          <a:latin typeface="微軟正黑體"/>
                          <a:ea typeface="微軟正黑體"/>
                          <a:cs typeface="微軟正黑體"/>
                        </a:rPr>
                        <a:t>高職乙</a:t>
                      </a:r>
                    </a:p>
                  </a:txBody>
                  <a:tcPr marL="51437" marR="51437" marT="25703" marB="257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a:noFill/>
                    </a:lnTlToBr>
                    <a:lnBlToTr>
                      <a:noFill/>
                    </a:lnBlToTr>
                    <a:solidFill>
                      <a:srgbClr val="00FF00"/>
                    </a:solidFill>
                  </a:tcPr>
                </a:tc>
                <a:tc>
                  <a:txBody>
                    <a:bodyPr/>
                    <a:lstStyle/>
                    <a:p>
                      <a:endParaRPr lang="zh-TW" altLang="en-US"/>
                    </a:p>
                  </a:txBody>
                  <a:tcPr marL="51437" marR="51437" marT="25703" marB="257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400" b="1" i="0" u="none" strike="noStrike" cap="none" normalizeH="0" baseline="0" dirty="0" smtClean="0">
                          <a:ln>
                            <a:noFill/>
                          </a:ln>
                          <a:solidFill>
                            <a:srgbClr val="FF0000"/>
                          </a:solidFill>
                          <a:effectLst/>
                          <a:latin typeface="微軟正黑體"/>
                          <a:ea typeface="微軟正黑體"/>
                          <a:cs typeface="微軟正黑體"/>
                        </a:rPr>
                        <a:t>高職甲</a:t>
                      </a:r>
                    </a:p>
                  </a:txBody>
                  <a:tcPr marL="51437" marR="51437" marT="25703" marB="257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400" b="0" i="0" u="none" strike="noStrike" cap="none" normalizeH="0" baseline="0" dirty="0" smtClean="0">
                          <a:ln>
                            <a:noFill/>
                          </a:ln>
                          <a:solidFill>
                            <a:srgbClr val="0070C0"/>
                          </a:solidFill>
                          <a:effectLst/>
                          <a:latin typeface="微軟正黑體" panose="020B0604030504040204" pitchFamily="34" charset="-120"/>
                          <a:ea typeface="微軟正黑體" panose="020B0604030504040204" pitchFamily="34" charset="-120"/>
                          <a:cs typeface="微軟正黑體"/>
                        </a:rPr>
                        <a:t>高中乙</a:t>
                      </a:r>
                    </a:p>
                  </a:txBody>
                  <a:tcPr marL="51437" marR="51437" marT="25703" marB="257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400" b="0" i="0" u="none" strike="noStrike" cap="none" normalizeH="0" baseline="0" dirty="0" smtClean="0">
                          <a:ln>
                            <a:noFill/>
                          </a:ln>
                          <a:solidFill>
                            <a:schemeClr val="accent2">
                              <a:lumMod val="75000"/>
                            </a:schemeClr>
                          </a:solidFill>
                          <a:effectLst/>
                          <a:latin typeface="微軟正黑體" panose="020B0604030504040204" pitchFamily="34" charset="-120"/>
                          <a:ea typeface="微軟正黑體" panose="020B0604030504040204" pitchFamily="34" charset="-120"/>
                          <a:cs typeface="微軟正黑體"/>
                        </a:rPr>
                        <a:t>高中丙</a:t>
                      </a:r>
                    </a:p>
                  </a:txBody>
                  <a:tcPr marL="51437" marR="51437" marT="25703" marB="257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4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微軟正黑體"/>
                        </a:rPr>
                        <a:t>高職丁</a:t>
                      </a:r>
                    </a:p>
                  </a:txBody>
                  <a:tcPr marL="51437" marR="51437" marT="25703" marB="257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400" b="1" i="0" u="none" strike="noStrike" cap="none" normalizeH="0" baseline="0" dirty="0" smtClean="0">
                          <a:ln>
                            <a:noFill/>
                          </a:ln>
                          <a:solidFill>
                            <a:srgbClr val="7030A0"/>
                          </a:solidFill>
                          <a:effectLst/>
                          <a:latin typeface="微軟正黑體"/>
                          <a:ea typeface="微軟正黑體"/>
                          <a:cs typeface="微軟正黑體"/>
                        </a:rPr>
                        <a:t>高職乙</a:t>
                      </a:r>
                    </a:p>
                  </a:txBody>
                  <a:tcPr marL="51437" marR="51437" marT="25703" marB="257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400" b="0" i="0" u="none" strike="noStrike" cap="none" normalizeH="0" baseline="0" dirty="0" smtClean="0">
                          <a:ln>
                            <a:noFill/>
                          </a:ln>
                          <a:solidFill>
                            <a:srgbClr val="C00000"/>
                          </a:solidFill>
                          <a:effectLst/>
                          <a:latin typeface="微軟正黑體" panose="020B0604030504040204" pitchFamily="34" charset="-120"/>
                          <a:ea typeface="微軟正黑體" panose="020B0604030504040204" pitchFamily="34" charset="-120"/>
                          <a:cs typeface="微軟正黑體"/>
                        </a:rPr>
                        <a:t>高職戊</a:t>
                      </a:r>
                    </a:p>
                  </a:txBody>
                  <a:tcPr marL="51437" marR="51437" marT="25703" marB="2570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a:noFill/>
                    </a:lnTlToBr>
                    <a:lnBlToTr>
                      <a:noFill/>
                    </a:lnBlToTr>
                    <a:solidFill>
                      <a:srgbClr val="99CCFF"/>
                    </a:solidFill>
                  </a:tcPr>
                </a:tc>
                <a:extLst>
                  <a:ext uri="{0D108BD9-81ED-4DB2-BD59-A6C34878D82A}">
                    <a16:rowId xmlns="" xmlns:a16="http://schemas.microsoft.com/office/drawing/2014/main" val="10002"/>
                  </a:ext>
                </a:extLst>
              </a:tr>
              <a:tr h="690828">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smtClean="0">
                          <a:ln>
                            <a:noFill/>
                          </a:ln>
                          <a:solidFill>
                            <a:srgbClr val="000000"/>
                          </a:solidFill>
                          <a:effectLst/>
                          <a:latin typeface="微軟正黑體"/>
                          <a:ea typeface="微軟正黑體"/>
                          <a:cs typeface="微軟正黑體"/>
                        </a:rPr>
                        <a:t>錄取序號</a:t>
                      </a:r>
                      <a:r>
                        <a:rPr kumimoji="0" lang="en-US" altLang="zh-TW" sz="1600" b="0" i="0" u="none" strike="noStrike" cap="none" normalizeH="0" baseline="0" dirty="0" smtClean="0">
                          <a:ln>
                            <a:noFill/>
                          </a:ln>
                          <a:solidFill>
                            <a:srgbClr val="000000"/>
                          </a:solidFill>
                          <a:effectLst/>
                          <a:latin typeface="微軟正黑體"/>
                          <a:ea typeface="微軟正黑體"/>
                          <a:cs typeface="微軟正黑體"/>
                        </a:rPr>
                        <a:t>1</a:t>
                      </a:r>
                    </a:p>
                  </a:txBody>
                  <a:tcPr marL="51437" marR="51437" marT="25703" marB="2570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400" b="1" i="0" u="none" strike="noStrike" cap="none" normalizeH="0" baseline="0" dirty="0" smtClean="0">
                          <a:ln>
                            <a:noFill/>
                          </a:ln>
                          <a:solidFill>
                            <a:srgbClr val="FF0000"/>
                          </a:solidFill>
                          <a:effectLst/>
                          <a:latin typeface="微軟正黑體"/>
                          <a:ea typeface="微軟正黑體"/>
                          <a:cs typeface="微軟正黑體"/>
                        </a:rPr>
                        <a:t>高職甲</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400" b="1" i="0" u="none" strike="noStrike" cap="none" normalizeH="0" baseline="0" dirty="0" smtClean="0">
                          <a:ln>
                            <a:noFill/>
                          </a:ln>
                          <a:solidFill>
                            <a:srgbClr val="FF0000"/>
                          </a:solidFill>
                          <a:effectLst/>
                          <a:latin typeface="微軟正黑體"/>
                          <a:ea typeface="微軟正黑體"/>
                          <a:cs typeface="微軟正黑體"/>
                        </a:rPr>
                        <a:t>科別</a:t>
                      </a:r>
                      <a:r>
                        <a:rPr kumimoji="0" lang="en-US" altLang="zh-TW" sz="1400" b="1" i="0" u="none" strike="noStrike" cap="none" normalizeH="0" baseline="0" dirty="0" smtClean="0">
                          <a:ln>
                            <a:noFill/>
                          </a:ln>
                          <a:solidFill>
                            <a:srgbClr val="FF0000"/>
                          </a:solidFill>
                          <a:effectLst/>
                          <a:latin typeface="微軟正黑體"/>
                          <a:ea typeface="微軟正黑體"/>
                          <a:cs typeface="微軟正黑體"/>
                        </a:rPr>
                        <a:t>1</a:t>
                      </a:r>
                    </a:p>
                  </a:txBody>
                  <a:tcPr marL="51437" marR="51437" marT="25703" marB="257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400" b="1" i="0" u="none" strike="noStrike" cap="none" normalizeH="0" baseline="0" dirty="0" smtClean="0">
                          <a:ln>
                            <a:noFill/>
                          </a:ln>
                          <a:solidFill>
                            <a:srgbClr val="7030A0"/>
                          </a:solidFill>
                          <a:effectLst/>
                          <a:latin typeface="微軟正黑體"/>
                          <a:ea typeface="微軟正黑體"/>
                          <a:cs typeface="微軟正黑體"/>
                        </a:rPr>
                        <a:t>高職乙</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400" b="1" i="0" u="none" strike="noStrike" cap="none" normalizeH="0" baseline="0" dirty="0" smtClean="0">
                          <a:ln>
                            <a:noFill/>
                          </a:ln>
                          <a:solidFill>
                            <a:srgbClr val="7030A0"/>
                          </a:solidFill>
                          <a:effectLst/>
                          <a:latin typeface="微軟正黑體"/>
                          <a:ea typeface="微軟正黑體"/>
                          <a:cs typeface="微軟正黑體"/>
                        </a:rPr>
                        <a:t>科別</a:t>
                      </a:r>
                      <a:r>
                        <a:rPr kumimoji="0" lang="en-US" altLang="zh-TW" sz="1400" b="1" i="0" u="none" strike="noStrike" cap="none" normalizeH="0" baseline="0" dirty="0" smtClean="0">
                          <a:ln>
                            <a:noFill/>
                          </a:ln>
                          <a:solidFill>
                            <a:srgbClr val="7030A0"/>
                          </a:solidFill>
                          <a:effectLst/>
                          <a:latin typeface="微軟正黑體"/>
                          <a:ea typeface="微軟正黑體"/>
                          <a:cs typeface="微軟正黑體"/>
                        </a:rPr>
                        <a:t>1</a:t>
                      </a:r>
                      <a:endParaRPr kumimoji="0" lang="zh-TW" altLang="en-US" sz="1400" b="1" i="0" u="none" strike="noStrike" cap="none" normalizeH="0" baseline="0" dirty="0" smtClean="0">
                        <a:ln>
                          <a:noFill/>
                        </a:ln>
                        <a:solidFill>
                          <a:srgbClr val="7030A0"/>
                        </a:solidFill>
                        <a:effectLst/>
                        <a:latin typeface="微軟正黑體"/>
                        <a:ea typeface="微軟正黑體"/>
                        <a:cs typeface="微軟正黑體"/>
                      </a:endParaRPr>
                    </a:p>
                  </a:txBody>
                  <a:tcPr marL="51437" marR="51437" marT="25703" marB="257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endParaRPr lang="zh-TW" altLang="en-US"/>
                    </a:p>
                  </a:txBody>
                  <a:tcPr marL="51437" marR="51437" marT="25703" marB="257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400" b="1" i="0" u="none" strike="noStrike" cap="none" normalizeH="0" baseline="0" dirty="0" smtClean="0">
                          <a:ln>
                            <a:noFill/>
                          </a:ln>
                          <a:solidFill>
                            <a:srgbClr val="FF0000"/>
                          </a:solidFill>
                          <a:effectLst/>
                          <a:latin typeface="微軟正黑體"/>
                          <a:ea typeface="微軟正黑體"/>
                          <a:cs typeface="微軟正黑體"/>
                        </a:rPr>
                        <a:t>高職甲</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400" b="1" i="0" u="none" strike="noStrike" cap="none" normalizeH="0" baseline="0" dirty="0" smtClean="0">
                          <a:ln>
                            <a:noFill/>
                          </a:ln>
                          <a:solidFill>
                            <a:srgbClr val="FF0000"/>
                          </a:solidFill>
                          <a:effectLst/>
                          <a:latin typeface="微軟正黑體"/>
                          <a:ea typeface="微軟正黑體"/>
                          <a:cs typeface="微軟正黑體"/>
                        </a:rPr>
                        <a:t>科別</a:t>
                      </a:r>
                      <a:r>
                        <a:rPr kumimoji="0" lang="en-US" altLang="zh-TW" sz="1400" b="1" i="0" u="none" strike="noStrike" cap="none" normalizeH="0" baseline="0" dirty="0" smtClean="0">
                          <a:ln>
                            <a:noFill/>
                          </a:ln>
                          <a:solidFill>
                            <a:srgbClr val="FF0000"/>
                          </a:solidFill>
                          <a:effectLst/>
                          <a:latin typeface="微軟正黑體"/>
                          <a:ea typeface="微軟正黑體"/>
                          <a:cs typeface="微軟正黑體"/>
                        </a:rPr>
                        <a:t>6</a:t>
                      </a:r>
                    </a:p>
                  </a:txBody>
                  <a:tcPr marL="51437" marR="51437" marT="25703" marB="257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400" b="0" i="0" u="none" strike="noStrike" cap="none" normalizeH="0" baseline="0" dirty="0" smtClean="0">
                          <a:ln>
                            <a:noFill/>
                          </a:ln>
                          <a:solidFill>
                            <a:srgbClr val="0070C0"/>
                          </a:solidFill>
                          <a:effectLst/>
                          <a:latin typeface="微軟正黑體" panose="020B0604030504040204" pitchFamily="34" charset="-120"/>
                          <a:ea typeface="微軟正黑體" panose="020B0604030504040204" pitchFamily="34" charset="-120"/>
                          <a:cs typeface="微軟正黑體"/>
                        </a:rPr>
                        <a:t>普通科</a:t>
                      </a:r>
                    </a:p>
                  </a:txBody>
                  <a:tcPr marL="51437" marR="51437" marT="25703" marB="257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400" b="0" i="0" u="none" strike="noStrike" cap="none" normalizeH="0" baseline="0" dirty="0" smtClean="0">
                          <a:ln>
                            <a:noFill/>
                          </a:ln>
                          <a:solidFill>
                            <a:schemeClr val="accent2">
                              <a:lumMod val="75000"/>
                            </a:schemeClr>
                          </a:solidFill>
                          <a:effectLst/>
                          <a:latin typeface="微軟正黑體" panose="020B0604030504040204" pitchFamily="34" charset="-120"/>
                          <a:ea typeface="微軟正黑體" panose="020B0604030504040204" pitchFamily="34" charset="-120"/>
                          <a:cs typeface="微軟正黑體"/>
                        </a:rPr>
                        <a:t>普通科</a:t>
                      </a:r>
                    </a:p>
                  </a:txBody>
                  <a:tcPr marL="51437" marR="51437" marT="25703" marB="257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400" b="0" i="0" u="none" strike="noStrike" cap="none" normalizeH="0" baseline="0" dirty="0" smtClean="0">
                          <a:ln>
                            <a:noFill/>
                          </a:ln>
                          <a:solidFill>
                            <a:schemeClr val="tx1"/>
                          </a:solidFill>
                          <a:effectLst/>
                          <a:latin typeface="微軟正黑體" panose="020B0604030504040204" pitchFamily="34" charset="-120"/>
                          <a:ea typeface="+mn-ea"/>
                          <a:cs typeface="微軟正黑體"/>
                        </a:rPr>
                        <a:t>高職丁</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400" b="1" i="0" u="none" strike="noStrike" cap="none" normalizeH="0" baseline="0" dirty="0" smtClean="0">
                          <a:ln>
                            <a:noFill/>
                          </a:ln>
                          <a:solidFill>
                            <a:schemeClr val="tx1"/>
                          </a:solidFill>
                          <a:effectLst/>
                          <a:latin typeface="微軟正黑體"/>
                          <a:ea typeface="微軟正黑體"/>
                          <a:cs typeface="微軟正黑體"/>
                        </a:rPr>
                        <a:t>科別</a:t>
                      </a:r>
                      <a:r>
                        <a:rPr kumimoji="0" lang="en-US" altLang="zh-TW" sz="1400" b="1" i="0" u="none" strike="noStrike" cap="none" normalizeH="0" baseline="0" dirty="0" smtClean="0">
                          <a:ln>
                            <a:noFill/>
                          </a:ln>
                          <a:solidFill>
                            <a:schemeClr val="tx1"/>
                          </a:solidFill>
                          <a:effectLst/>
                          <a:latin typeface="微軟正黑體"/>
                          <a:ea typeface="微軟正黑體"/>
                          <a:cs typeface="微軟正黑體"/>
                        </a:rPr>
                        <a:t>1</a:t>
                      </a:r>
                      <a:endParaRPr kumimoji="0" lang="zh-TW" altLang="en-US" sz="1400" b="1" i="0" u="none" strike="noStrike" cap="none" normalizeH="0" baseline="0" dirty="0" smtClean="0">
                        <a:ln>
                          <a:noFill/>
                        </a:ln>
                        <a:solidFill>
                          <a:schemeClr val="tx1"/>
                        </a:solidFill>
                        <a:effectLst/>
                        <a:latin typeface="微軟正黑體"/>
                        <a:ea typeface="微軟正黑體"/>
                        <a:cs typeface="微軟正黑體"/>
                      </a:endParaRPr>
                    </a:p>
                  </a:txBody>
                  <a:tcPr marL="51437" marR="51437" marT="25703" marB="257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400" b="1" i="0" u="none" strike="noStrike" cap="none" normalizeH="0" baseline="0" dirty="0" smtClean="0">
                          <a:ln>
                            <a:noFill/>
                          </a:ln>
                          <a:solidFill>
                            <a:srgbClr val="7030A0"/>
                          </a:solidFill>
                          <a:effectLst/>
                          <a:latin typeface="微軟正黑體"/>
                          <a:ea typeface="微軟正黑體"/>
                          <a:cs typeface="微軟正黑體"/>
                        </a:rPr>
                        <a:t>高職乙</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400" b="1" i="0" u="none" strike="noStrike" cap="none" normalizeH="0" baseline="0" dirty="0" smtClean="0">
                          <a:ln>
                            <a:noFill/>
                          </a:ln>
                          <a:solidFill>
                            <a:srgbClr val="7030A0"/>
                          </a:solidFill>
                          <a:effectLst/>
                          <a:latin typeface="微軟正黑體"/>
                          <a:ea typeface="微軟正黑體"/>
                          <a:cs typeface="微軟正黑體"/>
                        </a:rPr>
                        <a:t>科別</a:t>
                      </a:r>
                      <a:r>
                        <a:rPr kumimoji="0" lang="en-US" altLang="zh-TW" sz="1400" b="1" i="0" u="none" strike="noStrike" cap="none" normalizeH="0" baseline="0" dirty="0" smtClean="0">
                          <a:ln>
                            <a:noFill/>
                          </a:ln>
                          <a:solidFill>
                            <a:srgbClr val="7030A0"/>
                          </a:solidFill>
                          <a:effectLst/>
                          <a:latin typeface="微軟正黑體"/>
                          <a:ea typeface="微軟正黑體"/>
                          <a:cs typeface="微軟正黑體"/>
                        </a:rPr>
                        <a:t>4</a:t>
                      </a:r>
                      <a:endParaRPr kumimoji="0" lang="zh-TW" altLang="en-US" sz="1400" b="1" i="0" u="none" strike="noStrike" cap="none" normalizeH="0" baseline="0" dirty="0" smtClean="0">
                        <a:ln>
                          <a:noFill/>
                        </a:ln>
                        <a:solidFill>
                          <a:srgbClr val="7030A0"/>
                        </a:solidFill>
                        <a:effectLst/>
                        <a:latin typeface="微軟正黑體"/>
                        <a:ea typeface="微軟正黑體"/>
                        <a:cs typeface="微軟正黑體"/>
                      </a:endParaRPr>
                    </a:p>
                  </a:txBody>
                  <a:tcPr marL="51437" marR="51437" marT="25703" marB="257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400" b="0" i="0" u="none" strike="noStrike" cap="none" normalizeH="0" baseline="0" dirty="0" smtClean="0">
                          <a:ln>
                            <a:noFill/>
                          </a:ln>
                          <a:solidFill>
                            <a:srgbClr val="C00000"/>
                          </a:solidFill>
                          <a:effectLst/>
                          <a:latin typeface="微軟正黑體" panose="020B0604030504040204" pitchFamily="34" charset="-120"/>
                          <a:ea typeface="+mn-ea"/>
                          <a:cs typeface="微軟正黑體"/>
                        </a:rPr>
                        <a:t>高職戊</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400" b="1" i="0" u="none" strike="noStrike" cap="none" normalizeH="0" baseline="0" dirty="0" smtClean="0">
                          <a:ln>
                            <a:noFill/>
                          </a:ln>
                          <a:solidFill>
                            <a:srgbClr val="C00000"/>
                          </a:solidFill>
                          <a:effectLst/>
                          <a:latin typeface="微軟正黑體"/>
                          <a:ea typeface="微軟正黑體"/>
                          <a:cs typeface="微軟正黑體"/>
                        </a:rPr>
                        <a:t>科別</a:t>
                      </a:r>
                      <a:r>
                        <a:rPr kumimoji="0" lang="en-US" altLang="zh-TW" sz="1400" b="1" i="0" u="none" strike="noStrike" cap="none" normalizeH="0" baseline="0" dirty="0" smtClean="0">
                          <a:ln>
                            <a:noFill/>
                          </a:ln>
                          <a:solidFill>
                            <a:srgbClr val="C00000"/>
                          </a:solidFill>
                          <a:effectLst/>
                          <a:latin typeface="微軟正黑體"/>
                          <a:ea typeface="微軟正黑體"/>
                          <a:cs typeface="微軟正黑體"/>
                        </a:rPr>
                        <a:t>1</a:t>
                      </a:r>
                      <a:endParaRPr kumimoji="0" lang="zh-TW" altLang="en-US" sz="1400" b="1" i="0" u="none" strike="noStrike" cap="none" normalizeH="0" baseline="0" dirty="0" smtClean="0">
                        <a:ln>
                          <a:noFill/>
                        </a:ln>
                        <a:solidFill>
                          <a:srgbClr val="C00000"/>
                        </a:solidFill>
                        <a:effectLst/>
                        <a:latin typeface="微軟正黑體"/>
                        <a:ea typeface="微軟正黑體"/>
                        <a:cs typeface="微軟正黑體"/>
                      </a:endParaRPr>
                    </a:p>
                  </a:txBody>
                  <a:tcPr marL="51437" marR="51437" marT="25703" marB="2570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extLst>
                  <a:ext uri="{0D108BD9-81ED-4DB2-BD59-A6C34878D82A}">
                    <a16:rowId xmlns="" xmlns:a16="http://schemas.microsoft.com/office/drawing/2014/main" val="10003"/>
                  </a:ext>
                </a:extLst>
              </a:tr>
              <a:tr h="690828">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smtClean="0">
                          <a:ln>
                            <a:noFill/>
                          </a:ln>
                          <a:solidFill>
                            <a:srgbClr val="000000"/>
                          </a:solidFill>
                          <a:effectLst/>
                          <a:latin typeface="微軟正黑體"/>
                          <a:ea typeface="微軟正黑體"/>
                          <a:cs typeface="微軟正黑體"/>
                        </a:rPr>
                        <a:t>錄取序號</a:t>
                      </a:r>
                      <a:r>
                        <a:rPr kumimoji="0" lang="en-US" altLang="zh-TW" sz="1600" b="0" i="0" u="none" strike="noStrike" cap="none" normalizeH="0" baseline="0" dirty="0" smtClean="0">
                          <a:ln>
                            <a:noFill/>
                          </a:ln>
                          <a:solidFill>
                            <a:srgbClr val="000000"/>
                          </a:solidFill>
                          <a:effectLst/>
                          <a:latin typeface="微軟正黑體"/>
                          <a:ea typeface="微軟正黑體"/>
                          <a:cs typeface="微軟正黑體"/>
                        </a:rPr>
                        <a:t>2</a:t>
                      </a:r>
                      <a:endParaRPr kumimoji="0" lang="zh-TW" altLang="en-US" sz="1600" b="0" i="0" u="none" strike="noStrike" cap="none" normalizeH="0" baseline="0" dirty="0" smtClean="0">
                        <a:ln>
                          <a:noFill/>
                        </a:ln>
                        <a:solidFill>
                          <a:srgbClr val="000000"/>
                        </a:solidFill>
                        <a:effectLst/>
                        <a:latin typeface="微軟正黑體"/>
                        <a:ea typeface="微軟正黑體"/>
                        <a:cs typeface="微軟正黑體"/>
                      </a:endParaRPr>
                    </a:p>
                  </a:txBody>
                  <a:tcPr marL="51437" marR="51437" marT="25703" marB="2570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400" b="1" i="0" u="none" strike="noStrike" cap="none" normalizeH="0" baseline="0" dirty="0" smtClean="0">
                          <a:ln>
                            <a:noFill/>
                          </a:ln>
                          <a:solidFill>
                            <a:srgbClr val="FF0000"/>
                          </a:solidFill>
                          <a:effectLst/>
                          <a:latin typeface="微軟正黑體"/>
                          <a:ea typeface="微軟正黑體"/>
                          <a:cs typeface="微軟正黑體"/>
                        </a:rPr>
                        <a:t>高職甲</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400" b="1" i="0" u="none" strike="noStrike" cap="none" normalizeH="0" baseline="0" dirty="0" smtClean="0">
                          <a:ln>
                            <a:noFill/>
                          </a:ln>
                          <a:solidFill>
                            <a:srgbClr val="FF0000"/>
                          </a:solidFill>
                          <a:effectLst/>
                          <a:latin typeface="微軟正黑體"/>
                          <a:ea typeface="微軟正黑體"/>
                          <a:cs typeface="微軟正黑體"/>
                        </a:rPr>
                        <a:t>科別</a:t>
                      </a:r>
                      <a:r>
                        <a:rPr kumimoji="0" lang="en-US" altLang="zh-TW" sz="1400" b="1" i="0" u="none" strike="noStrike" cap="none" normalizeH="0" baseline="0" dirty="0" smtClean="0">
                          <a:ln>
                            <a:noFill/>
                          </a:ln>
                          <a:solidFill>
                            <a:srgbClr val="FF0000"/>
                          </a:solidFill>
                          <a:effectLst/>
                          <a:latin typeface="微軟正黑體"/>
                          <a:ea typeface="微軟正黑體"/>
                          <a:cs typeface="微軟正黑體"/>
                        </a:rPr>
                        <a:t>2</a:t>
                      </a:r>
                      <a:endParaRPr kumimoji="0" lang="zh-TW" altLang="en-US" sz="1400" b="1" i="0" u="none" strike="noStrike" cap="none" normalizeH="0" baseline="0" dirty="0" smtClean="0">
                        <a:ln>
                          <a:noFill/>
                        </a:ln>
                        <a:solidFill>
                          <a:srgbClr val="FF0000"/>
                        </a:solidFill>
                        <a:effectLst/>
                        <a:latin typeface="微軟正黑體"/>
                        <a:ea typeface="微軟正黑體"/>
                        <a:cs typeface="微軟正黑體"/>
                      </a:endParaRPr>
                    </a:p>
                  </a:txBody>
                  <a:tcPr marL="51437" marR="51437" marT="25703" marB="257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400" b="1" i="0" u="none" strike="noStrike" cap="none" normalizeH="0" baseline="0" dirty="0" smtClean="0">
                          <a:ln>
                            <a:noFill/>
                          </a:ln>
                          <a:solidFill>
                            <a:srgbClr val="7030A0"/>
                          </a:solidFill>
                          <a:effectLst/>
                          <a:latin typeface="微軟正黑體"/>
                          <a:ea typeface="微軟正黑體"/>
                          <a:cs typeface="微軟正黑體"/>
                        </a:rPr>
                        <a:t>高職乙</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400" b="1" i="0" u="none" strike="noStrike" cap="none" normalizeH="0" baseline="0" dirty="0" smtClean="0">
                          <a:ln>
                            <a:noFill/>
                          </a:ln>
                          <a:solidFill>
                            <a:srgbClr val="7030A0"/>
                          </a:solidFill>
                          <a:effectLst/>
                          <a:latin typeface="微軟正黑體"/>
                          <a:ea typeface="微軟正黑體"/>
                          <a:cs typeface="微軟正黑體"/>
                        </a:rPr>
                        <a:t>科別</a:t>
                      </a:r>
                      <a:r>
                        <a:rPr kumimoji="0" lang="en-US" altLang="zh-TW" sz="1400" b="1" i="0" u="none" strike="noStrike" cap="none" normalizeH="0" baseline="0" dirty="0" smtClean="0">
                          <a:ln>
                            <a:noFill/>
                          </a:ln>
                          <a:solidFill>
                            <a:srgbClr val="7030A0"/>
                          </a:solidFill>
                          <a:effectLst/>
                          <a:latin typeface="微軟正黑體"/>
                          <a:ea typeface="微軟正黑體"/>
                          <a:cs typeface="微軟正黑體"/>
                        </a:rPr>
                        <a:t>2</a:t>
                      </a:r>
                      <a:endParaRPr kumimoji="0" lang="zh-TW" altLang="en-US" sz="1400" b="1" i="0" u="none" strike="noStrike" cap="none" normalizeH="0" baseline="0" dirty="0" smtClean="0">
                        <a:ln>
                          <a:noFill/>
                        </a:ln>
                        <a:solidFill>
                          <a:srgbClr val="7030A0"/>
                        </a:solidFill>
                        <a:effectLst/>
                        <a:latin typeface="微軟正黑體"/>
                        <a:ea typeface="微軟正黑體"/>
                        <a:cs typeface="微軟正黑體"/>
                      </a:endParaRPr>
                    </a:p>
                  </a:txBody>
                  <a:tcPr marL="51437" marR="51437" marT="25703" marB="257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endParaRPr lang="zh-TW" altLang="en-US" dirty="0"/>
                    </a:p>
                  </a:txBody>
                  <a:tcPr marL="51437" marR="51437" marT="25703" marB="257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400" b="1" i="0" u="none" strike="noStrike" cap="none" normalizeH="0" baseline="0" dirty="0" smtClean="0">
                          <a:ln>
                            <a:noFill/>
                          </a:ln>
                          <a:solidFill>
                            <a:srgbClr val="FF0000"/>
                          </a:solidFill>
                          <a:effectLst/>
                          <a:latin typeface="微軟正黑體"/>
                          <a:ea typeface="微軟正黑體"/>
                          <a:cs typeface="微軟正黑體"/>
                        </a:rPr>
                        <a:t>高職甲</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400" b="1" i="0" u="none" strike="noStrike" cap="none" normalizeH="0" baseline="0" dirty="0" smtClean="0">
                          <a:ln>
                            <a:noFill/>
                          </a:ln>
                          <a:solidFill>
                            <a:srgbClr val="FF0000"/>
                          </a:solidFill>
                          <a:effectLst/>
                          <a:latin typeface="微軟正黑體"/>
                          <a:ea typeface="微軟正黑體"/>
                          <a:cs typeface="微軟正黑體"/>
                        </a:rPr>
                        <a:t>科別</a:t>
                      </a:r>
                      <a:r>
                        <a:rPr kumimoji="0" lang="en-US" altLang="zh-TW" sz="1400" b="1" i="0" u="none" strike="noStrike" cap="none" normalizeH="0" baseline="0" dirty="0" smtClean="0">
                          <a:ln>
                            <a:noFill/>
                          </a:ln>
                          <a:solidFill>
                            <a:srgbClr val="FF0000"/>
                          </a:solidFill>
                          <a:effectLst/>
                          <a:latin typeface="微軟正黑體"/>
                          <a:ea typeface="微軟正黑體"/>
                          <a:cs typeface="微軟正黑體"/>
                        </a:rPr>
                        <a:t>7</a:t>
                      </a:r>
                      <a:endParaRPr kumimoji="0" lang="zh-TW" altLang="en-US" sz="1400" b="1" i="0" u="none" strike="noStrike" cap="none" normalizeH="0" baseline="0" dirty="0" smtClean="0">
                        <a:ln>
                          <a:noFill/>
                        </a:ln>
                        <a:solidFill>
                          <a:srgbClr val="FF0000"/>
                        </a:solidFill>
                        <a:effectLst/>
                        <a:latin typeface="微軟正黑體"/>
                        <a:ea typeface="微軟正黑體"/>
                        <a:cs typeface="微軟正黑體"/>
                      </a:endParaRPr>
                    </a:p>
                  </a:txBody>
                  <a:tcPr marL="51437" marR="51437" marT="25703" marB="257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400" b="0" i="0" u="none" strike="noStrike" cap="none" normalizeH="0" baseline="0" dirty="0" smtClean="0">
                          <a:ln>
                            <a:noFill/>
                          </a:ln>
                          <a:solidFill>
                            <a:srgbClr val="0070C0"/>
                          </a:solidFill>
                          <a:effectLst/>
                          <a:latin typeface="微軟正黑體" panose="020B0604030504040204" pitchFamily="34" charset="-120"/>
                          <a:ea typeface="微軟正黑體" panose="020B0604030504040204" pitchFamily="34" charset="-120"/>
                          <a:cs typeface="微軟正黑體"/>
                        </a:rPr>
                        <a:t>綜高科</a:t>
                      </a:r>
                    </a:p>
                  </a:txBody>
                  <a:tcPr marL="51437" marR="51437" marT="25703" marB="257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400" b="0" i="0" u="none" strike="noStrike" cap="none" normalizeH="0" baseline="0" dirty="0" smtClean="0">
                        <a:ln>
                          <a:noFill/>
                        </a:ln>
                        <a:solidFill>
                          <a:srgbClr val="000000"/>
                        </a:solidFill>
                        <a:effectLst/>
                        <a:latin typeface="標楷體" pitchFamily="65" charset="-120"/>
                        <a:ea typeface="標楷體" pitchFamily="65" charset="-120"/>
                        <a:cs typeface="微軟正黑體"/>
                      </a:endParaRPr>
                    </a:p>
                  </a:txBody>
                  <a:tcPr marL="51437" marR="51437" marT="25703" marB="257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400" b="0" i="0" u="none" strike="noStrike" cap="none" normalizeH="0" baseline="0" dirty="0" smtClean="0">
                          <a:ln>
                            <a:noFill/>
                          </a:ln>
                          <a:solidFill>
                            <a:schemeClr val="tx1"/>
                          </a:solidFill>
                          <a:effectLst/>
                          <a:latin typeface="微軟正黑體" panose="020B0604030504040204" pitchFamily="34" charset="-120"/>
                          <a:ea typeface="+mn-ea"/>
                          <a:cs typeface="微軟正黑體"/>
                        </a:rPr>
                        <a:t>高職丁</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400" b="1" i="0" u="none" strike="noStrike" cap="none" normalizeH="0" baseline="0" dirty="0" smtClean="0">
                          <a:ln>
                            <a:noFill/>
                          </a:ln>
                          <a:solidFill>
                            <a:schemeClr val="tx1"/>
                          </a:solidFill>
                          <a:effectLst/>
                          <a:latin typeface="微軟正黑體"/>
                          <a:ea typeface="微軟正黑體"/>
                          <a:cs typeface="微軟正黑體"/>
                        </a:rPr>
                        <a:t>科別</a:t>
                      </a:r>
                      <a:r>
                        <a:rPr kumimoji="0" lang="en-US" altLang="zh-TW" sz="1400" b="1" i="0" u="none" strike="noStrike" cap="none" normalizeH="0" baseline="0" dirty="0" smtClean="0">
                          <a:ln>
                            <a:noFill/>
                          </a:ln>
                          <a:solidFill>
                            <a:schemeClr val="tx1"/>
                          </a:solidFill>
                          <a:effectLst/>
                          <a:latin typeface="微軟正黑體"/>
                          <a:ea typeface="微軟正黑體"/>
                          <a:cs typeface="微軟正黑體"/>
                        </a:rPr>
                        <a:t>2</a:t>
                      </a:r>
                      <a:endParaRPr kumimoji="0" lang="zh-TW" altLang="en-US" sz="1400" b="0" i="0" u="none" strike="noStrike" cap="none" normalizeH="0" baseline="0" dirty="0" smtClean="0">
                        <a:ln>
                          <a:noFill/>
                        </a:ln>
                        <a:solidFill>
                          <a:schemeClr val="tx1"/>
                        </a:solidFill>
                        <a:effectLst/>
                        <a:latin typeface="標楷體" pitchFamily="65" charset="-120"/>
                        <a:ea typeface="標楷體" pitchFamily="65" charset="-120"/>
                        <a:cs typeface="微軟正黑體"/>
                      </a:endParaRPr>
                    </a:p>
                  </a:txBody>
                  <a:tcPr marL="51437" marR="51437" marT="25703" marB="257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400" b="1" i="0" u="none" strike="noStrike" cap="none" normalizeH="0" baseline="0" dirty="0" smtClean="0">
                          <a:ln>
                            <a:noFill/>
                          </a:ln>
                          <a:solidFill>
                            <a:srgbClr val="7030A0"/>
                          </a:solidFill>
                          <a:effectLst/>
                          <a:latin typeface="微軟正黑體"/>
                          <a:ea typeface="微軟正黑體"/>
                          <a:cs typeface="微軟正黑體"/>
                        </a:rPr>
                        <a:t>高職乙</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400" b="1" i="0" u="none" strike="noStrike" cap="none" normalizeH="0" baseline="0" dirty="0" smtClean="0">
                          <a:ln>
                            <a:noFill/>
                          </a:ln>
                          <a:solidFill>
                            <a:srgbClr val="7030A0"/>
                          </a:solidFill>
                          <a:effectLst/>
                          <a:latin typeface="微軟正黑體"/>
                          <a:ea typeface="微軟正黑體"/>
                          <a:cs typeface="微軟正黑體"/>
                        </a:rPr>
                        <a:t>科別</a:t>
                      </a:r>
                      <a:r>
                        <a:rPr kumimoji="0" lang="en-US" altLang="zh-TW" sz="1400" b="1" i="0" u="none" strike="noStrike" cap="none" normalizeH="0" baseline="0" dirty="0" smtClean="0">
                          <a:ln>
                            <a:noFill/>
                          </a:ln>
                          <a:solidFill>
                            <a:srgbClr val="7030A0"/>
                          </a:solidFill>
                          <a:effectLst/>
                          <a:latin typeface="微軟正黑體"/>
                          <a:ea typeface="微軟正黑體"/>
                          <a:cs typeface="微軟正黑體"/>
                        </a:rPr>
                        <a:t>5</a:t>
                      </a:r>
                      <a:endParaRPr kumimoji="0" lang="zh-TW" altLang="en-US" sz="1400" b="1" i="0" u="none" strike="noStrike" cap="none" normalizeH="0" baseline="0" dirty="0" smtClean="0">
                        <a:ln>
                          <a:noFill/>
                        </a:ln>
                        <a:solidFill>
                          <a:srgbClr val="7030A0"/>
                        </a:solidFill>
                        <a:effectLst/>
                        <a:latin typeface="微軟正黑體"/>
                        <a:ea typeface="微軟正黑體"/>
                        <a:cs typeface="微軟正黑體"/>
                      </a:endParaRPr>
                    </a:p>
                  </a:txBody>
                  <a:tcPr marL="51437" marR="51437" marT="25703" marB="257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400" b="0" i="0" u="none" strike="noStrike" cap="none" normalizeH="0" baseline="0" dirty="0" smtClean="0">
                          <a:ln>
                            <a:noFill/>
                          </a:ln>
                          <a:solidFill>
                            <a:srgbClr val="C00000"/>
                          </a:solidFill>
                          <a:effectLst/>
                          <a:latin typeface="微軟正黑體" panose="020B0604030504040204" pitchFamily="34" charset="-120"/>
                          <a:ea typeface="+mn-ea"/>
                          <a:cs typeface="微軟正黑體"/>
                        </a:rPr>
                        <a:t>高職戊</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400" b="1" i="0" u="none" strike="noStrike" cap="none" normalizeH="0" baseline="0" dirty="0" smtClean="0">
                          <a:ln>
                            <a:noFill/>
                          </a:ln>
                          <a:solidFill>
                            <a:srgbClr val="C00000"/>
                          </a:solidFill>
                          <a:effectLst/>
                          <a:latin typeface="微軟正黑體"/>
                          <a:ea typeface="微軟正黑體"/>
                          <a:cs typeface="微軟正黑體"/>
                        </a:rPr>
                        <a:t>科別</a:t>
                      </a:r>
                      <a:r>
                        <a:rPr kumimoji="0" lang="en-US" altLang="zh-TW" sz="1400" b="1" i="0" u="none" strike="noStrike" cap="none" normalizeH="0" baseline="0" dirty="0" smtClean="0">
                          <a:ln>
                            <a:noFill/>
                          </a:ln>
                          <a:solidFill>
                            <a:srgbClr val="C00000"/>
                          </a:solidFill>
                          <a:effectLst/>
                          <a:latin typeface="微軟正黑體"/>
                          <a:ea typeface="微軟正黑體"/>
                          <a:cs typeface="微軟正黑體"/>
                        </a:rPr>
                        <a:t>2</a:t>
                      </a:r>
                      <a:endParaRPr kumimoji="0" lang="zh-TW" altLang="en-US" sz="1400" b="0" i="0" u="none" strike="noStrike" cap="none" normalizeH="0" baseline="0" dirty="0" smtClean="0">
                        <a:ln>
                          <a:noFill/>
                        </a:ln>
                        <a:solidFill>
                          <a:srgbClr val="C00000"/>
                        </a:solidFill>
                        <a:effectLst/>
                        <a:latin typeface="標楷體" pitchFamily="65" charset="-120"/>
                        <a:ea typeface="標楷體" pitchFamily="65" charset="-120"/>
                        <a:cs typeface="微軟正黑體"/>
                      </a:endParaRPr>
                    </a:p>
                  </a:txBody>
                  <a:tcPr marL="51437" marR="51437" marT="25703" marB="2570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extLst>
                  <a:ext uri="{0D108BD9-81ED-4DB2-BD59-A6C34878D82A}">
                    <a16:rowId xmlns="" xmlns:a16="http://schemas.microsoft.com/office/drawing/2014/main" val="10004"/>
                  </a:ext>
                </a:extLst>
              </a:tr>
              <a:tr h="690828">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smtClean="0">
                          <a:ln>
                            <a:noFill/>
                          </a:ln>
                          <a:solidFill>
                            <a:srgbClr val="000000"/>
                          </a:solidFill>
                          <a:effectLst/>
                          <a:latin typeface="微軟正黑體"/>
                          <a:ea typeface="微軟正黑體"/>
                          <a:cs typeface="微軟正黑體"/>
                        </a:rPr>
                        <a:t>錄取序號</a:t>
                      </a:r>
                      <a:r>
                        <a:rPr kumimoji="0" lang="en-US" altLang="zh-TW" sz="1600" b="0" i="0" u="none" strike="noStrike" cap="none" normalizeH="0" baseline="0" dirty="0" smtClean="0">
                          <a:ln>
                            <a:noFill/>
                          </a:ln>
                          <a:solidFill>
                            <a:srgbClr val="000000"/>
                          </a:solidFill>
                          <a:effectLst/>
                          <a:latin typeface="微軟正黑體"/>
                          <a:ea typeface="微軟正黑體"/>
                          <a:cs typeface="微軟正黑體"/>
                        </a:rPr>
                        <a:t>3</a:t>
                      </a:r>
                      <a:endParaRPr kumimoji="0" lang="zh-TW" altLang="en-US" sz="1600" b="0" i="0" u="none" strike="noStrike" cap="none" normalizeH="0" baseline="0" dirty="0" smtClean="0">
                        <a:ln>
                          <a:noFill/>
                        </a:ln>
                        <a:solidFill>
                          <a:srgbClr val="000000"/>
                        </a:solidFill>
                        <a:effectLst/>
                        <a:latin typeface="微軟正黑體"/>
                        <a:ea typeface="微軟正黑體"/>
                        <a:cs typeface="微軟正黑體"/>
                      </a:endParaRPr>
                    </a:p>
                  </a:txBody>
                  <a:tcPr marL="51437" marR="51437" marT="25703" marB="2570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400" b="1" i="0" u="none" strike="noStrike" cap="none" normalizeH="0" baseline="0" dirty="0" smtClean="0">
                          <a:ln>
                            <a:noFill/>
                          </a:ln>
                          <a:solidFill>
                            <a:srgbClr val="FF0000"/>
                          </a:solidFill>
                          <a:effectLst/>
                          <a:latin typeface="微軟正黑體"/>
                          <a:ea typeface="微軟正黑體"/>
                          <a:cs typeface="微軟正黑體"/>
                        </a:rPr>
                        <a:t>高職甲</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400" b="1" i="0" u="none" strike="noStrike" cap="none" normalizeH="0" baseline="0" dirty="0" smtClean="0">
                          <a:ln>
                            <a:noFill/>
                          </a:ln>
                          <a:solidFill>
                            <a:srgbClr val="FF0000"/>
                          </a:solidFill>
                          <a:effectLst/>
                          <a:latin typeface="微軟正黑體"/>
                          <a:ea typeface="微軟正黑體"/>
                          <a:cs typeface="微軟正黑體"/>
                        </a:rPr>
                        <a:t>科別</a:t>
                      </a:r>
                      <a:r>
                        <a:rPr kumimoji="0" lang="en-US" altLang="zh-TW" sz="1400" b="1" i="0" u="none" strike="noStrike" cap="none" normalizeH="0" baseline="0" dirty="0" smtClean="0">
                          <a:ln>
                            <a:noFill/>
                          </a:ln>
                          <a:solidFill>
                            <a:srgbClr val="FF0000"/>
                          </a:solidFill>
                          <a:effectLst/>
                          <a:latin typeface="微軟正黑體"/>
                          <a:ea typeface="微軟正黑體"/>
                          <a:cs typeface="微軟正黑體"/>
                        </a:rPr>
                        <a:t>3</a:t>
                      </a:r>
                      <a:endParaRPr kumimoji="0" lang="zh-TW" altLang="en-US" sz="1400" b="1" i="0" u="none" strike="noStrike" cap="none" normalizeH="0" baseline="0" dirty="0" smtClean="0">
                        <a:ln>
                          <a:noFill/>
                        </a:ln>
                        <a:solidFill>
                          <a:srgbClr val="FF0000"/>
                        </a:solidFill>
                        <a:effectLst/>
                        <a:latin typeface="微軟正黑體"/>
                        <a:ea typeface="微軟正黑體"/>
                        <a:cs typeface="微軟正黑體"/>
                      </a:endParaRPr>
                    </a:p>
                  </a:txBody>
                  <a:tcPr marL="51437" marR="51437" marT="25703" marB="257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endParaRPr lang="zh-TW" altLang="en-US"/>
                    </a:p>
                  </a:txBody>
                  <a:tcPr marL="51437" marR="51437" marT="25703" marB="257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400" b="0" i="0" u="none" strike="noStrike" cap="none" normalizeH="0" baseline="0" dirty="0" smtClean="0">
                        <a:ln>
                          <a:noFill/>
                        </a:ln>
                        <a:solidFill>
                          <a:srgbClr val="000000"/>
                        </a:solidFill>
                        <a:effectLst/>
                        <a:latin typeface="微軟正黑體"/>
                        <a:ea typeface="微軟正黑體"/>
                        <a:cs typeface="微軟正黑體"/>
                      </a:endParaRPr>
                    </a:p>
                  </a:txBody>
                  <a:tcPr marL="51437" marR="51437" marT="25703" marB="257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400" b="0" i="0" u="none" strike="noStrike" cap="none" normalizeH="0" baseline="0" dirty="0" smtClean="0">
                        <a:ln>
                          <a:noFill/>
                        </a:ln>
                        <a:solidFill>
                          <a:srgbClr val="7030A0"/>
                        </a:solidFill>
                        <a:effectLst/>
                        <a:latin typeface="微軟正黑體"/>
                        <a:ea typeface="微軟正黑體"/>
                        <a:cs typeface="微軟正黑體"/>
                      </a:endParaRPr>
                    </a:p>
                  </a:txBody>
                  <a:tcPr marL="51437" marR="51437" marT="25703" marB="257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400" b="0" i="0" u="none" strike="noStrike" cap="none" normalizeH="0" baseline="0" dirty="0" smtClean="0">
                        <a:ln>
                          <a:noFill/>
                        </a:ln>
                        <a:solidFill>
                          <a:srgbClr val="000000"/>
                        </a:solidFill>
                        <a:effectLst/>
                        <a:latin typeface="標楷體" pitchFamily="65" charset="-120"/>
                        <a:ea typeface="標楷體" pitchFamily="65" charset="-120"/>
                        <a:cs typeface="微軟正黑體"/>
                      </a:endParaRPr>
                    </a:p>
                  </a:txBody>
                  <a:tcPr marL="51437" marR="51437" marT="25703" marB="257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400" b="0" i="0" u="none" strike="noStrike" cap="none" normalizeH="0" baseline="0" dirty="0" smtClean="0">
                        <a:ln>
                          <a:noFill/>
                        </a:ln>
                        <a:solidFill>
                          <a:srgbClr val="000000"/>
                        </a:solidFill>
                        <a:effectLst/>
                        <a:latin typeface="標楷體" pitchFamily="65" charset="-120"/>
                        <a:ea typeface="標楷體" pitchFamily="65" charset="-120"/>
                        <a:cs typeface="微軟正黑體"/>
                      </a:endParaRPr>
                    </a:p>
                  </a:txBody>
                  <a:tcPr marL="51437" marR="51437" marT="25703" marB="257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400" b="0" i="0" u="none" strike="noStrike" cap="none" normalizeH="0" baseline="0" dirty="0" smtClean="0">
                          <a:ln>
                            <a:noFill/>
                          </a:ln>
                          <a:solidFill>
                            <a:schemeClr val="tx1"/>
                          </a:solidFill>
                          <a:effectLst/>
                          <a:latin typeface="微軟正黑體" panose="020B0604030504040204" pitchFamily="34" charset="-120"/>
                          <a:ea typeface="+mn-ea"/>
                          <a:cs typeface="微軟正黑體"/>
                        </a:rPr>
                        <a:t>高職丁</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400" b="1" i="0" u="none" strike="noStrike" cap="none" normalizeH="0" baseline="0" dirty="0" smtClean="0">
                          <a:ln>
                            <a:noFill/>
                          </a:ln>
                          <a:solidFill>
                            <a:schemeClr val="tx1"/>
                          </a:solidFill>
                          <a:effectLst/>
                          <a:latin typeface="微軟正黑體"/>
                          <a:ea typeface="微軟正黑體"/>
                          <a:cs typeface="微軟正黑體"/>
                        </a:rPr>
                        <a:t>科別</a:t>
                      </a:r>
                      <a:r>
                        <a:rPr kumimoji="0" lang="en-US" altLang="zh-TW" sz="1400" b="1" i="0" u="none" strike="noStrike" cap="none" normalizeH="0" baseline="0" dirty="0" smtClean="0">
                          <a:ln>
                            <a:noFill/>
                          </a:ln>
                          <a:solidFill>
                            <a:schemeClr val="tx1"/>
                          </a:solidFill>
                          <a:effectLst/>
                          <a:latin typeface="微軟正黑體"/>
                          <a:ea typeface="微軟正黑體"/>
                          <a:cs typeface="微軟正黑體"/>
                        </a:rPr>
                        <a:t>3</a:t>
                      </a:r>
                      <a:endParaRPr kumimoji="0" lang="zh-TW" altLang="en-US" sz="1400" b="1" i="0" u="none" strike="noStrike" cap="none" normalizeH="0" baseline="0" dirty="0" smtClean="0">
                        <a:ln>
                          <a:noFill/>
                        </a:ln>
                        <a:solidFill>
                          <a:schemeClr val="tx1"/>
                        </a:solidFill>
                        <a:effectLst/>
                        <a:latin typeface="微軟正黑體"/>
                        <a:ea typeface="微軟正黑體"/>
                        <a:cs typeface="微軟正黑體"/>
                      </a:endParaRPr>
                    </a:p>
                  </a:txBody>
                  <a:tcPr marL="51437" marR="51437" marT="25703" marB="257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400" b="0" i="0" u="none" strike="noStrike" cap="none" normalizeH="0" baseline="0" dirty="0" smtClean="0">
                        <a:ln>
                          <a:noFill/>
                        </a:ln>
                        <a:solidFill>
                          <a:srgbClr val="000000"/>
                        </a:solidFill>
                        <a:effectLst/>
                        <a:latin typeface="標楷體" pitchFamily="65" charset="-120"/>
                        <a:ea typeface="標楷體" pitchFamily="65" charset="-120"/>
                        <a:cs typeface="微軟正黑體"/>
                      </a:endParaRPr>
                    </a:p>
                  </a:txBody>
                  <a:tcPr marL="51437" marR="51437" marT="25703" marB="257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400" b="0" i="0" u="none" strike="noStrike" cap="none" normalizeH="0" baseline="0" dirty="0" smtClean="0">
                          <a:ln>
                            <a:noFill/>
                          </a:ln>
                          <a:solidFill>
                            <a:srgbClr val="C00000"/>
                          </a:solidFill>
                          <a:effectLst/>
                          <a:latin typeface="微軟正黑體" panose="020B0604030504040204" pitchFamily="34" charset="-120"/>
                          <a:ea typeface="+mn-ea"/>
                          <a:cs typeface="微軟正黑體"/>
                        </a:rPr>
                        <a:t>高職戊</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400" b="1" i="0" u="none" strike="noStrike" cap="none" normalizeH="0" baseline="0" dirty="0" smtClean="0">
                          <a:ln>
                            <a:noFill/>
                          </a:ln>
                          <a:solidFill>
                            <a:srgbClr val="C00000"/>
                          </a:solidFill>
                          <a:effectLst/>
                          <a:latin typeface="微軟正黑體"/>
                          <a:ea typeface="微軟正黑體"/>
                          <a:cs typeface="微軟正黑體"/>
                        </a:rPr>
                        <a:t>科別</a:t>
                      </a:r>
                      <a:r>
                        <a:rPr kumimoji="0" lang="en-US" altLang="zh-TW" sz="1400" b="1" i="0" u="none" strike="noStrike" cap="none" normalizeH="0" baseline="0" dirty="0" smtClean="0">
                          <a:ln>
                            <a:noFill/>
                          </a:ln>
                          <a:solidFill>
                            <a:srgbClr val="C00000"/>
                          </a:solidFill>
                          <a:effectLst/>
                          <a:latin typeface="微軟正黑體"/>
                          <a:ea typeface="微軟正黑體"/>
                          <a:cs typeface="微軟正黑體"/>
                        </a:rPr>
                        <a:t>3</a:t>
                      </a:r>
                      <a:endParaRPr kumimoji="0" lang="zh-TW" altLang="en-US" sz="1400" b="1" i="0" u="none" strike="noStrike" cap="none" normalizeH="0" baseline="0" dirty="0" smtClean="0">
                        <a:ln>
                          <a:noFill/>
                        </a:ln>
                        <a:solidFill>
                          <a:srgbClr val="C00000"/>
                        </a:solidFill>
                        <a:effectLst/>
                        <a:latin typeface="微軟正黑體"/>
                        <a:ea typeface="微軟正黑體"/>
                        <a:cs typeface="微軟正黑體"/>
                      </a:endParaRPr>
                    </a:p>
                  </a:txBody>
                  <a:tcPr marL="51437" marR="51437" marT="25703" marB="2570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extLst>
                  <a:ext uri="{0D108BD9-81ED-4DB2-BD59-A6C34878D82A}">
                    <a16:rowId xmlns="" xmlns:a16="http://schemas.microsoft.com/office/drawing/2014/main" val="10005"/>
                  </a:ext>
                </a:extLst>
              </a:tr>
              <a:tr h="690828">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smtClean="0">
                          <a:ln>
                            <a:noFill/>
                          </a:ln>
                          <a:solidFill>
                            <a:srgbClr val="000000"/>
                          </a:solidFill>
                          <a:effectLst/>
                          <a:latin typeface="微軟正黑體"/>
                          <a:ea typeface="微軟正黑體"/>
                          <a:cs typeface="微軟正黑體"/>
                        </a:rPr>
                        <a:t>錄取序號</a:t>
                      </a:r>
                      <a:r>
                        <a:rPr kumimoji="0" lang="en-US" altLang="zh-TW" sz="1600" b="0" i="0" u="none" strike="noStrike" cap="none" normalizeH="0" baseline="0" dirty="0" smtClean="0">
                          <a:ln>
                            <a:noFill/>
                          </a:ln>
                          <a:solidFill>
                            <a:srgbClr val="000000"/>
                          </a:solidFill>
                          <a:effectLst/>
                          <a:latin typeface="微軟正黑體"/>
                          <a:ea typeface="微軟正黑體"/>
                          <a:cs typeface="微軟正黑體"/>
                        </a:rPr>
                        <a:t>4</a:t>
                      </a:r>
                      <a:endParaRPr kumimoji="0" lang="zh-TW" altLang="en-US" sz="1600" b="0" i="0" u="none" strike="noStrike" cap="none" normalizeH="0" baseline="0" dirty="0" smtClean="0">
                        <a:ln>
                          <a:noFill/>
                        </a:ln>
                        <a:solidFill>
                          <a:srgbClr val="000000"/>
                        </a:solidFill>
                        <a:effectLst/>
                        <a:latin typeface="微軟正黑體"/>
                        <a:ea typeface="微軟正黑體"/>
                        <a:cs typeface="微軟正黑體"/>
                      </a:endParaRPr>
                    </a:p>
                  </a:txBody>
                  <a:tcPr marL="51437" marR="51437" marT="25703" marB="2570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400" b="1" i="0" u="none" strike="noStrike" cap="none" normalizeH="0" baseline="0" dirty="0" smtClean="0">
                          <a:ln>
                            <a:noFill/>
                          </a:ln>
                          <a:solidFill>
                            <a:srgbClr val="FF0000"/>
                          </a:solidFill>
                          <a:effectLst/>
                          <a:latin typeface="微軟正黑體"/>
                          <a:ea typeface="微軟正黑體"/>
                          <a:cs typeface="微軟正黑體"/>
                        </a:rPr>
                        <a:t>高職甲</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400" b="1" i="0" u="none" strike="noStrike" cap="none" normalizeH="0" baseline="0" dirty="0" smtClean="0">
                          <a:ln>
                            <a:noFill/>
                          </a:ln>
                          <a:solidFill>
                            <a:srgbClr val="FF0000"/>
                          </a:solidFill>
                          <a:effectLst/>
                          <a:latin typeface="微軟正黑體"/>
                          <a:ea typeface="微軟正黑體"/>
                          <a:cs typeface="微軟正黑體"/>
                        </a:rPr>
                        <a:t>科別</a:t>
                      </a:r>
                      <a:r>
                        <a:rPr kumimoji="0" lang="en-US" altLang="zh-TW" sz="1400" b="1" i="0" u="none" strike="noStrike" cap="none" normalizeH="0" baseline="0" dirty="0" smtClean="0">
                          <a:ln>
                            <a:noFill/>
                          </a:ln>
                          <a:solidFill>
                            <a:srgbClr val="FF0000"/>
                          </a:solidFill>
                          <a:effectLst/>
                          <a:latin typeface="微軟正黑體"/>
                          <a:ea typeface="微軟正黑體"/>
                          <a:cs typeface="微軟正黑體"/>
                        </a:rPr>
                        <a:t>4</a:t>
                      </a:r>
                      <a:endParaRPr kumimoji="0" lang="zh-TW" altLang="en-US" sz="1400" b="0" i="0" u="none" strike="noStrike" cap="none" normalizeH="0" baseline="0" dirty="0" smtClean="0">
                        <a:ln>
                          <a:noFill/>
                        </a:ln>
                        <a:solidFill>
                          <a:schemeClr val="tx1"/>
                        </a:solidFill>
                        <a:effectLst/>
                        <a:latin typeface="微軟正黑體"/>
                        <a:ea typeface="微軟正黑體"/>
                        <a:cs typeface="微軟正黑體"/>
                      </a:endParaRPr>
                    </a:p>
                  </a:txBody>
                  <a:tcPr marL="51437" marR="51437" marT="25703" marB="257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endParaRPr lang="zh-TW" altLang="en-US"/>
                    </a:p>
                  </a:txBody>
                  <a:tcPr marL="51437" marR="51437" marT="25703" marB="257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400" b="0" i="0" u="none" strike="noStrike" cap="none" normalizeH="0" baseline="0" dirty="0" smtClean="0">
                        <a:ln>
                          <a:noFill/>
                        </a:ln>
                        <a:solidFill>
                          <a:srgbClr val="000000"/>
                        </a:solidFill>
                        <a:effectLst/>
                        <a:latin typeface="微軟正黑體"/>
                        <a:ea typeface="微軟正黑體"/>
                        <a:cs typeface="微軟正黑體"/>
                      </a:endParaRPr>
                    </a:p>
                  </a:txBody>
                  <a:tcPr marL="51437" marR="51437" marT="25703" marB="257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200" b="0" i="0" u="none" strike="noStrike" cap="none" normalizeH="0" baseline="0" smtClean="0">
                        <a:ln>
                          <a:noFill/>
                        </a:ln>
                        <a:solidFill>
                          <a:srgbClr val="000000"/>
                        </a:solidFill>
                        <a:effectLst/>
                        <a:latin typeface="微軟正黑體"/>
                        <a:ea typeface="微軟正黑體"/>
                        <a:cs typeface="微軟正黑體"/>
                      </a:endParaRPr>
                    </a:p>
                  </a:txBody>
                  <a:tcPr marL="51437" marR="51437" marT="25703" marB="257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200" b="0" i="0" u="none" strike="noStrike" cap="none" normalizeH="0" baseline="0" dirty="0" smtClean="0">
                        <a:ln>
                          <a:noFill/>
                        </a:ln>
                        <a:solidFill>
                          <a:srgbClr val="000000"/>
                        </a:solidFill>
                        <a:effectLst/>
                        <a:latin typeface="標楷體" pitchFamily="65" charset="-120"/>
                        <a:ea typeface="標楷體" pitchFamily="65" charset="-120"/>
                        <a:cs typeface="微軟正黑體"/>
                      </a:endParaRPr>
                    </a:p>
                  </a:txBody>
                  <a:tcPr marL="51437" marR="51437" marT="25703" marB="257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200" b="0" i="0" u="none" strike="noStrike" cap="none" normalizeH="0" baseline="0" dirty="0" smtClean="0">
                        <a:ln>
                          <a:noFill/>
                        </a:ln>
                        <a:solidFill>
                          <a:srgbClr val="000000"/>
                        </a:solidFill>
                        <a:effectLst/>
                        <a:latin typeface="標楷體" pitchFamily="65" charset="-120"/>
                        <a:ea typeface="標楷體" pitchFamily="65" charset="-120"/>
                        <a:cs typeface="微軟正黑體"/>
                      </a:endParaRPr>
                    </a:p>
                  </a:txBody>
                  <a:tcPr marL="51437" marR="51437" marT="25703" marB="257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400" b="0" i="0" u="none" strike="noStrike" cap="none" normalizeH="0" baseline="0" dirty="0" smtClean="0">
                          <a:ln>
                            <a:noFill/>
                          </a:ln>
                          <a:solidFill>
                            <a:schemeClr val="tx1"/>
                          </a:solidFill>
                          <a:effectLst/>
                          <a:latin typeface="微軟正黑體" panose="020B0604030504040204" pitchFamily="34" charset="-120"/>
                          <a:ea typeface="+mn-ea"/>
                          <a:cs typeface="微軟正黑體"/>
                        </a:rPr>
                        <a:t>高職丁</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400" b="1" i="0" u="none" strike="noStrike" cap="none" normalizeH="0" baseline="0" dirty="0" smtClean="0">
                          <a:ln>
                            <a:noFill/>
                          </a:ln>
                          <a:solidFill>
                            <a:schemeClr val="tx1"/>
                          </a:solidFill>
                          <a:effectLst/>
                          <a:latin typeface="微軟正黑體"/>
                          <a:ea typeface="微軟正黑體"/>
                          <a:cs typeface="微軟正黑體"/>
                        </a:rPr>
                        <a:t>科別</a:t>
                      </a:r>
                      <a:r>
                        <a:rPr kumimoji="0" lang="en-US" altLang="zh-TW" sz="1400" b="1" i="0" u="none" strike="noStrike" cap="none" normalizeH="0" baseline="0" dirty="0" smtClean="0">
                          <a:ln>
                            <a:noFill/>
                          </a:ln>
                          <a:solidFill>
                            <a:schemeClr val="tx1"/>
                          </a:solidFill>
                          <a:effectLst/>
                          <a:latin typeface="微軟正黑體"/>
                          <a:ea typeface="微軟正黑體"/>
                          <a:cs typeface="微軟正黑體"/>
                        </a:rPr>
                        <a:t>4</a:t>
                      </a:r>
                      <a:endParaRPr kumimoji="0" lang="zh-TW" altLang="en-US" sz="1400" b="0" i="0" u="none" strike="noStrike" cap="none" normalizeH="0" baseline="0" dirty="0" smtClean="0">
                        <a:ln>
                          <a:noFill/>
                        </a:ln>
                        <a:solidFill>
                          <a:schemeClr val="tx1"/>
                        </a:solidFill>
                        <a:effectLst/>
                        <a:latin typeface="標楷體" pitchFamily="65" charset="-120"/>
                        <a:ea typeface="標楷體" pitchFamily="65" charset="-120"/>
                        <a:cs typeface="微軟正黑體"/>
                      </a:endParaRPr>
                    </a:p>
                  </a:txBody>
                  <a:tcPr marL="51437" marR="51437" marT="25703" marB="257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400" b="0" i="0" u="none" strike="noStrike" cap="none" normalizeH="0" baseline="0" dirty="0" smtClean="0">
                        <a:ln>
                          <a:noFill/>
                        </a:ln>
                        <a:solidFill>
                          <a:srgbClr val="000000"/>
                        </a:solidFill>
                        <a:effectLst/>
                        <a:latin typeface="標楷體" pitchFamily="65" charset="-120"/>
                        <a:ea typeface="標楷體" pitchFamily="65" charset="-120"/>
                        <a:cs typeface="微軟正黑體"/>
                      </a:endParaRPr>
                    </a:p>
                  </a:txBody>
                  <a:tcPr marL="51437" marR="51437" marT="25703" marB="257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400" b="0" i="0" u="none" strike="noStrike" cap="none" normalizeH="0" baseline="0" dirty="0" smtClean="0">
                          <a:ln>
                            <a:noFill/>
                          </a:ln>
                          <a:solidFill>
                            <a:srgbClr val="C00000"/>
                          </a:solidFill>
                          <a:effectLst/>
                          <a:latin typeface="微軟正黑體" panose="020B0604030504040204" pitchFamily="34" charset="-120"/>
                          <a:ea typeface="+mn-ea"/>
                          <a:cs typeface="微軟正黑體"/>
                        </a:rPr>
                        <a:t>高職戊</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400" b="1" i="0" u="none" strike="noStrike" cap="none" normalizeH="0" baseline="0" dirty="0" smtClean="0">
                          <a:ln>
                            <a:noFill/>
                          </a:ln>
                          <a:solidFill>
                            <a:srgbClr val="C00000"/>
                          </a:solidFill>
                          <a:effectLst/>
                          <a:latin typeface="微軟正黑體"/>
                          <a:ea typeface="微軟正黑體"/>
                          <a:cs typeface="微軟正黑體"/>
                        </a:rPr>
                        <a:t>科別</a:t>
                      </a:r>
                      <a:r>
                        <a:rPr kumimoji="0" lang="en-US" altLang="zh-TW" sz="1400" b="1" i="0" u="none" strike="noStrike" cap="none" normalizeH="0" baseline="0" dirty="0" smtClean="0">
                          <a:ln>
                            <a:noFill/>
                          </a:ln>
                          <a:solidFill>
                            <a:srgbClr val="C00000"/>
                          </a:solidFill>
                          <a:effectLst/>
                          <a:latin typeface="微軟正黑體"/>
                          <a:ea typeface="微軟正黑體"/>
                          <a:cs typeface="微軟正黑體"/>
                        </a:rPr>
                        <a:t>4</a:t>
                      </a:r>
                      <a:endParaRPr kumimoji="0" lang="zh-TW" altLang="en-US" sz="1400" b="0" i="0" u="none" strike="noStrike" cap="none" normalizeH="0" baseline="0" dirty="0" smtClean="0">
                        <a:ln>
                          <a:noFill/>
                        </a:ln>
                        <a:solidFill>
                          <a:srgbClr val="C00000"/>
                        </a:solidFill>
                        <a:effectLst/>
                        <a:latin typeface="標楷體" pitchFamily="65" charset="-120"/>
                        <a:ea typeface="標楷體" pitchFamily="65" charset="-120"/>
                        <a:cs typeface="微軟正黑體"/>
                      </a:endParaRPr>
                    </a:p>
                  </a:txBody>
                  <a:tcPr marL="51437" marR="51437" marT="25703" marB="2570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extLst>
                  <a:ext uri="{0D108BD9-81ED-4DB2-BD59-A6C34878D82A}">
                    <a16:rowId xmlns="" xmlns:a16="http://schemas.microsoft.com/office/drawing/2014/main" val="10006"/>
                  </a:ext>
                </a:extLst>
              </a:tr>
              <a:tr h="690828">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smtClean="0">
                          <a:ln>
                            <a:noFill/>
                          </a:ln>
                          <a:solidFill>
                            <a:srgbClr val="000000"/>
                          </a:solidFill>
                          <a:effectLst/>
                          <a:latin typeface="微軟正黑體"/>
                          <a:ea typeface="微軟正黑體"/>
                          <a:cs typeface="微軟正黑體"/>
                        </a:rPr>
                        <a:t>錄取序號</a:t>
                      </a:r>
                      <a:r>
                        <a:rPr kumimoji="0" lang="en-US" altLang="zh-TW" sz="1600" b="0" i="0" u="none" strike="noStrike" cap="none" normalizeH="0" baseline="0" dirty="0" smtClean="0">
                          <a:ln>
                            <a:noFill/>
                          </a:ln>
                          <a:solidFill>
                            <a:srgbClr val="000000"/>
                          </a:solidFill>
                          <a:effectLst/>
                          <a:latin typeface="微軟正黑體"/>
                          <a:ea typeface="微軟正黑體"/>
                          <a:cs typeface="微軟正黑體"/>
                        </a:rPr>
                        <a:t>5</a:t>
                      </a:r>
                      <a:endParaRPr kumimoji="0" lang="zh-TW" altLang="en-US" sz="1600" b="0" i="0" u="none" strike="noStrike" cap="none" normalizeH="0" baseline="0" dirty="0" smtClean="0">
                        <a:ln>
                          <a:noFill/>
                        </a:ln>
                        <a:solidFill>
                          <a:srgbClr val="000000"/>
                        </a:solidFill>
                        <a:effectLst/>
                        <a:latin typeface="微軟正黑體"/>
                        <a:ea typeface="微軟正黑體"/>
                        <a:cs typeface="微軟正黑體"/>
                      </a:endParaRPr>
                    </a:p>
                  </a:txBody>
                  <a:tcPr marL="51437" marR="51437" marT="25703" marB="2570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400" b="1" i="0" u="none" strike="noStrike" cap="none" normalizeH="0" baseline="0" dirty="0" smtClean="0">
                          <a:ln>
                            <a:noFill/>
                          </a:ln>
                          <a:solidFill>
                            <a:srgbClr val="FF0000"/>
                          </a:solidFill>
                          <a:effectLst/>
                          <a:latin typeface="微軟正黑體"/>
                          <a:ea typeface="微軟正黑體"/>
                          <a:cs typeface="微軟正黑體"/>
                        </a:rPr>
                        <a:t>高職甲</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400" b="1" i="0" u="none" strike="noStrike" cap="none" normalizeH="0" baseline="0" dirty="0" smtClean="0">
                          <a:ln>
                            <a:noFill/>
                          </a:ln>
                          <a:solidFill>
                            <a:srgbClr val="FF0000"/>
                          </a:solidFill>
                          <a:effectLst/>
                          <a:latin typeface="微軟正黑體"/>
                          <a:ea typeface="微軟正黑體"/>
                          <a:cs typeface="微軟正黑體"/>
                        </a:rPr>
                        <a:t>科別</a:t>
                      </a:r>
                      <a:r>
                        <a:rPr kumimoji="0" lang="en-US" altLang="zh-TW" sz="1400" b="1" i="0" u="none" strike="noStrike" cap="none" normalizeH="0" baseline="0" dirty="0" smtClean="0">
                          <a:ln>
                            <a:noFill/>
                          </a:ln>
                          <a:solidFill>
                            <a:srgbClr val="FF0000"/>
                          </a:solidFill>
                          <a:effectLst/>
                          <a:latin typeface="微軟正黑體"/>
                          <a:ea typeface="微軟正黑體"/>
                          <a:cs typeface="微軟正黑體"/>
                        </a:rPr>
                        <a:t>5</a:t>
                      </a:r>
                      <a:endParaRPr kumimoji="0" lang="zh-TW" altLang="en-US" sz="1400" b="0" i="0" u="none" strike="noStrike" cap="none" normalizeH="0" baseline="0" dirty="0" smtClean="0">
                        <a:ln>
                          <a:noFill/>
                        </a:ln>
                        <a:solidFill>
                          <a:schemeClr val="tx1"/>
                        </a:solidFill>
                        <a:effectLst/>
                        <a:latin typeface="微軟正黑體"/>
                        <a:ea typeface="微軟正黑體"/>
                        <a:cs typeface="微軟正黑體"/>
                      </a:endParaRPr>
                    </a:p>
                  </a:txBody>
                  <a:tcPr marL="51437" marR="51437" marT="25703" marB="257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endParaRPr lang="zh-TW" altLang="en-US" dirty="0"/>
                    </a:p>
                  </a:txBody>
                  <a:tcPr marL="51437" marR="51437" marT="25703" marB="257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400" b="0" i="0" u="none" strike="noStrike" cap="none" normalizeH="0" baseline="0" dirty="0" smtClean="0">
                        <a:ln>
                          <a:noFill/>
                        </a:ln>
                        <a:solidFill>
                          <a:srgbClr val="000000"/>
                        </a:solidFill>
                        <a:effectLst/>
                        <a:latin typeface="微軟正黑體"/>
                        <a:ea typeface="微軟正黑體"/>
                        <a:cs typeface="微軟正黑體"/>
                      </a:endParaRPr>
                    </a:p>
                  </a:txBody>
                  <a:tcPr marL="51437" marR="51437" marT="25703" marB="257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200" b="0" i="0" u="none" strike="noStrike" cap="none" normalizeH="0" baseline="0" smtClean="0">
                        <a:ln>
                          <a:noFill/>
                        </a:ln>
                        <a:solidFill>
                          <a:srgbClr val="000000"/>
                        </a:solidFill>
                        <a:effectLst/>
                        <a:latin typeface="微軟正黑體"/>
                        <a:ea typeface="微軟正黑體"/>
                        <a:cs typeface="微軟正黑體"/>
                      </a:endParaRPr>
                    </a:p>
                  </a:txBody>
                  <a:tcPr marL="51437" marR="51437" marT="25703" marB="257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200" b="0" i="0" u="none" strike="noStrike" cap="none" normalizeH="0" baseline="0" smtClean="0">
                        <a:ln>
                          <a:noFill/>
                        </a:ln>
                        <a:solidFill>
                          <a:srgbClr val="000000"/>
                        </a:solidFill>
                        <a:effectLst/>
                        <a:latin typeface="標楷體" pitchFamily="65" charset="-120"/>
                        <a:ea typeface="標楷體" pitchFamily="65" charset="-120"/>
                        <a:cs typeface="微軟正黑體"/>
                      </a:endParaRPr>
                    </a:p>
                  </a:txBody>
                  <a:tcPr marL="51437" marR="51437" marT="25703" marB="257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200" b="0" i="0" u="none" strike="noStrike" cap="none" normalizeH="0" baseline="0" dirty="0" smtClean="0">
                        <a:ln>
                          <a:noFill/>
                        </a:ln>
                        <a:solidFill>
                          <a:srgbClr val="000000"/>
                        </a:solidFill>
                        <a:effectLst/>
                        <a:latin typeface="標楷體" pitchFamily="65" charset="-120"/>
                        <a:ea typeface="標楷體" pitchFamily="65" charset="-120"/>
                        <a:cs typeface="微軟正黑體"/>
                      </a:endParaRPr>
                    </a:p>
                  </a:txBody>
                  <a:tcPr marL="51437" marR="51437" marT="25703" marB="257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400" b="0" i="0" u="none" strike="noStrike" cap="none" normalizeH="0" baseline="0" dirty="0" smtClean="0">
                          <a:ln>
                            <a:noFill/>
                          </a:ln>
                          <a:solidFill>
                            <a:schemeClr val="tx1"/>
                          </a:solidFill>
                          <a:effectLst/>
                          <a:latin typeface="微軟正黑體" panose="020B0604030504040204" pitchFamily="34" charset="-120"/>
                          <a:ea typeface="+mn-ea"/>
                          <a:cs typeface="微軟正黑體"/>
                        </a:rPr>
                        <a:t>高職丁</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400" b="1" i="0" u="none" strike="noStrike" cap="none" normalizeH="0" baseline="0" dirty="0" smtClean="0">
                          <a:ln>
                            <a:noFill/>
                          </a:ln>
                          <a:solidFill>
                            <a:schemeClr val="tx1"/>
                          </a:solidFill>
                          <a:effectLst/>
                          <a:latin typeface="微軟正黑體"/>
                          <a:ea typeface="微軟正黑體"/>
                          <a:cs typeface="微軟正黑體"/>
                        </a:rPr>
                        <a:t>科別</a:t>
                      </a:r>
                      <a:r>
                        <a:rPr kumimoji="0" lang="en-US" altLang="zh-TW" sz="1400" b="1" i="0" u="none" strike="noStrike" cap="none" normalizeH="0" baseline="0" dirty="0" smtClean="0">
                          <a:ln>
                            <a:noFill/>
                          </a:ln>
                          <a:solidFill>
                            <a:schemeClr val="tx1"/>
                          </a:solidFill>
                          <a:effectLst/>
                          <a:latin typeface="微軟正黑體"/>
                          <a:ea typeface="微軟正黑體"/>
                          <a:cs typeface="微軟正黑體"/>
                        </a:rPr>
                        <a:t>5</a:t>
                      </a:r>
                      <a:endParaRPr kumimoji="0" lang="zh-TW" altLang="en-US" sz="1400" b="0" i="0" u="none" strike="noStrike" cap="none" normalizeH="0" baseline="0" dirty="0" smtClean="0">
                        <a:ln>
                          <a:noFill/>
                        </a:ln>
                        <a:solidFill>
                          <a:schemeClr val="tx1"/>
                        </a:solidFill>
                        <a:effectLst/>
                        <a:latin typeface="標楷體" pitchFamily="65" charset="-120"/>
                        <a:ea typeface="標楷體" pitchFamily="65" charset="-120"/>
                        <a:cs typeface="微軟正黑體"/>
                      </a:endParaRPr>
                    </a:p>
                  </a:txBody>
                  <a:tcPr marL="51437" marR="51437" marT="25703" marB="257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400" b="0" i="0" u="none" strike="noStrike" cap="none" normalizeH="0" baseline="0" dirty="0" smtClean="0">
                        <a:ln>
                          <a:noFill/>
                        </a:ln>
                        <a:solidFill>
                          <a:srgbClr val="000000"/>
                        </a:solidFill>
                        <a:effectLst/>
                        <a:latin typeface="標楷體" pitchFamily="65" charset="-120"/>
                        <a:ea typeface="標楷體" pitchFamily="65" charset="-120"/>
                        <a:cs typeface="微軟正黑體"/>
                      </a:endParaRPr>
                    </a:p>
                  </a:txBody>
                  <a:tcPr marL="51437" marR="51437" marT="25703" marB="257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400" b="0" i="0" u="none" strike="noStrike" cap="none" normalizeH="0" baseline="0" dirty="0" smtClean="0">
                          <a:ln>
                            <a:noFill/>
                          </a:ln>
                          <a:solidFill>
                            <a:srgbClr val="C00000"/>
                          </a:solidFill>
                          <a:effectLst/>
                          <a:latin typeface="微軟正黑體" panose="020B0604030504040204" pitchFamily="34" charset="-120"/>
                          <a:ea typeface="+mn-ea"/>
                          <a:cs typeface="微軟正黑體"/>
                        </a:rPr>
                        <a:t>高職戊</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400" b="1" i="0" u="none" strike="noStrike" cap="none" normalizeH="0" baseline="0" dirty="0" smtClean="0">
                          <a:ln>
                            <a:noFill/>
                          </a:ln>
                          <a:solidFill>
                            <a:srgbClr val="C00000"/>
                          </a:solidFill>
                          <a:effectLst/>
                          <a:latin typeface="微軟正黑體"/>
                          <a:ea typeface="微軟正黑體"/>
                          <a:cs typeface="微軟正黑體"/>
                        </a:rPr>
                        <a:t>科別</a:t>
                      </a:r>
                      <a:r>
                        <a:rPr kumimoji="0" lang="en-US" altLang="zh-TW" sz="1400" b="1" i="0" u="none" strike="noStrike" cap="none" normalizeH="0" baseline="0" dirty="0" smtClean="0">
                          <a:ln>
                            <a:noFill/>
                          </a:ln>
                          <a:solidFill>
                            <a:srgbClr val="C00000"/>
                          </a:solidFill>
                          <a:effectLst/>
                          <a:latin typeface="微軟正黑體"/>
                          <a:ea typeface="微軟正黑體"/>
                          <a:cs typeface="微軟正黑體"/>
                        </a:rPr>
                        <a:t>5</a:t>
                      </a:r>
                      <a:endParaRPr kumimoji="0" lang="zh-TW" altLang="en-US" sz="1400" b="0" i="0" u="none" strike="noStrike" cap="none" normalizeH="0" baseline="0" dirty="0" smtClean="0">
                        <a:ln>
                          <a:noFill/>
                        </a:ln>
                        <a:solidFill>
                          <a:srgbClr val="C00000"/>
                        </a:solidFill>
                        <a:effectLst/>
                        <a:latin typeface="標楷體" pitchFamily="65" charset="-120"/>
                        <a:ea typeface="標楷體" pitchFamily="65" charset="-120"/>
                        <a:cs typeface="微軟正黑體"/>
                      </a:endParaRPr>
                    </a:p>
                  </a:txBody>
                  <a:tcPr marL="51437" marR="51437" marT="25703" marB="2570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CCFF"/>
                    </a:solidFill>
                  </a:tcPr>
                </a:tc>
                <a:extLst>
                  <a:ext uri="{0D108BD9-81ED-4DB2-BD59-A6C34878D82A}">
                    <a16:rowId xmlns="" xmlns:a16="http://schemas.microsoft.com/office/drawing/2014/main" val="10007"/>
                  </a:ext>
                </a:extLst>
              </a:tr>
            </a:tbl>
          </a:graphicData>
        </a:graphic>
      </p:graphicFrame>
      <p:sp>
        <p:nvSpPr>
          <p:cNvPr id="4" name="投影片編號版面配置區 3"/>
          <p:cNvSpPr>
            <a:spLocks noGrp="1"/>
          </p:cNvSpPr>
          <p:nvPr>
            <p:ph type="sldNum" sz="quarter" idx="12"/>
          </p:nvPr>
        </p:nvSpPr>
        <p:spPr/>
        <p:txBody>
          <a:bodyPr/>
          <a:lstStyle/>
          <a:p>
            <a:pPr>
              <a:spcBef>
                <a:spcPct val="0"/>
              </a:spcBef>
              <a:defRPr/>
            </a:pPr>
            <a:r>
              <a:rPr lang="en-US" altLang="zh-TW" dirty="0" smtClean="0"/>
              <a:t>61</a:t>
            </a:r>
            <a:endParaRPr lang="zh-TW" altLang="en-US" dirty="0"/>
          </a:p>
        </p:txBody>
      </p:sp>
      <p:sp>
        <p:nvSpPr>
          <p:cNvPr id="2" name="矩形 1"/>
          <p:cNvSpPr/>
          <p:nvPr/>
        </p:nvSpPr>
        <p:spPr>
          <a:xfrm>
            <a:off x="3575720" y="2132856"/>
            <a:ext cx="792088" cy="4115544"/>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矩形 5"/>
          <p:cNvSpPr/>
          <p:nvPr/>
        </p:nvSpPr>
        <p:spPr>
          <a:xfrm>
            <a:off x="5663952" y="2132856"/>
            <a:ext cx="792088" cy="4115544"/>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 name="標題 2"/>
          <p:cNvSpPr>
            <a:spLocks noGrp="1"/>
          </p:cNvSpPr>
          <p:nvPr>
            <p:ph type="title"/>
          </p:nvPr>
        </p:nvSpPr>
        <p:spPr/>
        <p:txBody>
          <a:bodyPr/>
          <a:lstStyle/>
          <a:p>
            <a:endParaRPr lang="zh-TW" altLang="en-US"/>
          </a:p>
        </p:txBody>
      </p:sp>
    </p:spTree>
    <p:extLst>
      <p:ext uri="{BB962C8B-B14F-4D97-AF65-F5344CB8AC3E}">
        <p14:creationId xmlns:p14="http://schemas.microsoft.com/office/powerpoint/2010/main" xmlns="" val="323398532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549895" y="236834"/>
            <a:ext cx="8911687" cy="881961"/>
          </a:xfrm>
        </p:spPr>
        <p:txBody>
          <a:bodyPr/>
          <a:lstStyle/>
          <a:p>
            <a:pPr algn="ctr"/>
            <a:r>
              <a:rPr lang="zh-TW" altLang="en-US" b="1" dirty="0" smtClean="0">
                <a:solidFill>
                  <a:srgbClr val="C00000"/>
                </a:solidFill>
                <a:latin typeface="標楷體" panose="03000509000000000000" pitchFamily="65" charset="-120"/>
                <a:ea typeface="標楷體" panose="03000509000000000000" pitchFamily="65" charset="-120"/>
              </a:rPr>
              <a:t>若我是學術傾向的學生</a:t>
            </a:r>
            <a:endParaRPr lang="zh-TW" altLang="en-US" b="1" dirty="0">
              <a:solidFill>
                <a:srgbClr val="C00000"/>
              </a:solidFill>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a:xfrm>
            <a:off x="1857691" y="1197124"/>
            <a:ext cx="8915400" cy="5171403"/>
          </a:xfrm>
        </p:spPr>
        <p:txBody>
          <a:bodyPr/>
          <a:lstStyle/>
          <a:p>
            <a:r>
              <a:rPr lang="zh-TW" altLang="en-US" sz="2800" b="1" dirty="0" smtClean="0"/>
              <a:t>第一志願序學校</a:t>
            </a:r>
            <a:endParaRPr lang="en-US" altLang="zh-TW" sz="2800" b="1" dirty="0" smtClean="0"/>
          </a:p>
          <a:p>
            <a:r>
              <a:rPr lang="zh-TW" altLang="en-US" sz="2800" dirty="0"/>
              <a:t> </a:t>
            </a:r>
            <a:r>
              <a:rPr lang="zh-TW" altLang="en-US" sz="2800" dirty="0" smtClean="0"/>
              <a:t>    </a:t>
            </a:r>
            <a:r>
              <a:rPr lang="zh-TW" altLang="en-US" sz="2800" dirty="0"/>
              <a:t>台南一</a:t>
            </a:r>
            <a:r>
              <a:rPr lang="zh-TW" altLang="en-US" sz="2800" dirty="0" smtClean="0"/>
              <a:t>中普通科</a:t>
            </a:r>
            <a:endParaRPr lang="en-US" altLang="zh-TW" sz="2800" dirty="0" smtClean="0"/>
          </a:p>
          <a:p>
            <a:r>
              <a:rPr lang="zh-TW" altLang="en-US" sz="2800" dirty="0"/>
              <a:t> </a:t>
            </a:r>
            <a:r>
              <a:rPr lang="zh-TW" altLang="en-US" sz="2800" dirty="0" smtClean="0"/>
              <a:t>    台南二中</a:t>
            </a:r>
            <a:r>
              <a:rPr lang="zh-TW" altLang="en-US" sz="2800" dirty="0"/>
              <a:t>普通</a:t>
            </a:r>
            <a:r>
              <a:rPr lang="zh-TW" altLang="en-US" sz="2800" dirty="0" smtClean="0"/>
              <a:t>科</a:t>
            </a:r>
            <a:endParaRPr lang="en-US" altLang="zh-TW" sz="2800" dirty="0" smtClean="0"/>
          </a:p>
          <a:p>
            <a:r>
              <a:rPr lang="zh-TW" altLang="en-US" sz="2800" dirty="0" smtClean="0"/>
              <a:t>     家齊高中</a:t>
            </a:r>
            <a:r>
              <a:rPr lang="zh-TW" altLang="en-US" sz="2800" dirty="0"/>
              <a:t>普通</a:t>
            </a:r>
            <a:r>
              <a:rPr lang="zh-TW" altLang="en-US" sz="2800" dirty="0" smtClean="0"/>
              <a:t>科、</a:t>
            </a:r>
            <a:r>
              <a:rPr lang="zh-TW" altLang="en-US" sz="2800" u="sng" dirty="0" smtClean="0">
                <a:solidFill>
                  <a:srgbClr val="FF0000"/>
                </a:solidFill>
              </a:rPr>
              <a:t>餐飲管理科、流行服飾科</a:t>
            </a:r>
            <a:r>
              <a:rPr lang="zh-TW" altLang="en-US" sz="2800" dirty="0" smtClean="0"/>
              <a:t>     </a:t>
            </a:r>
            <a:endParaRPr lang="en-US" altLang="zh-TW" sz="2800" dirty="0" smtClean="0"/>
          </a:p>
          <a:p>
            <a:r>
              <a:rPr lang="zh-TW" altLang="en-US" sz="2800" b="1" dirty="0" smtClean="0"/>
              <a:t>第二志願</a:t>
            </a:r>
            <a:r>
              <a:rPr lang="zh-TW" altLang="en-US" sz="2800" b="1" dirty="0"/>
              <a:t>序</a:t>
            </a:r>
            <a:r>
              <a:rPr lang="zh-TW" altLang="en-US" sz="2800" b="1" dirty="0" smtClean="0"/>
              <a:t>學校</a:t>
            </a:r>
            <a:endParaRPr lang="en-US" altLang="zh-TW" sz="2800" b="1" dirty="0" smtClean="0"/>
          </a:p>
          <a:p>
            <a:r>
              <a:rPr lang="zh-TW" altLang="en-US" sz="2800" dirty="0"/>
              <a:t> </a:t>
            </a:r>
            <a:r>
              <a:rPr lang="zh-TW" altLang="en-US" sz="2800" dirty="0" smtClean="0"/>
              <a:t>     </a:t>
            </a:r>
            <a:r>
              <a:rPr lang="zh-TW" altLang="en-US" sz="2800" u="sng" dirty="0" smtClean="0">
                <a:solidFill>
                  <a:srgbClr val="FF0000"/>
                </a:solidFill>
              </a:rPr>
              <a:t>高雄餐旅大學餐飲管理科</a:t>
            </a:r>
            <a:endParaRPr lang="en-US" altLang="zh-TW" sz="2800" u="sng" dirty="0" smtClean="0">
              <a:solidFill>
                <a:srgbClr val="FF0000"/>
              </a:solidFill>
            </a:endParaRPr>
          </a:p>
          <a:p>
            <a:r>
              <a:rPr lang="zh-TW" altLang="en-US" sz="2800" dirty="0"/>
              <a:t> </a:t>
            </a:r>
            <a:r>
              <a:rPr lang="zh-TW" altLang="en-US" sz="2800" dirty="0" smtClean="0"/>
              <a:t>     南大附中</a:t>
            </a:r>
            <a:r>
              <a:rPr lang="zh-TW" altLang="en-US" sz="2800" dirty="0"/>
              <a:t>普通</a:t>
            </a:r>
            <a:r>
              <a:rPr lang="zh-TW" altLang="en-US" sz="2800" dirty="0" smtClean="0"/>
              <a:t>科</a:t>
            </a:r>
            <a:r>
              <a:rPr lang="zh-TW" altLang="en-US" sz="2800" dirty="0"/>
              <a:t>、綜合</a:t>
            </a:r>
            <a:r>
              <a:rPr lang="zh-TW" altLang="en-US" sz="2800" dirty="0" smtClean="0"/>
              <a:t>高中</a:t>
            </a:r>
            <a:endParaRPr lang="en-US" altLang="zh-TW" sz="2800" dirty="0" smtClean="0"/>
          </a:p>
          <a:p>
            <a:r>
              <a:rPr lang="zh-TW" altLang="en-US" sz="2800" b="1" dirty="0" smtClean="0"/>
              <a:t>第三志願</a:t>
            </a:r>
            <a:r>
              <a:rPr lang="zh-TW" altLang="en-US" sz="2800" b="1" dirty="0"/>
              <a:t>序</a:t>
            </a:r>
            <a:r>
              <a:rPr lang="zh-TW" altLang="en-US" sz="2800" b="1" dirty="0" smtClean="0"/>
              <a:t>學校</a:t>
            </a:r>
            <a:endParaRPr lang="en-US" altLang="zh-TW" sz="2800" b="1" dirty="0" smtClean="0"/>
          </a:p>
          <a:p>
            <a:r>
              <a:rPr lang="zh-TW" altLang="en-US" sz="2800" dirty="0"/>
              <a:t> </a:t>
            </a:r>
            <a:r>
              <a:rPr lang="zh-TW" altLang="en-US" sz="2800" dirty="0" smtClean="0"/>
              <a:t>     光華高中</a:t>
            </a:r>
            <a:r>
              <a:rPr lang="zh-TW" altLang="en-US" sz="2800" dirty="0"/>
              <a:t>普通</a:t>
            </a:r>
            <a:r>
              <a:rPr lang="zh-TW" altLang="en-US" sz="2800" dirty="0" smtClean="0"/>
              <a:t>科、綜合高中</a:t>
            </a:r>
            <a:endParaRPr lang="en-US" altLang="zh-TW" sz="2800" dirty="0"/>
          </a:p>
          <a:p>
            <a:endParaRPr lang="en-US" altLang="zh-TW" sz="2800" dirty="0"/>
          </a:p>
          <a:p>
            <a:endParaRPr lang="zh-TW" altLang="en-US" sz="2800" dirty="0"/>
          </a:p>
        </p:txBody>
      </p:sp>
      <p:sp>
        <p:nvSpPr>
          <p:cNvPr id="4" name="橢圓形圖說文字 3"/>
          <p:cNvSpPr/>
          <p:nvPr/>
        </p:nvSpPr>
        <p:spPr>
          <a:xfrm>
            <a:off x="8434954" y="3984419"/>
            <a:ext cx="3264363" cy="2088232"/>
          </a:xfrm>
          <a:prstGeom prst="wedgeEllipseCallout">
            <a:avLst>
              <a:gd name="adj1" fmla="val -79844"/>
              <a:gd name="adj2" fmla="val -5353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dirty="0" smtClean="0">
                <a:latin typeface="標楷體" panose="03000509000000000000" pitchFamily="65" charset="-120"/>
                <a:ea typeface="標楷體" panose="03000509000000000000" pitchFamily="65" charset="-120"/>
              </a:rPr>
              <a:t>這樣填</a:t>
            </a:r>
            <a:endParaRPr lang="en-US" altLang="zh-TW" sz="3200" dirty="0" smtClean="0">
              <a:latin typeface="標楷體" panose="03000509000000000000" pitchFamily="65" charset="-120"/>
              <a:ea typeface="標楷體" panose="03000509000000000000" pitchFamily="65" charset="-120"/>
            </a:endParaRPr>
          </a:p>
          <a:p>
            <a:pPr algn="ctr"/>
            <a:r>
              <a:rPr lang="zh-TW" altLang="en-US" sz="3200" dirty="0">
                <a:latin typeface="標楷體" panose="03000509000000000000" pitchFamily="65" charset="-120"/>
                <a:ea typeface="標楷體" panose="03000509000000000000" pitchFamily="65" charset="-120"/>
              </a:rPr>
              <a:t>適合</a:t>
            </a:r>
            <a:r>
              <a:rPr lang="zh-TW" altLang="en-US" sz="3200" dirty="0" smtClean="0">
                <a:latin typeface="標楷體" panose="03000509000000000000" pitchFamily="65" charset="-120"/>
                <a:ea typeface="標楷體" panose="03000509000000000000" pitchFamily="65" charset="-120"/>
              </a:rPr>
              <a:t>嗎？</a:t>
            </a:r>
            <a:endParaRPr lang="zh-TW" altLang="en-US" sz="32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xmlns="" val="15197513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a:spLocks noGrp="1"/>
          </p:cNvSpPr>
          <p:nvPr>
            <p:ph type="title"/>
          </p:nvPr>
        </p:nvSpPr>
        <p:spPr>
          <a:xfrm>
            <a:off x="2517622" y="258350"/>
            <a:ext cx="8911687" cy="1280890"/>
          </a:xfrm>
        </p:spPr>
        <p:txBody>
          <a:bodyPr/>
          <a:lstStyle/>
          <a:p>
            <a:pPr algn="ctr"/>
            <a:r>
              <a:rPr lang="zh-TW" altLang="en-US" b="1" dirty="0" smtClean="0">
                <a:solidFill>
                  <a:srgbClr val="C00000"/>
                </a:solidFill>
                <a:latin typeface="標楷體" panose="03000509000000000000" pitchFamily="65" charset="-120"/>
                <a:ea typeface="標楷體" panose="03000509000000000000" pitchFamily="65" charset="-120"/>
              </a:rPr>
              <a:t>若我是職業傾向的學生</a:t>
            </a:r>
            <a:endParaRPr lang="zh-TW" altLang="en-US" b="1" dirty="0">
              <a:solidFill>
                <a:srgbClr val="C00000"/>
              </a:solidFill>
              <a:latin typeface="標楷體" panose="03000509000000000000" pitchFamily="65" charset="-120"/>
              <a:ea typeface="標楷體" panose="03000509000000000000" pitchFamily="65" charset="-120"/>
            </a:endParaRPr>
          </a:p>
        </p:txBody>
      </p:sp>
      <p:sp>
        <p:nvSpPr>
          <p:cNvPr id="5" name="內容版面配置區 2"/>
          <p:cNvSpPr>
            <a:spLocks noGrp="1"/>
          </p:cNvSpPr>
          <p:nvPr>
            <p:ph idx="1"/>
          </p:nvPr>
        </p:nvSpPr>
        <p:spPr>
          <a:xfrm>
            <a:off x="1922238" y="1305261"/>
            <a:ext cx="8915400" cy="5285500"/>
          </a:xfrm>
        </p:spPr>
        <p:txBody>
          <a:bodyPr>
            <a:noAutofit/>
          </a:bodyPr>
          <a:lstStyle/>
          <a:p>
            <a:r>
              <a:rPr lang="zh-TW" altLang="en-US" sz="2800" b="1" dirty="0" smtClean="0"/>
              <a:t>第一志願序學校</a:t>
            </a:r>
            <a:endParaRPr lang="en-US" altLang="zh-TW" sz="2800" b="1" dirty="0" smtClean="0"/>
          </a:p>
          <a:p>
            <a:r>
              <a:rPr lang="zh-TW" altLang="en-US" sz="2800" dirty="0" smtClean="0"/>
              <a:t>     家齊高中</a:t>
            </a:r>
            <a:r>
              <a:rPr lang="zh-TW" altLang="en-US" sz="2800" u="sng" dirty="0">
                <a:solidFill>
                  <a:srgbClr val="FF0000"/>
                </a:solidFill>
              </a:rPr>
              <a:t>普通</a:t>
            </a:r>
            <a:r>
              <a:rPr lang="zh-TW" altLang="en-US" sz="2800" u="sng" dirty="0" smtClean="0">
                <a:solidFill>
                  <a:srgbClr val="FF0000"/>
                </a:solidFill>
              </a:rPr>
              <a:t>科</a:t>
            </a:r>
            <a:r>
              <a:rPr lang="zh-TW" altLang="en-US" sz="2800" dirty="0" smtClean="0"/>
              <a:t>、餐飲管理科、流行服飾科</a:t>
            </a:r>
            <a:endParaRPr lang="en-US" altLang="zh-TW" sz="2800" dirty="0" smtClean="0"/>
          </a:p>
          <a:p>
            <a:r>
              <a:rPr lang="zh-TW" altLang="en-US" sz="2800" dirty="0" smtClean="0">
                <a:solidFill>
                  <a:srgbClr val="FF0000"/>
                </a:solidFill>
              </a:rPr>
              <a:t>     </a:t>
            </a:r>
            <a:r>
              <a:rPr lang="zh-TW" altLang="en-US" sz="2800" dirty="0" smtClean="0"/>
              <a:t>高雄</a:t>
            </a:r>
            <a:r>
              <a:rPr lang="zh-TW" altLang="en-US" sz="2800" dirty="0"/>
              <a:t>餐旅大學餐飲管理</a:t>
            </a:r>
            <a:r>
              <a:rPr lang="zh-TW" altLang="en-US" sz="2800" dirty="0" smtClean="0"/>
              <a:t>科</a:t>
            </a:r>
            <a:endParaRPr lang="en-US" altLang="zh-TW" sz="2800" dirty="0" smtClean="0"/>
          </a:p>
          <a:p>
            <a:r>
              <a:rPr lang="zh-TW" altLang="en-US" sz="2800" b="1" dirty="0" smtClean="0"/>
              <a:t>第二志願</a:t>
            </a:r>
            <a:r>
              <a:rPr lang="zh-TW" altLang="en-US" sz="2800" b="1" dirty="0"/>
              <a:t>序</a:t>
            </a:r>
            <a:r>
              <a:rPr lang="zh-TW" altLang="en-US" sz="2800" b="1" dirty="0" smtClean="0"/>
              <a:t>學校</a:t>
            </a:r>
            <a:endParaRPr lang="en-US" altLang="zh-TW" sz="2800" b="1" dirty="0" smtClean="0"/>
          </a:p>
          <a:p>
            <a:r>
              <a:rPr lang="zh-TW" altLang="en-US" sz="2800" dirty="0" smtClean="0"/>
              <a:t>    南大附中</a:t>
            </a:r>
            <a:r>
              <a:rPr lang="zh-TW" altLang="en-US" sz="2800" u="sng" dirty="0">
                <a:solidFill>
                  <a:srgbClr val="FF0000"/>
                </a:solidFill>
              </a:rPr>
              <a:t>普通</a:t>
            </a:r>
            <a:r>
              <a:rPr lang="zh-TW" altLang="en-US" sz="2800" u="sng" dirty="0" smtClean="0">
                <a:solidFill>
                  <a:srgbClr val="FF0000"/>
                </a:solidFill>
              </a:rPr>
              <a:t>科</a:t>
            </a:r>
            <a:r>
              <a:rPr lang="zh-TW" altLang="en-US" sz="2800" dirty="0"/>
              <a:t>、綜合</a:t>
            </a:r>
            <a:r>
              <a:rPr lang="zh-TW" altLang="en-US" sz="2800" dirty="0" smtClean="0"/>
              <a:t>高中</a:t>
            </a:r>
            <a:endParaRPr lang="en-US" altLang="zh-TW" sz="2800" dirty="0" smtClean="0"/>
          </a:p>
          <a:p>
            <a:r>
              <a:rPr lang="zh-TW" altLang="en-US" sz="2800" dirty="0" smtClean="0"/>
              <a:t>    光華高中綜合高中、餐飲</a:t>
            </a:r>
            <a:r>
              <a:rPr lang="zh-TW" altLang="en-US" sz="2800" dirty="0"/>
              <a:t>管理</a:t>
            </a:r>
            <a:r>
              <a:rPr lang="zh-TW" altLang="en-US" sz="2800" dirty="0" smtClean="0"/>
              <a:t>科</a:t>
            </a:r>
            <a:r>
              <a:rPr lang="zh-TW" altLang="en-US" sz="2800" dirty="0"/>
              <a:t>、流行服飾</a:t>
            </a:r>
            <a:r>
              <a:rPr lang="zh-TW" altLang="en-US" sz="2800" dirty="0" smtClean="0"/>
              <a:t>科    </a:t>
            </a:r>
            <a:endParaRPr lang="en-US" altLang="zh-TW" sz="2800" dirty="0" smtClean="0"/>
          </a:p>
          <a:p>
            <a:r>
              <a:rPr lang="zh-TW" altLang="en-US" sz="2800" dirty="0"/>
              <a:t> </a:t>
            </a:r>
            <a:r>
              <a:rPr lang="zh-TW" altLang="en-US" sz="2800" dirty="0" smtClean="0"/>
              <a:t>   曾文家</a:t>
            </a:r>
            <a:r>
              <a:rPr lang="zh-TW" altLang="en-US" sz="2800" dirty="0"/>
              <a:t>商餐飲管理</a:t>
            </a:r>
            <a:r>
              <a:rPr lang="zh-TW" altLang="en-US" sz="2800" dirty="0" smtClean="0"/>
              <a:t>科</a:t>
            </a:r>
            <a:endParaRPr lang="en-US" altLang="zh-TW" sz="2800" dirty="0" smtClean="0"/>
          </a:p>
          <a:p>
            <a:r>
              <a:rPr lang="zh-TW" altLang="en-US" sz="2800" b="1" dirty="0" smtClean="0"/>
              <a:t>第三志願</a:t>
            </a:r>
            <a:r>
              <a:rPr lang="zh-TW" altLang="en-US" sz="2800" b="1" dirty="0"/>
              <a:t>序</a:t>
            </a:r>
            <a:r>
              <a:rPr lang="zh-TW" altLang="en-US" sz="2800" b="1" dirty="0" smtClean="0"/>
              <a:t>學校</a:t>
            </a:r>
            <a:endParaRPr lang="en-US" altLang="zh-TW" sz="2800" b="1" dirty="0" smtClean="0"/>
          </a:p>
          <a:p>
            <a:r>
              <a:rPr lang="zh-TW" altLang="en-US" sz="2800" dirty="0"/>
              <a:t> </a:t>
            </a:r>
            <a:r>
              <a:rPr lang="zh-TW" altLang="en-US" sz="2800" dirty="0" smtClean="0"/>
              <a:t>   台南海事商業經營科</a:t>
            </a:r>
            <a:endParaRPr lang="en-US" altLang="zh-TW" sz="2800" dirty="0"/>
          </a:p>
          <a:p>
            <a:endParaRPr lang="en-US" altLang="zh-TW" sz="2800" dirty="0"/>
          </a:p>
          <a:p>
            <a:endParaRPr lang="zh-TW" altLang="en-US" sz="2800" dirty="0"/>
          </a:p>
        </p:txBody>
      </p:sp>
      <p:sp>
        <p:nvSpPr>
          <p:cNvPr id="6" name="橢圓形圖說文字 5"/>
          <p:cNvSpPr/>
          <p:nvPr/>
        </p:nvSpPr>
        <p:spPr>
          <a:xfrm>
            <a:off x="8366940" y="4653136"/>
            <a:ext cx="3264363" cy="2088232"/>
          </a:xfrm>
          <a:prstGeom prst="wedgeEllipseCallout">
            <a:avLst>
              <a:gd name="adj1" fmla="val -80965"/>
              <a:gd name="adj2" fmla="val -4697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dirty="0" smtClean="0">
                <a:latin typeface="標楷體" panose="03000509000000000000" pitchFamily="65" charset="-120"/>
                <a:ea typeface="標楷體" panose="03000509000000000000" pitchFamily="65" charset="-120"/>
              </a:rPr>
              <a:t>這樣填</a:t>
            </a:r>
            <a:endParaRPr lang="en-US" altLang="zh-TW" sz="3200" dirty="0" smtClean="0">
              <a:latin typeface="標楷體" panose="03000509000000000000" pitchFamily="65" charset="-120"/>
              <a:ea typeface="標楷體" panose="03000509000000000000" pitchFamily="65" charset="-120"/>
            </a:endParaRPr>
          </a:p>
          <a:p>
            <a:pPr algn="ctr"/>
            <a:r>
              <a:rPr lang="zh-TW" altLang="en-US" sz="3200" dirty="0">
                <a:latin typeface="標楷體" panose="03000509000000000000" pitchFamily="65" charset="-120"/>
                <a:ea typeface="標楷體" panose="03000509000000000000" pitchFamily="65" charset="-120"/>
              </a:rPr>
              <a:t>適合</a:t>
            </a:r>
            <a:r>
              <a:rPr lang="zh-TW" altLang="en-US" sz="3200" dirty="0" smtClean="0">
                <a:latin typeface="標楷體" panose="03000509000000000000" pitchFamily="65" charset="-120"/>
                <a:ea typeface="標楷體" panose="03000509000000000000" pitchFamily="65" charset="-120"/>
              </a:rPr>
              <a:t>嗎？</a:t>
            </a:r>
            <a:endParaRPr lang="zh-TW" altLang="en-US" sz="32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xmlns="" val="22260021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標題 1"/>
          <p:cNvSpPr>
            <a:spLocks noGrp="1"/>
          </p:cNvSpPr>
          <p:nvPr>
            <p:ph type="title"/>
          </p:nvPr>
        </p:nvSpPr>
        <p:spPr>
          <a:xfrm>
            <a:off x="3003550" y="488950"/>
            <a:ext cx="6684963" cy="962025"/>
          </a:xfrm>
        </p:spPr>
        <p:txBody>
          <a:bodyPr/>
          <a:lstStyle/>
          <a:p>
            <a:r>
              <a:rPr lang="en-US" altLang="zh-TW" sz="4000" b="1" dirty="0" smtClean="0">
                <a:solidFill>
                  <a:srgbClr val="C00000"/>
                </a:solidFill>
                <a:latin typeface="+mj-ea"/>
              </a:rPr>
              <a:t>105</a:t>
            </a:r>
            <a:r>
              <a:rPr lang="zh-TW" altLang="en-US" sz="4000" b="1" dirty="0" smtClean="0">
                <a:solidFill>
                  <a:srgbClr val="C00000"/>
                </a:solidFill>
                <a:latin typeface="+mj-ea"/>
              </a:rPr>
              <a:t>年競賽成績</a:t>
            </a:r>
            <a:r>
              <a:rPr lang="en-US" altLang="zh-TW" sz="4000" b="1" dirty="0" smtClean="0">
                <a:solidFill>
                  <a:srgbClr val="C00000"/>
                </a:solidFill>
                <a:latin typeface="+mj-ea"/>
              </a:rPr>
              <a:t>(20</a:t>
            </a:r>
            <a:r>
              <a:rPr lang="zh-TW" altLang="en-US" sz="4000" b="1" dirty="0" smtClean="0">
                <a:solidFill>
                  <a:srgbClr val="C00000"/>
                </a:solidFill>
                <a:latin typeface="+mj-ea"/>
              </a:rPr>
              <a:t>分</a:t>
            </a:r>
            <a:r>
              <a:rPr lang="en-US" altLang="zh-TW" sz="4000" b="1" dirty="0" smtClean="0">
                <a:solidFill>
                  <a:srgbClr val="C00000"/>
                </a:solidFill>
                <a:latin typeface="+mj-ea"/>
              </a:rPr>
              <a:t>)</a:t>
            </a:r>
            <a:endParaRPr lang="zh-TW" altLang="en-US" sz="4000" b="1" dirty="0" smtClean="0">
              <a:solidFill>
                <a:srgbClr val="C00000"/>
              </a:solidFill>
              <a:latin typeface="+mj-ea"/>
            </a:endParaRPr>
          </a:p>
        </p:txBody>
      </p:sp>
      <p:sp>
        <p:nvSpPr>
          <p:cNvPr id="151555" name="內容版面配置區 2"/>
          <p:cNvSpPr>
            <a:spLocks noGrp="1"/>
          </p:cNvSpPr>
          <p:nvPr>
            <p:ph idx="1"/>
          </p:nvPr>
        </p:nvSpPr>
        <p:spPr>
          <a:xfrm>
            <a:off x="1979407" y="1769371"/>
            <a:ext cx="8849584" cy="3749301"/>
          </a:xfrm>
        </p:spPr>
        <p:txBody>
          <a:bodyPr/>
          <a:lstStyle/>
          <a:p>
            <a:pPr eaLnBrk="1" hangingPunct="1"/>
            <a:r>
              <a:rPr lang="zh-TW" altLang="en-US" sz="3200" dirty="0" smtClean="0">
                <a:solidFill>
                  <a:schemeClr val="tx1"/>
                </a:solidFill>
                <a:latin typeface="+mj-ea"/>
                <a:ea typeface="+mj-ea"/>
              </a:rPr>
              <a:t>分為國際性、全國性、縣市性</a:t>
            </a:r>
            <a:r>
              <a:rPr lang="en-US" altLang="zh-TW" sz="3200" dirty="0" smtClean="0">
                <a:solidFill>
                  <a:schemeClr val="tx1"/>
                </a:solidFill>
                <a:latin typeface="+mj-ea"/>
                <a:ea typeface="+mj-ea"/>
              </a:rPr>
              <a:t>(</a:t>
            </a:r>
            <a:r>
              <a:rPr lang="zh-TW" altLang="en-US" sz="3200" dirty="0" smtClean="0">
                <a:solidFill>
                  <a:schemeClr val="tx1"/>
                </a:solidFill>
                <a:latin typeface="+mj-ea"/>
                <a:ea typeface="+mj-ea"/>
              </a:rPr>
              <a:t>以競賽採計一覽表為主</a:t>
            </a:r>
            <a:r>
              <a:rPr lang="en-US" altLang="zh-TW" sz="3200" dirty="0" smtClean="0">
                <a:solidFill>
                  <a:schemeClr val="tx1"/>
                </a:solidFill>
                <a:latin typeface="+mj-ea"/>
                <a:ea typeface="+mj-ea"/>
              </a:rPr>
              <a:t>)</a:t>
            </a:r>
          </a:p>
          <a:p>
            <a:pPr eaLnBrk="1" hangingPunct="1"/>
            <a:r>
              <a:rPr lang="zh-TW" altLang="en-US" sz="3200" dirty="0" smtClean="0">
                <a:solidFill>
                  <a:schemeClr val="tx1"/>
                </a:solidFill>
                <a:latin typeface="+mj-ea"/>
                <a:ea typeface="+mj-ea"/>
              </a:rPr>
              <a:t>團體賽分數折半計算。</a:t>
            </a:r>
            <a:endParaRPr lang="en-US" altLang="zh-TW" sz="3200" dirty="0" smtClean="0">
              <a:solidFill>
                <a:schemeClr val="tx1"/>
              </a:solidFill>
              <a:latin typeface="+mj-ea"/>
              <a:ea typeface="+mj-ea"/>
            </a:endParaRPr>
          </a:p>
          <a:p>
            <a:pPr eaLnBrk="1" hangingPunct="1"/>
            <a:r>
              <a:rPr lang="zh-TW" altLang="en-US" sz="3200" dirty="0" smtClean="0">
                <a:solidFill>
                  <a:schemeClr val="tx1"/>
                </a:solidFill>
                <a:latin typeface="+mj-ea"/>
                <a:ea typeface="+mj-ea"/>
              </a:rPr>
              <a:t>同一性質或同一項目之競賽，僅擇優計分一次</a:t>
            </a:r>
            <a:endParaRPr lang="en-US" altLang="zh-TW" sz="3200" dirty="0" smtClean="0">
              <a:solidFill>
                <a:schemeClr val="tx1"/>
              </a:solidFill>
              <a:latin typeface="+mj-ea"/>
              <a:ea typeface="+mj-ea"/>
            </a:endParaRPr>
          </a:p>
          <a:p>
            <a:pPr eaLnBrk="1" hangingPunct="1"/>
            <a:r>
              <a:rPr lang="zh-TW" altLang="en-US" sz="3200" dirty="0" smtClean="0">
                <a:solidFill>
                  <a:schemeClr val="tx1"/>
                </a:solidFill>
                <a:latin typeface="+mj-ea"/>
                <a:ea typeface="+mj-ea"/>
              </a:rPr>
              <a:t>由免試入學委員會進行競賽積分審查。</a:t>
            </a:r>
            <a:endParaRPr lang="en-US" altLang="zh-TW" sz="3200" dirty="0" smtClean="0">
              <a:solidFill>
                <a:schemeClr val="tx1"/>
              </a:solidFill>
              <a:latin typeface="+mj-ea"/>
              <a:ea typeface="+mj-ea"/>
            </a:endParaRPr>
          </a:p>
          <a:p>
            <a:pPr eaLnBrk="1" hangingPunct="1"/>
            <a:endParaRPr lang="zh-TW" altLang="en-US" sz="2400" dirty="0" smtClean="0">
              <a:latin typeface="+mj-ea"/>
              <a:ea typeface="+mj-ea"/>
            </a:endParaRPr>
          </a:p>
        </p:txBody>
      </p:sp>
      <p:sp>
        <p:nvSpPr>
          <p:cNvPr id="4" name="投影片編號版面配置區 3"/>
          <p:cNvSpPr>
            <a:spLocks noGrp="1"/>
          </p:cNvSpPr>
          <p:nvPr>
            <p:ph type="sldNum" sz="quarter" idx="12"/>
          </p:nvPr>
        </p:nvSpPr>
        <p:spPr/>
        <p:txBody>
          <a:bodyPr/>
          <a:lstStyle/>
          <a:p>
            <a:pPr>
              <a:spcBef>
                <a:spcPct val="0"/>
              </a:spcBef>
              <a:defRPr/>
            </a:pPr>
            <a:r>
              <a:rPr lang="en-US" altLang="zh-TW" sz="2000" dirty="0" smtClean="0"/>
              <a:t>62</a:t>
            </a:r>
            <a:endParaRPr lang="zh-TW" altLang="en-US" sz="2000"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內容版面配置區 2"/>
          <p:cNvSpPr>
            <a:spLocks noGrp="1"/>
          </p:cNvSpPr>
          <p:nvPr>
            <p:ph idx="1"/>
          </p:nvPr>
        </p:nvSpPr>
        <p:spPr>
          <a:xfrm>
            <a:off x="2512418" y="1195921"/>
            <a:ext cx="8229600" cy="4805362"/>
          </a:xfrm>
        </p:spPr>
        <p:txBody>
          <a:bodyPr/>
          <a:lstStyle/>
          <a:p>
            <a:pPr eaLnBrk="1" hangingPunct="1"/>
            <a:r>
              <a:rPr lang="zh-TW" altLang="en-US" sz="3200" dirty="0">
                <a:latin typeface="+mj-ea"/>
                <a:ea typeface="+mj-ea"/>
              </a:rPr>
              <a:t>全國性、國際性競賽</a:t>
            </a:r>
            <a:endParaRPr lang="en-US" altLang="zh-TW" sz="3200" dirty="0">
              <a:latin typeface="+mj-ea"/>
              <a:ea typeface="+mj-ea"/>
            </a:endParaRPr>
          </a:p>
          <a:p>
            <a:pPr eaLnBrk="1" hangingPunct="1"/>
            <a:r>
              <a:rPr lang="zh-TW" altLang="en-US" sz="3200" dirty="0">
                <a:latin typeface="+mj-ea"/>
                <a:ea typeface="+mj-ea"/>
              </a:rPr>
              <a:t>臺南區十二年國民基本教育超額比序區域性縣市性競賽採計一覽表</a:t>
            </a:r>
            <a:endParaRPr lang="en-US" altLang="zh-TW" sz="3200" dirty="0">
              <a:latin typeface="+mj-ea"/>
              <a:ea typeface="+mj-ea"/>
            </a:endParaRPr>
          </a:p>
          <a:p>
            <a:pPr eaLnBrk="1" hangingPunct="1"/>
            <a:r>
              <a:rPr lang="zh-TW" altLang="en-US" sz="3200" dirty="0">
                <a:latin typeface="+mj-ea"/>
                <a:ea typeface="+mj-ea"/>
              </a:rPr>
              <a:t>全國運動會選拔賽採計競賽項目表</a:t>
            </a:r>
            <a:endParaRPr lang="en-US" altLang="zh-TW" sz="3200" dirty="0">
              <a:latin typeface="+mj-ea"/>
              <a:ea typeface="+mj-ea"/>
            </a:endParaRPr>
          </a:p>
          <a:p>
            <a:pPr eaLnBrk="1" hangingPunct="1"/>
            <a:r>
              <a:rPr lang="zh-TW" altLang="en-US" sz="3200" dirty="0">
                <a:latin typeface="+mj-ea"/>
                <a:ea typeface="+mj-ea"/>
              </a:rPr>
              <a:t>全民運動會選拔賽採計競賽項目表</a:t>
            </a:r>
            <a:endParaRPr lang="en-US" altLang="zh-TW" sz="3200" dirty="0">
              <a:latin typeface="+mj-ea"/>
              <a:ea typeface="+mj-ea"/>
            </a:endParaRPr>
          </a:p>
          <a:p>
            <a:pPr>
              <a:buFontTx/>
              <a:buBlip>
                <a:blip r:embed="rId2"/>
              </a:buBlip>
            </a:pPr>
            <a:r>
              <a:rPr lang="zh-TW" altLang="zh-TW" sz="3200" dirty="0" smtClean="0">
                <a:latin typeface="+mj-ea"/>
                <a:ea typeface="+mj-ea"/>
              </a:rPr>
              <a:t>變更</a:t>
            </a:r>
            <a:r>
              <a:rPr lang="zh-TW" altLang="zh-TW" sz="3200" dirty="0">
                <a:latin typeface="+mj-ea"/>
                <a:ea typeface="+mj-ea"/>
              </a:rPr>
              <a:t>免試就學區學生、轉學生，以及本區至他區比賽並獲獎之學生</a:t>
            </a:r>
            <a:r>
              <a:rPr lang="zh-TW" altLang="en-US" sz="3200" dirty="0">
                <a:latin typeface="+mj-ea"/>
                <a:ea typeface="+mj-ea"/>
              </a:rPr>
              <a:t>其競賽成績採計須依本市正向表列項目</a:t>
            </a:r>
            <a:r>
              <a:rPr lang="zh-TW" altLang="zh-TW" sz="3200" dirty="0">
                <a:latin typeface="+mj-ea"/>
                <a:ea typeface="+mj-ea"/>
              </a:rPr>
              <a:t>，所獲獎之競賽，其名稱與前開一覽表相符者始予採計分數</a:t>
            </a:r>
            <a:endParaRPr lang="en-US" altLang="zh-TW" sz="3200" dirty="0">
              <a:solidFill>
                <a:schemeClr val="tx1"/>
              </a:solidFill>
              <a:latin typeface="+mj-ea"/>
              <a:ea typeface="+mj-ea"/>
            </a:endParaRPr>
          </a:p>
          <a:p>
            <a:pPr>
              <a:buFontTx/>
              <a:buBlip>
                <a:blip r:embed="rId2"/>
              </a:buBlip>
            </a:pPr>
            <a:endParaRPr lang="zh-TW" altLang="en-US" sz="3200" dirty="0">
              <a:latin typeface="+mj-ea"/>
              <a:ea typeface="+mj-ea"/>
            </a:endParaRPr>
          </a:p>
        </p:txBody>
      </p:sp>
      <p:sp>
        <p:nvSpPr>
          <p:cNvPr id="38916" name="投影片編號版面配置區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spcBef>
                <a:spcPct val="0"/>
              </a:spcBef>
              <a:buFontTx/>
              <a:buNone/>
            </a:pPr>
            <a:r>
              <a:rPr lang="en-US" altLang="zh-TW" sz="2000" dirty="0" smtClean="0">
                <a:solidFill>
                  <a:schemeClr val="bg1"/>
                </a:solidFill>
                <a:latin typeface="微軟正黑體" panose="020B0604030504040204" pitchFamily="34" charset="-120"/>
                <a:ea typeface="微軟正黑體" panose="020B0604030504040204" pitchFamily="34" charset="-120"/>
              </a:rPr>
              <a:t>63</a:t>
            </a:r>
            <a:endParaRPr lang="zh-TW" altLang="en-US" sz="2000" dirty="0">
              <a:solidFill>
                <a:schemeClr val="bg1"/>
              </a:solidFill>
              <a:latin typeface="微軟正黑體" panose="020B0604030504040204" pitchFamily="34" charset="-120"/>
              <a:ea typeface="微軟正黑體" panose="020B0604030504040204" pitchFamily="34" charset="-120"/>
            </a:endParaRPr>
          </a:p>
        </p:txBody>
      </p:sp>
      <p:sp>
        <p:nvSpPr>
          <p:cNvPr id="7" name="標題 1"/>
          <p:cNvSpPr>
            <a:spLocks noGrp="1"/>
          </p:cNvSpPr>
          <p:nvPr>
            <p:ph type="title"/>
          </p:nvPr>
        </p:nvSpPr>
        <p:spPr>
          <a:xfrm>
            <a:off x="2707081" y="398462"/>
            <a:ext cx="8229600" cy="763364"/>
          </a:xfrm>
        </p:spPr>
        <p:txBody>
          <a:bodyPr/>
          <a:lstStyle/>
          <a:p>
            <a:r>
              <a:rPr lang="en-US" altLang="zh-TW" sz="4000" b="1" dirty="0">
                <a:solidFill>
                  <a:srgbClr val="C00000"/>
                </a:solidFill>
                <a:latin typeface="+mj-ea"/>
              </a:rPr>
              <a:t>105</a:t>
            </a:r>
            <a:r>
              <a:rPr lang="zh-TW" altLang="en-US" sz="4000" b="1" dirty="0">
                <a:solidFill>
                  <a:srgbClr val="C00000"/>
                </a:solidFill>
                <a:latin typeface="+mj-ea"/>
              </a:rPr>
              <a:t>年競賽成績</a:t>
            </a:r>
            <a:r>
              <a:rPr lang="en-US" altLang="zh-TW" sz="4000" b="1" dirty="0">
                <a:solidFill>
                  <a:srgbClr val="C00000"/>
                </a:solidFill>
                <a:latin typeface="+mj-ea"/>
              </a:rPr>
              <a:t>(</a:t>
            </a:r>
            <a:r>
              <a:rPr lang="zh-TW" altLang="en-US" sz="4000" b="1" dirty="0">
                <a:solidFill>
                  <a:srgbClr val="C00000"/>
                </a:solidFill>
                <a:latin typeface="+mj-ea"/>
              </a:rPr>
              <a:t>正向表</a:t>
            </a:r>
            <a:r>
              <a:rPr lang="zh-TW" altLang="en-US" sz="4000" b="1" dirty="0" smtClean="0">
                <a:solidFill>
                  <a:srgbClr val="C00000"/>
                </a:solidFill>
                <a:latin typeface="+mj-ea"/>
              </a:rPr>
              <a:t>列</a:t>
            </a:r>
            <a:r>
              <a:rPr lang="en-US" altLang="zh-TW" sz="4000" b="1" dirty="0" smtClean="0">
                <a:solidFill>
                  <a:srgbClr val="C00000"/>
                </a:solidFill>
                <a:latin typeface="+mj-ea"/>
              </a:rPr>
              <a:t>)</a:t>
            </a:r>
            <a:endParaRPr lang="zh-TW" altLang="en-US" sz="2400" b="1" dirty="0">
              <a:latin typeface="+mj-ea"/>
            </a:endParaRPr>
          </a:p>
        </p:txBody>
      </p:sp>
    </p:spTree>
    <p:extLst>
      <p:ext uri="{BB962C8B-B14F-4D97-AF65-F5344CB8AC3E}">
        <p14:creationId xmlns:p14="http://schemas.microsoft.com/office/powerpoint/2010/main" xmlns="" val="346204268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標題 1"/>
          <p:cNvSpPr>
            <a:spLocks noGrp="1"/>
          </p:cNvSpPr>
          <p:nvPr>
            <p:ph type="title"/>
          </p:nvPr>
        </p:nvSpPr>
        <p:spPr>
          <a:xfrm>
            <a:off x="3143250" y="488950"/>
            <a:ext cx="6684963" cy="962025"/>
          </a:xfrm>
        </p:spPr>
        <p:txBody>
          <a:bodyPr/>
          <a:lstStyle/>
          <a:p>
            <a:r>
              <a:rPr lang="en-US" altLang="zh-TW" sz="4000" smtClean="0">
                <a:solidFill>
                  <a:srgbClr val="C00000"/>
                </a:solidFill>
                <a:latin typeface="華康華綜體W5" panose="020B0509000000000000" pitchFamily="49" charset="-120"/>
                <a:ea typeface="華康華綜體W5" panose="020B0509000000000000" pitchFamily="49" charset="-120"/>
              </a:rPr>
              <a:t>105</a:t>
            </a:r>
            <a:r>
              <a:rPr lang="zh-TW" altLang="en-US" sz="4000" smtClean="0">
                <a:solidFill>
                  <a:srgbClr val="C00000"/>
                </a:solidFill>
                <a:latin typeface="華康華綜體W5" panose="020B0509000000000000" pitchFamily="49" charset="-120"/>
                <a:ea typeface="華康華綜體W5" panose="020B0509000000000000" pitchFamily="49" charset="-120"/>
              </a:rPr>
              <a:t>年獎勵紀錄</a:t>
            </a:r>
            <a:r>
              <a:rPr lang="en-US" altLang="zh-TW" sz="4000" smtClean="0">
                <a:solidFill>
                  <a:srgbClr val="C00000"/>
                </a:solidFill>
                <a:latin typeface="華康華綜體W5" panose="020B0509000000000000" pitchFamily="49" charset="-120"/>
                <a:ea typeface="華康華綜體W5" panose="020B0509000000000000" pitchFamily="49" charset="-120"/>
              </a:rPr>
              <a:t>(10</a:t>
            </a:r>
            <a:r>
              <a:rPr lang="zh-TW" altLang="en-US" sz="4000" smtClean="0">
                <a:solidFill>
                  <a:srgbClr val="C00000"/>
                </a:solidFill>
                <a:latin typeface="華康華綜體W5" panose="020B0509000000000000" pitchFamily="49" charset="-120"/>
                <a:ea typeface="華康華綜體W5" panose="020B0509000000000000" pitchFamily="49" charset="-120"/>
              </a:rPr>
              <a:t>分</a:t>
            </a:r>
            <a:r>
              <a:rPr lang="en-US" altLang="zh-TW" sz="4000" smtClean="0">
                <a:solidFill>
                  <a:srgbClr val="C00000"/>
                </a:solidFill>
                <a:latin typeface="華康華綜體W5" panose="020B0509000000000000" pitchFamily="49" charset="-120"/>
                <a:ea typeface="華康華綜體W5" panose="020B0509000000000000" pitchFamily="49" charset="-120"/>
              </a:rPr>
              <a:t>)</a:t>
            </a:r>
            <a:endParaRPr lang="zh-TW" altLang="en-US" sz="4000" smtClean="0">
              <a:solidFill>
                <a:srgbClr val="C00000"/>
              </a:solidFill>
              <a:latin typeface="華康華綜體W5" panose="020B0509000000000000" pitchFamily="49" charset="-120"/>
              <a:ea typeface="華康華綜體W5" panose="020B0509000000000000" pitchFamily="49" charset="-120"/>
            </a:endParaRPr>
          </a:p>
        </p:txBody>
      </p:sp>
      <p:sp>
        <p:nvSpPr>
          <p:cNvPr id="152579" name="內容版面配置區 2"/>
          <p:cNvSpPr>
            <a:spLocks noGrp="1"/>
          </p:cNvSpPr>
          <p:nvPr>
            <p:ph idx="1"/>
          </p:nvPr>
        </p:nvSpPr>
        <p:spPr>
          <a:xfrm>
            <a:off x="2351088" y="1773238"/>
            <a:ext cx="8137525" cy="2056484"/>
          </a:xfrm>
        </p:spPr>
        <p:txBody>
          <a:bodyPr/>
          <a:lstStyle/>
          <a:p>
            <a:pPr eaLnBrk="1" hangingPunct="1"/>
            <a:r>
              <a:rPr lang="zh-TW" altLang="zh-TW" sz="3200" dirty="0" smtClean="0">
                <a:solidFill>
                  <a:srgbClr val="FF0066"/>
                </a:solidFill>
                <a:latin typeface="+mj-ea"/>
                <a:ea typeface="+mj-ea"/>
              </a:rPr>
              <a:t>功過相抵後，無懲處紀錄者給予基本分3分</a:t>
            </a:r>
            <a:r>
              <a:rPr lang="zh-TW" altLang="en-US" sz="3200" dirty="0" smtClean="0">
                <a:solidFill>
                  <a:srgbClr val="FF0066"/>
                </a:solidFill>
                <a:latin typeface="+mj-ea"/>
                <a:ea typeface="+mj-ea"/>
              </a:rPr>
              <a:t>。</a:t>
            </a:r>
            <a:endParaRPr lang="en-US" altLang="zh-TW" sz="3200" dirty="0" smtClean="0">
              <a:solidFill>
                <a:srgbClr val="FF0066"/>
              </a:solidFill>
              <a:latin typeface="+mj-ea"/>
              <a:ea typeface="+mj-ea"/>
            </a:endParaRPr>
          </a:p>
          <a:p>
            <a:pPr eaLnBrk="1" hangingPunct="1"/>
            <a:r>
              <a:rPr lang="zh-TW" altLang="en-US" sz="3200" dirty="0" smtClean="0">
                <a:solidFill>
                  <a:schemeClr val="tx1"/>
                </a:solidFill>
                <a:latin typeface="+mj-ea"/>
                <a:ea typeface="+mj-ea"/>
              </a:rPr>
              <a:t>嘉獎</a:t>
            </a:r>
            <a:r>
              <a:rPr lang="en-US" altLang="zh-TW" sz="3200" dirty="0" smtClean="0">
                <a:solidFill>
                  <a:schemeClr val="tx1"/>
                </a:solidFill>
                <a:latin typeface="+mj-ea"/>
                <a:ea typeface="+mj-ea"/>
              </a:rPr>
              <a:t>0.25</a:t>
            </a:r>
            <a:r>
              <a:rPr lang="zh-TW" altLang="en-US" sz="3200" dirty="0" smtClean="0">
                <a:solidFill>
                  <a:schemeClr val="tx1"/>
                </a:solidFill>
                <a:latin typeface="+mj-ea"/>
                <a:ea typeface="+mj-ea"/>
              </a:rPr>
              <a:t>分、小功</a:t>
            </a:r>
            <a:r>
              <a:rPr lang="en-US" altLang="zh-TW" sz="3200" dirty="0" smtClean="0">
                <a:solidFill>
                  <a:schemeClr val="tx1"/>
                </a:solidFill>
                <a:latin typeface="+mj-ea"/>
                <a:ea typeface="+mj-ea"/>
              </a:rPr>
              <a:t>0.75</a:t>
            </a:r>
            <a:r>
              <a:rPr lang="zh-TW" altLang="en-US" sz="3200" dirty="0" smtClean="0">
                <a:solidFill>
                  <a:schemeClr val="tx1"/>
                </a:solidFill>
                <a:latin typeface="+mj-ea"/>
                <a:ea typeface="+mj-ea"/>
              </a:rPr>
              <a:t>分、大功</a:t>
            </a:r>
            <a:r>
              <a:rPr lang="en-US" altLang="zh-TW" sz="3200" dirty="0" smtClean="0">
                <a:solidFill>
                  <a:schemeClr val="tx1"/>
                </a:solidFill>
                <a:latin typeface="+mj-ea"/>
                <a:ea typeface="+mj-ea"/>
              </a:rPr>
              <a:t>2.25</a:t>
            </a:r>
            <a:r>
              <a:rPr lang="zh-TW" altLang="en-US" sz="3200" dirty="0" smtClean="0">
                <a:solidFill>
                  <a:schemeClr val="tx1"/>
                </a:solidFill>
                <a:latin typeface="+mj-ea"/>
                <a:ea typeface="+mj-ea"/>
              </a:rPr>
              <a:t>分。</a:t>
            </a:r>
            <a:endParaRPr lang="en-US" altLang="zh-TW" sz="3200" dirty="0" smtClean="0">
              <a:solidFill>
                <a:schemeClr val="tx1"/>
              </a:solidFill>
              <a:latin typeface="+mj-ea"/>
              <a:ea typeface="+mj-ea"/>
            </a:endParaRPr>
          </a:p>
          <a:p>
            <a:pPr eaLnBrk="1" hangingPunct="1"/>
            <a:r>
              <a:rPr lang="zh-TW" altLang="en-US" sz="3200" dirty="0" smtClean="0">
                <a:solidFill>
                  <a:schemeClr val="tx1"/>
                </a:solidFill>
                <a:latin typeface="+mj-ea"/>
                <a:ea typeface="+mj-ea"/>
              </a:rPr>
              <a:t>警告</a:t>
            </a:r>
            <a:r>
              <a:rPr lang="en-US" altLang="zh-TW" sz="3200" dirty="0" smtClean="0">
                <a:solidFill>
                  <a:schemeClr val="tx1"/>
                </a:solidFill>
                <a:latin typeface="+mj-ea"/>
                <a:ea typeface="+mj-ea"/>
              </a:rPr>
              <a:t>-0.25</a:t>
            </a:r>
            <a:r>
              <a:rPr lang="zh-TW" altLang="en-US" sz="3200" dirty="0" smtClean="0">
                <a:solidFill>
                  <a:schemeClr val="tx1"/>
                </a:solidFill>
                <a:latin typeface="+mj-ea"/>
                <a:ea typeface="+mj-ea"/>
              </a:rPr>
              <a:t>分、小過</a:t>
            </a:r>
            <a:r>
              <a:rPr lang="en-US" altLang="zh-TW" sz="3200" dirty="0" smtClean="0">
                <a:solidFill>
                  <a:schemeClr val="tx1"/>
                </a:solidFill>
                <a:latin typeface="+mj-ea"/>
                <a:ea typeface="+mj-ea"/>
              </a:rPr>
              <a:t>-0.75</a:t>
            </a:r>
            <a:r>
              <a:rPr lang="zh-TW" altLang="en-US" sz="3200" dirty="0" smtClean="0">
                <a:solidFill>
                  <a:schemeClr val="tx1"/>
                </a:solidFill>
                <a:latin typeface="+mj-ea"/>
                <a:ea typeface="+mj-ea"/>
              </a:rPr>
              <a:t>分、大過</a:t>
            </a:r>
            <a:r>
              <a:rPr lang="en-US" altLang="zh-TW" sz="3200" dirty="0" smtClean="0">
                <a:solidFill>
                  <a:schemeClr val="tx1"/>
                </a:solidFill>
                <a:latin typeface="+mj-ea"/>
                <a:ea typeface="+mj-ea"/>
              </a:rPr>
              <a:t>-2.25</a:t>
            </a:r>
            <a:r>
              <a:rPr lang="zh-TW" altLang="en-US" sz="3200" dirty="0" smtClean="0">
                <a:solidFill>
                  <a:schemeClr val="tx1"/>
                </a:solidFill>
                <a:latin typeface="+mj-ea"/>
                <a:ea typeface="+mj-ea"/>
              </a:rPr>
              <a:t>分。</a:t>
            </a:r>
            <a:endParaRPr lang="en-US" altLang="zh-TW" sz="3200" dirty="0" smtClean="0">
              <a:solidFill>
                <a:schemeClr val="tx1"/>
              </a:solidFill>
              <a:latin typeface="+mj-ea"/>
              <a:ea typeface="+mj-ea"/>
            </a:endParaRPr>
          </a:p>
          <a:p>
            <a:pPr eaLnBrk="1" hangingPunct="1"/>
            <a:endParaRPr lang="zh-TW" altLang="en-US" sz="3200" dirty="0" smtClean="0">
              <a:latin typeface="+mj-ea"/>
              <a:ea typeface="+mj-ea"/>
            </a:endParaRPr>
          </a:p>
        </p:txBody>
      </p:sp>
      <p:sp>
        <p:nvSpPr>
          <p:cNvPr id="5" name="矩形 4"/>
          <p:cNvSpPr/>
          <p:nvPr/>
        </p:nvSpPr>
        <p:spPr bwMode="auto">
          <a:xfrm>
            <a:off x="3302598" y="4122738"/>
            <a:ext cx="1861540" cy="601662"/>
          </a:xfrm>
          <a:prstGeom prst="rect">
            <a:avLst/>
          </a:prstGeom>
          <a:solidFill>
            <a:schemeClr val="accent1"/>
          </a:solidFill>
          <a:ln w="9525" cap="flat" cmpd="sng" algn="ctr">
            <a:solidFill>
              <a:schemeClr val="tx1"/>
            </a:solidFill>
            <a:prstDash val="solid"/>
            <a:round/>
            <a:headEnd type="none" w="med" len="med"/>
            <a:tailEnd type="none" w="med" len="med"/>
          </a:ln>
          <a:effectLst>
            <a:prstShdw prst="shdw17" dist="17961" dir="2700000">
              <a:schemeClr val="tx1">
                <a:gamma/>
                <a:shade val="60000"/>
                <a:invGamma/>
              </a:schemeClr>
            </a:prstShdw>
          </a:effectLst>
        </p:spPr>
        <p:txBody>
          <a:bodyPr/>
          <a:lstStyle/>
          <a:p>
            <a:pPr algn="ctr" eaLnBrk="1" fontAlgn="auto" hangingPunct="1">
              <a:spcBef>
                <a:spcPts val="0"/>
              </a:spcBef>
              <a:spcAft>
                <a:spcPts val="0"/>
              </a:spcAft>
              <a:defRPr/>
            </a:pPr>
            <a:r>
              <a:rPr kumimoji="0" lang="en-US" altLang="zh-TW" sz="2800" dirty="0">
                <a:solidFill>
                  <a:prstClr val="black"/>
                </a:solidFill>
                <a:latin typeface="+mj-ea"/>
                <a:ea typeface="+mj-ea"/>
              </a:rPr>
              <a:t>3</a:t>
            </a:r>
            <a:r>
              <a:rPr kumimoji="0" lang="zh-TW" altLang="en-US" sz="2800" dirty="0">
                <a:solidFill>
                  <a:prstClr val="black"/>
                </a:solidFill>
                <a:latin typeface="+mj-ea"/>
                <a:ea typeface="+mj-ea"/>
              </a:rPr>
              <a:t>分</a:t>
            </a:r>
          </a:p>
        </p:txBody>
      </p:sp>
      <p:sp>
        <p:nvSpPr>
          <p:cNvPr id="6" name="矩形 5"/>
          <p:cNvSpPr/>
          <p:nvPr/>
        </p:nvSpPr>
        <p:spPr bwMode="auto">
          <a:xfrm>
            <a:off x="5164138" y="4122738"/>
            <a:ext cx="3904558" cy="601662"/>
          </a:xfrm>
          <a:prstGeom prst="rect">
            <a:avLst/>
          </a:prstGeom>
          <a:solidFill>
            <a:srgbClr val="92D050"/>
          </a:solidFill>
          <a:ln w="9525" cap="flat" cmpd="sng" algn="ctr">
            <a:solidFill>
              <a:schemeClr val="tx1"/>
            </a:solidFill>
            <a:prstDash val="solid"/>
            <a:round/>
            <a:headEnd type="none" w="med" len="med"/>
            <a:tailEnd type="none" w="med" len="med"/>
          </a:ln>
          <a:effectLst>
            <a:prstShdw prst="shdw17" dist="17961" dir="2700000">
              <a:schemeClr val="tx1">
                <a:gamma/>
                <a:shade val="60000"/>
                <a:invGamma/>
              </a:schemeClr>
            </a:prstShdw>
          </a:effectLst>
        </p:spPr>
        <p:txBody>
          <a:bodyPr/>
          <a:lstStyle/>
          <a:p>
            <a:pPr algn="ctr" eaLnBrk="1" fontAlgn="auto" hangingPunct="1">
              <a:spcBef>
                <a:spcPts val="0"/>
              </a:spcBef>
              <a:spcAft>
                <a:spcPts val="0"/>
              </a:spcAft>
              <a:defRPr/>
            </a:pPr>
            <a:r>
              <a:rPr kumimoji="0" lang="en-US" altLang="zh-TW" sz="2800" dirty="0">
                <a:solidFill>
                  <a:prstClr val="black"/>
                </a:solidFill>
                <a:latin typeface="+mj-ea"/>
                <a:ea typeface="+mj-ea"/>
              </a:rPr>
              <a:t>7</a:t>
            </a:r>
            <a:r>
              <a:rPr kumimoji="0" lang="zh-TW" altLang="en-US" sz="2800" dirty="0">
                <a:solidFill>
                  <a:prstClr val="black"/>
                </a:solidFill>
                <a:latin typeface="+mj-ea"/>
                <a:ea typeface="+mj-ea"/>
              </a:rPr>
              <a:t>分</a:t>
            </a:r>
          </a:p>
        </p:txBody>
      </p:sp>
      <p:sp>
        <p:nvSpPr>
          <p:cNvPr id="152582" name="文字方塊 8"/>
          <p:cNvSpPr txBox="1">
            <a:spLocks noChangeArrowheads="1"/>
          </p:cNvSpPr>
          <p:nvPr/>
        </p:nvSpPr>
        <p:spPr bwMode="auto">
          <a:xfrm>
            <a:off x="3230899" y="4773920"/>
            <a:ext cx="2004937" cy="13849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eaLnBrk="1" hangingPunct="1"/>
            <a:r>
              <a:rPr kumimoji="0" lang="zh-TW" altLang="zh-TW" sz="2800" dirty="0">
                <a:solidFill>
                  <a:srgbClr val="FF0066"/>
                </a:solidFill>
                <a:latin typeface="+mj-ea"/>
                <a:ea typeface="+mj-ea"/>
              </a:rPr>
              <a:t>功過相抵後，無懲處紀錄者</a:t>
            </a:r>
            <a:endParaRPr kumimoji="0" lang="zh-TW" altLang="en-US" sz="2800" dirty="0">
              <a:solidFill>
                <a:srgbClr val="FF0066"/>
              </a:solidFill>
              <a:latin typeface="+mj-ea"/>
              <a:ea typeface="+mj-ea"/>
            </a:endParaRPr>
          </a:p>
        </p:txBody>
      </p:sp>
      <p:sp>
        <p:nvSpPr>
          <p:cNvPr id="152583" name="文字方塊 9"/>
          <p:cNvSpPr txBox="1">
            <a:spLocks noChangeArrowheads="1"/>
          </p:cNvSpPr>
          <p:nvPr/>
        </p:nvSpPr>
        <p:spPr bwMode="auto">
          <a:xfrm>
            <a:off x="5681663" y="4816475"/>
            <a:ext cx="3494610"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eaLnBrk="1" hangingPunct="1"/>
            <a:r>
              <a:rPr kumimoji="0" lang="zh-TW" altLang="en-US" sz="2800" dirty="0">
                <a:solidFill>
                  <a:srgbClr val="000000"/>
                </a:solidFill>
                <a:latin typeface="+mj-ea"/>
                <a:ea typeface="+mj-ea"/>
              </a:rPr>
              <a:t>至少</a:t>
            </a:r>
            <a:r>
              <a:rPr kumimoji="0" lang="en-US" altLang="zh-TW" sz="2800" dirty="0">
                <a:solidFill>
                  <a:srgbClr val="000000"/>
                </a:solidFill>
                <a:latin typeface="+mj-ea"/>
                <a:ea typeface="+mj-ea"/>
              </a:rPr>
              <a:t>28</a:t>
            </a:r>
            <a:r>
              <a:rPr kumimoji="0" lang="zh-TW" altLang="en-US" sz="2800" dirty="0">
                <a:solidFill>
                  <a:srgbClr val="000000"/>
                </a:solidFill>
                <a:latin typeface="+mj-ea"/>
                <a:ea typeface="+mj-ea"/>
              </a:rPr>
              <a:t>次嘉獎</a:t>
            </a:r>
          </a:p>
        </p:txBody>
      </p:sp>
      <p:sp>
        <p:nvSpPr>
          <p:cNvPr id="4" name="投影片編號版面配置區 3"/>
          <p:cNvSpPr>
            <a:spLocks noGrp="1"/>
          </p:cNvSpPr>
          <p:nvPr>
            <p:ph type="sldNum" sz="quarter" idx="12"/>
          </p:nvPr>
        </p:nvSpPr>
        <p:spPr/>
        <p:txBody>
          <a:bodyPr/>
          <a:lstStyle/>
          <a:p>
            <a:pPr>
              <a:spcBef>
                <a:spcPct val="0"/>
              </a:spcBef>
              <a:defRPr/>
            </a:pPr>
            <a:r>
              <a:rPr lang="en-US" altLang="zh-TW" sz="2000" dirty="0" smtClean="0"/>
              <a:t>64</a:t>
            </a:r>
            <a:endParaRPr lang="zh-TW" altLang="en-US" sz="20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737777" y="1104388"/>
            <a:ext cx="6683765" cy="960668"/>
          </a:xfrm>
        </p:spPr>
        <p:txBody>
          <a:bodyPr rtlCol="0">
            <a:normAutofit/>
          </a:bodyPr>
          <a:lstStyle/>
          <a:p>
            <a:pPr eaLnBrk="1" fontAlgn="auto" hangingPunct="1">
              <a:spcAft>
                <a:spcPts val="0"/>
              </a:spcAft>
              <a:defRPr/>
            </a:pPr>
            <a:r>
              <a:rPr lang="en-US" altLang="zh-TW" b="1" dirty="0" smtClean="0">
                <a:solidFill>
                  <a:srgbClr val="0000FF"/>
                </a:solidFill>
                <a:effectLst>
                  <a:outerShdw blurRad="38100" dist="38100" dir="2700000" algn="tl">
                    <a:srgbClr val="000000">
                      <a:alpha val="43137"/>
                    </a:srgbClr>
                  </a:outerShdw>
                </a:effectLst>
              </a:rPr>
              <a:t>105</a:t>
            </a:r>
            <a:r>
              <a:rPr lang="zh-TW" altLang="en-US" b="1" dirty="0">
                <a:solidFill>
                  <a:srgbClr val="0000FF"/>
                </a:solidFill>
                <a:effectLst>
                  <a:outerShdw blurRad="38100" dist="38100" dir="2700000" algn="tl">
                    <a:srgbClr val="000000">
                      <a:alpha val="43137"/>
                    </a:srgbClr>
                  </a:outerShdw>
                </a:effectLst>
              </a:rPr>
              <a:t>學年度多元入學管道</a:t>
            </a:r>
          </a:p>
        </p:txBody>
      </p:sp>
      <p:sp>
        <p:nvSpPr>
          <p:cNvPr id="58373" name="投影片編號版面配置區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1pPr>
            <a:lvl2pPr marL="557213" indent="-214313">
              <a:spcBef>
                <a:spcPct val="20000"/>
              </a:spcBef>
              <a:buFont typeface="Arial" panose="020B0604020202020204" pitchFamily="34" charset="0"/>
              <a:buChar char="–"/>
              <a:defRPr sz="2100">
                <a:solidFill>
                  <a:schemeClr val="tx1"/>
                </a:solidFill>
                <a:latin typeface="Calibri" panose="020F0502020204030204" pitchFamily="34" charset="0"/>
                <a:ea typeface="新細明體" panose="02020500000000000000" pitchFamily="18" charset="-120"/>
              </a:defRPr>
            </a:lvl2pPr>
            <a:lvl3pPr marL="857250" indent="-171450">
              <a:spcBef>
                <a:spcPct val="20000"/>
              </a:spcBef>
              <a:buFont typeface="Arial" panose="020B0604020202020204" pitchFamily="34" charset="0"/>
              <a:buChar char="•"/>
              <a:defRPr sz="1800">
                <a:solidFill>
                  <a:schemeClr val="tx1"/>
                </a:solidFill>
                <a:latin typeface="Calibri" panose="020F0502020204030204" pitchFamily="34" charset="0"/>
                <a:ea typeface="新細明體" panose="02020500000000000000" pitchFamily="18" charset="-120"/>
              </a:defRPr>
            </a:lvl3pPr>
            <a:lvl4pPr marL="1200150" indent="-171450">
              <a:spcBef>
                <a:spcPct val="20000"/>
              </a:spcBef>
              <a:buFont typeface="Arial" panose="020B0604020202020204" pitchFamily="34" charset="0"/>
              <a:buChar char="–"/>
              <a:defRPr sz="1500">
                <a:solidFill>
                  <a:schemeClr val="tx1"/>
                </a:solidFill>
                <a:latin typeface="Calibri" panose="020F0502020204030204" pitchFamily="34" charset="0"/>
                <a:ea typeface="新細明體" panose="02020500000000000000" pitchFamily="18" charset="-120"/>
              </a:defRPr>
            </a:lvl4pPr>
            <a:lvl5pPr marL="1543050" indent="-171450">
              <a:spcBef>
                <a:spcPct val="20000"/>
              </a:spcBef>
              <a:buFont typeface="Arial" panose="020B0604020202020204" pitchFamily="34" charset="0"/>
              <a:buChar char="»"/>
              <a:defRPr sz="1500">
                <a:solidFill>
                  <a:schemeClr val="tx1"/>
                </a:solidFill>
                <a:latin typeface="Calibri" panose="020F0502020204030204" pitchFamily="34" charset="0"/>
                <a:ea typeface="新細明體" panose="02020500000000000000" pitchFamily="18" charset="-120"/>
              </a:defRPr>
            </a:lvl5pPr>
            <a:lvl6pPr marL="18859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ea typeface="新細明體" panose="02020500000000000000" pitchFamily="18" charset="-120"/>
              </a:defRPr>
            </a:lvl6pPr>
            <a:lvl7pPr marL="22288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ea typeface="新細明體" panose="02020500000000000000" pitchFamily="18" charset="-120"/>
              </a:defRPr>
            </a:lvl7pPr>
            <a:lvl8pPr marL="25717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ea typeface="新細明體" panose="02020500000000000000" pitchFamily="18" charset="-120"/>
              </a:defRPr>
            </a:lvl8pPr>
            <a:lvl9pPr marL="29146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ea typeface="新細明體" panose="02020500000000000000" pitchFamily="18" charset="-120"/>
              </a:defRPr>
            </a:lvl9pPr>
          </a:lstStyle>
          <a:p>
            <a:pPr>
              <a:spcBef>
                <a:spcPct val="0"/>
              </a:spcBef>
              <a:buFontTx/>
              <a:buNone/>
            </a:pPr>
            <a:fld id="{3238A8B2-5496-4774-89D5-E970B8A6463D}" type="slidenum">
              <a:rPr lang="zh-TW" altLang="en-US" sz="2000">
                <a:solidFill>
                  <a:schemeClr val="bg1"/>
                </a:solidFill>
                <a:latin typeface="微軟正黑體" panose="020B0604030504040204" pitchFamily="34" charset="-120"/>
                <a:ea typeface="微軟正黑體" panose="020B0604030504040204" pitchFamily="34" charset="-120"/>
              </a:rPr>
              <a:pPr>
                <a:spcBef>
                  <a:spcPct val="0"/>
                </a:spcBef>
                <a:buFontTx/>
                <a:buNone/>
              </a:pPr>
              <a:t>4</a:t>
            </a:fld>
            <a:endParaRPr lang="zh-TW" altLang="en-US" sz="2000" dirty="0">
              <a:solidFill>
                <a:schemeClr val="bg1"/>
              </a:solidFill>
              <a:latin typeface="微軟正黑體" panose="020B0604030504040204" pitchFamily="34" charset="-120"/>
              <a:ea typeface="微軟正黑體" panose="020B0604030504040204" pitchFamily="34" charset="-120"/>
            </a:endParaRPr>
          </a:p>
        </p:txBody>
      </p:sp>
      <p:pic>
        <p:nvPicPr>
          <p:cNvPr id="3" name="圖片 2"/>
          <p:cNvPicPr>
            <a:picLocks noChangeAspect="1"/>
          </p:cNvPicPr>
          <p:nvPr/>
        </p:nvPicPr>
        <p:blipFill>
          <a:blip r:embed="rId2" cstate="print"/>
          <a:stretch>
            <a:fillRect/>
          </a:stretch>
        </p:blipFill>
        <p:spPr>
          <a:xfrm>
            <a:off x="2063552" y="2189450"/>
            <a:ext cx="8388424" cy="3934556"/>
          </a:xfrm>
          <a:prstGeom prst="rect">
            <a:avLst/>
          </a:prstGeom>
        </p:spPr>
      </p:pic>
    </p:spTree>
    <p:extLst>
      <p:ext uri="{BB962C8B-B14F-4D97-AF65-F5344CB8AC3E}">
        <p14:creationId xmlns:p14="http://schemas.microsoft.com/office/powerpoint/2010/main" xmlns="" val="234386135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標題 1"/>
          <p:cNvSpPr>
            <a:spLocks noGrp="1"/>
          </p:cNvSpPr>
          <p:nvPr>
            <p:ph type="title"/>
          </p:nvPr>
        </p:nvSpPr>
        <p:spPr>
          <a:xfrm>
            <a:off x="3432175" y="488950"/>
            <a:ext cx="6684963" cy="962025"/>
          </a:xfrm>
        </p:spPr>
        <p:txBody>
          <a:bodyPr/>
          <a:lstStyle/>
          <a:p>
            <a:r>
              <a:rPr lang="en-US" altLang="zh-TW" sz="4000" smtClean="0">
                <a:solidFill>
                  <a:srgbClr val="C00000"/>
                </a:solidFill>
                <a:latin typeface="華康華綜體W5" panose="020B0509000000000000" pitchFamily="49" charset="-120"/>
                <a:ea typeface="華康華綜體W5" panose="020B0509000000000000" pitchFamily="49" charset="-120"/>
              </a:rPr>
              <a:t>105</a:t>
            </a:r>
            <a:r>
              <a:rPr lang="zh-TW" altLang="en-US" sz="4000" smtClean="0">
                <a:solidFill>
                  <a:srgbClr val="C00000"/>
                </a:solidFill>
                <a:latin typeface="華康華綜體W5" panose="020B0509000000000000" pitchFamily="49" charset="-120"/>
                <a:ea typeface="華康華綜體W5" panose="020B0509000000000000" pitchFamily="49" charset="-120"/>
              </a:rPr>
              <a:t>年社團參與</a:t>
            </a:r>
            <a:r>
              <a:rPr lang="en-US" altLang="zh-TW" sz="4000" smtClean="0">
                <a:solidFill>
                  <a:srgbClr val="C00000"/>
                </a:solidFill>
                <a:latin typeface="華康華綜體W5" panose="020B0509000000000000" pitchFamily="49" charset="-120"/>
                <a:ea typeface="華康華綜體W5" panose="020B0509000000000000" pitchFamily="49" charset="-120"/>
              </a:rPr>
              <a:t>(10</a:t>
            </a:r>
            <a:r>
              <a:rPr lang="zh-TW" altLang="en-US" sz="4000" smtClean="0">
                <a:solidFill>
                  <a:srgbClr val="C00000"/>
                </a:solidFill>
                <a:latin typeface="華康華綜體W5" panose="020B0509000000000000" pitchFamily="49" charset="-120"/>
                <a:ea typeface="華康華綜體W5" panose="020B0509000000000000" pitchFamily="49" charset="-120"/>
              </a:rPr>
              <a:t>分</a:t>
            </a:r>
            <a:r>
              <a:rPr lang="en-US" altLang="zh-TW" sz="4000" smtClean="0">
                <a:solidFill>
                  <a:srgbClr val="C00000"/>
                </a:solidFill>
                <a:latin typeface="華康華綜體W5" panose="020B0509000000000000" pitchFamily="49" charset="-120"/>
                <a:ea typeface="華康華綜體W5" panose="020B0509000000000000" pitchFamily="49" charset="-120"/>
              </a:rPr>
              <a:t>)</a:t>
            </a:r>
            <a:endParaRPr lang="zh-TW" altLang="en-US" sz="4000" smtClean="0">
              <a:solidFill>
                <a:srgbClr val="C00000"/>
              </a:solidFill>
              <a:latin typeface="華康華綜體W5" panose="020B0509000000000000" pitchFamily="49" charset="-120"/>
              <a:ea typeface="華康華綜體W5" panose="020B0509000000000000" pitchFamily="49" charset="-120"/>
            </a:endParaRPr>
          </a:p>
        </p:txBody>
      </p:sp>
      <p:sp>
        <p:nvSpPr>
          <p:cNvPr id="153603" name="內容版面配置區 2"/>
          <p:cNvSpPr>
            <a:spLocks noGrp="1"/>
          </p:cNvSpPr>
          <p:nvPr>
            <p:ph idx="1"/>
          </p:nvPr>
        </p:nvSpPr>
        <p:spPr>
          <a:xfrm>
            <a:off x="1323713" y="1805511"/>
            <a:ext cx="10466667" cy="2833687"/>
          </a:xfrm>
        </p:spPr>
        <p:txBody>
          <a:bodyPr/>
          <a:lstStyle/>
          <a:p>
            <a:pPr eaLnBrk="1" hangingPunct="1"/>
            <a:r>
              <a:rPr lang="zh-TW" altLang="en-US" sz="3200" b="1" dirty="0" smtClean="0">
                <a:solidFill>
                  <a:schemeClr val="tx1"/>
                </a:solidFill>
                <a:latin typeface="+mj-ea"/>
                <a:ea typeface="+mj-ea"/>
              </a:rPr>
              <a:t>每學期滿</a:t>
            </a:r>
            <a:r>
              <a:rPr lang="en-US" altLang="zh-TW" sz="3200" b="1" dirty="0" smtClean="0">
                <a:solidFill>
                  <a:schemeClr val="tx1"/>
                </a:solidFill>
                <a:latin typeface="+mj-ea"/>
                <a:ea typeface="+mj-ea"/>
              </a:rPr>
              <a:t>16</a:t>
            </a:r>
            <a:r>
              <a:rPr lang="zh-TW" altLang="en-US" sz="3200" b="1" dirty="0" smtClean="0">
                <a:solidFill>
                  <a:schemeClr val="tx1"/>
                </a:solidFill>
                <a:latin typeface="+mj-ea"/>
                <a:ea typeface="+mj-ea"/>
              </a:rPr>
              <a:t>小時</a:t>
            </a:r>
            <a:r>
              <a:rPr lang="en-US" altLang="zh-TW" sz="3200" b="1" dirty="0" smtClean="0">
                <a:solidFill>
                  <a:schemeClr val="tx1"/>
                </a:solidFill>
                <a:latin typeface="+mj-ea"/>
                <a:ea typeface="+mj-ea"/>
              </a:rPr>
              <a:t>(</a:t>
            </a:r>
            <a:r>
              <a:rPr lang="zh-TW" altLang="en-US" sz="3200" b="1" dirty="0" smtClean="0">
                <a:solidFill>
                  <a:schemeClr val="tx1"/>
                </a:solidFill>
                <a:latin typeface="+mj-ea"/>
                <a:ea typeface="+mj-ea"/>
              </a:rPr>
              <a:t>節</a:t>
            </a:r>
            <a:r>
              <a:rPr lang="en-US" altLang="zh-TW" sz="3200" b="1" dirty="0" smtClean="0">
                <a:solidFill>
                  <a:schemeClr val="tx1"/>
                </a:solidFill>
                <a:latin typeface="+mj-ea"/>
                <a:ea typeface="+mj-ea"/>
              </a:rPr>
              <a:t>)</a:t>
            </a:r>
            <a:r>
              <a:rPr lang="zh-TW" altLang="en-US" sz="3200" b="1" dirty="0" smtClean="0">
                <a:solidFill>
                  <a:schemeClr val="tx1"/>
                </a:solidFill>
                <a:latin typeface="+mj-ea"/>
                <a:ea typeface="+mj-ea"/>
              </a:rPr>
              <a:t>以上，並經教師</a:t>
            </a:r>
            <a:r>
              <a:rPr lang="zh-TW" altLang="en-US" sz="3200" b="1" dirty="0" smtClean="0">
                <a:solidFill>
                  <a:srgbClr val="FF0000"/>
                </a:solidFill>
                <a:latin typeface="+mj-ea"/>
                <a:ea typeface="+mj-ea"/>
              </a:rPr>
              <a:t>評核通過者</a:t>
            </a:r>
            <a:r>
              <a:rPr lang="zh-TW" altLang="en-US" sz="3200" b="1" dirty="0" smtClean="0">
                <a:solidFill>
                  <a:schemeClr val="tx1"/>
                </a:solidFill>
                <a:latin typeface="+mj-ea"/>
                <a:ea typeface="+mj-ea"/>
              </a:rPr>
              <a:t>給</a:t>
            </a:r>
            <a:r>
              <a:rPr lang="en-US" altLang="zh-TW" sz="3200" b="1" dirty="0" smtClean="0">
                <a:solidFill>
                  <a:schemeClr val="tx1"/>
                </a:solidFill>
                <a:latin typeface="+mj-ea"/>
                <a:ea typeface="+mj-ea"/>
              </a:rPr>
              <a:t>2</a:t>
            </a:r>
            <a:r>
              <a:rPr lang="zh-TW" altLang="en-US" sz="3200" b="1" dirty="0" smtClean="0">
                <a:solidFill>
                  <a:schemeClr val="tx1"/>
                </a:solidFill>
                <a:latin typeface="+mj-ea"/>
                <a:ea typeface="+mj-ea"/>
              </a:rPr>
              <a:t>分。</a:t>
            </a:r>
            <a:endParaRPr lang="en-US" altLang="zh-TW" sz="3200" b="1" dirty="0" smtClean="0">
              <a:solidFill>
                <a:schemeClr val="tx1"/>
              </a:solidFill>
              <a:latin typeface="+mj-ea"/>
              <a:ea typeface="+mj-ea"/>
            </a:endParaRPr>
          </a:p>
          <a:p>
            <a:pPr eaLnBrk="1" hangingPunct="1"/>
            <a:r>
              <a:rPr lang="zh-TW" altLang="en-US" sz="3200" b="1" dirty="0" smtClean="0">
                <a:solidFill>
                  <a:schemeClr val="tx1"/>
                </a:solidFill>
                <a:latin typeface="+mj-ea"/>
                <a:ea typeface="+mj-ea"/>
              </a:rPr>
              <a:t>技藝課程亦列為社團採計。</a:t>
            </a:r>
          </a:p>
        </p:txBody>
      </p:sp>
      <p:sp>
        <p:nvSpPr>
          <p:cNvPr id="4" name="投影片編號版面配置區 3"/>
          <p:cNvSpPr>
            <a:spLocks noGrp="1"/>
          </p:cNvSpPr>
          <p:nvPr>
            <p:ph type="sldNum" sz="quarter" idx="12"/>
          </p:nvPr>
        </p:nvSpPr>
        <p:spPr/>
        <p:txBody>
          <a:bodyPr/>
          <a:lstStyle/>
          <a:p>
            <a:pPr>
              <a:spcBef>
                <a:spcPct val="0"/>
              </a:spcBef>
              <a:defRPr/>
            </a:pPr>
            <a:r>
              <a:rPr lang="en-US" altLang="zh-TW" sz="2000" dirty="0" smtClean="0"/>
              <a:t>65</a:t>
            </a:r>
            <a:endParaRPr lang="zh-TW" altLang="en-US" sz="2000"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標題 1"/>
          <p:cNvSpPr>
            <a:spLocks noGrp="1"/>
          </p:cNvSpPr>
          <p:nvPr>
            <p:ph type="title"/>
          </p:nvPr>
        </p:nvSpPr>
        <p:spPr>
          <a:xfrm>
            <a:off x="3243263" y="306388"/>
            <a:ext cx="6683375" cy="962025"/>
          </a:xfrm>
        </p:spPr>
        <p:txBody>
          <a:bodyPr/>
          <a:lstStyle/>
          <a:p>
            <a:r>
              <a:rPr lang="en-US" altLang="zh-TW" sz="4000" dirty="0" smtClean="0">
                <a:solidFill>
                  <a:srgbClr val="C00000"/>
                </a:solidFill>
                <a:latin typeface="+mj-ea"/>
              </a:rPr>
              <a:t>105</a:t>
            </a:r>
            <a:r>
              <a:rPr lang="zh-TW" altLang="en-US" sz="4000" dirty="0" smtClean="0">
                <a:solidFill>
                  <a:srgbClr val="C00000"/>
                </a:solidFill>
                <a:latin typeface="+mj-ea"/>
              </a:rPr>
              <a:t>年幹部任期</a:t>
            </a:r>
            <a:r>
              <a:rPr lang="en-US" altLang="zh-TW" sz="4000" dirty="0" smtClean="0">
                <a:solidFill>
                  <a:srgbClr val="C00000"/>
                </a:solidFill>
                <a:latin typeface="+mj-ea"/>
              </a:rPr>
              <a:t>(10</a:t>
            </a:r>
            <a:r>
              <a:rPr lang="zh-TW" altLang="en-US" sz="4000" dirty="0" smtClean="0">
                <a:solidFill>
                  <a:srgbClr val="C00000"/>
                </a:solidFill>
                <a:latin typeface="+mj-ea"/>
              </a:rPr>
              <a:t>分</a:t>
            </a:r>
            <a:r>
              <a:rPr lang="en-US" altLang="zh-TW" sz="4000" dirty="0" smtClean="0">
                <a:solidFill>
                  <a:srgbClr val="C00000"/>
                </a:solidFill>
                <a:latin typeface="+mj-ea"/>
              </a:rPr>
              <a:t>)</a:t>
            </a:r>
            <a:endParaRPr lang="zh-TW" altLang="en-US" sz="4000" dirty="0" smtClean="0">
              <a:solidFill>
                <a:srgbClr val="C00000"/>
              </a:solidFill>
              <a:latin typeface="+mj-ea"/>
            </a:endParaRPr>
          </a:p>
        </p:txBody>
      </p:sp>
      <p:sp>
        <p:nvSpPr>
          <p:cNvPr id="154627" name="內容版面配置區 2"/>
          <p:cNvSpPr>
            <a:spLocks noGrp="1"/>
          </p:cNvSpPr>
          <p:nvPr>
            <p:ph idx="1"/>
          </p:nvPr>
        </p:nvSpPr>
        <p:spPr>
          <a:xfrm>
            <a:off x="2733675" y="1152524"/>
            <a:ext cx="9058275" cy="4991421"/>
          </a:xfrm>
        </p:spPr>
        <p:txBody>
          <a:bodyPr/>
          <a:lstStyle/>
          <a:p>
            <a:pPr eaLnBrk="1" hangingPunct="1"/>
            <a:r>
              <a:rPr lang="zh-TW" altLang="en-US" sz="3200" dirty="0" smtClean="0">
                <a:solidFill>
                  <a:schemeClr val="tx1"/>
                </a:solidFill>
                <a:latin typeface="+mj-ea"/>
                <a:ea typeface="+mj-ea"/>
              </a:rPr>
              <a:t>應以公平、公正、公開及民主程序產生。不得輪流擔任或由教師指派。</a:t>
            </a:r>
            <a:endParaRPr lang="en-US" altLang="zh-TW" sz="3200" dirty="0" smtClean="0">
              <a:solidFill>
                <a:schemeClr val="tx1"/>
              </a:solidFill>
              <a:latin typeface="+mj-ea"/>
              <a:ea typeface="+mj-ea"/>
            </a:endParaRPr>
          </a:p>
          <a:p>
            <a:pPr eaLnBrk="1" hangingPunct="1"/>
            <a:r>
              <a:rPr lang="en-US" altLang="zh-TW" sz="3200" dirty="0" smtClean="0">
                <a:solidFill>
                  <a:schemeClr val="tx1"/>
                </a:solidFill>
                <a:latin typeface="+mj-ea"/>
                <a:ea typeface="+mj-ea"/>
              </a:rPr>
              <a:t>1</a:t>
            </a:r>
            <a:r>
              <a:rPr lang="zh-TW" altLang="en-US" sz="3200" dirty="0" smtClean="0">
                <a:solidFill>
                  <a:schemeClr val="tx1"/>
                </a:solidFill>
                <a:latin typeface="+mj-ea"/>
                <a:ea typeface="+mj-ea"/>
              </a:rPr>
              <a:t>人服務</a:t>
            </a:r>
            <a:r>
              <a:rPr lang="en-US" altLang="zh-TW" sz="3200" dirty="0" smtClean="0">
                <a:solidFill>
                  <a:schemeClr val="tx1"/>
                </a:solidFill>
                <a:latin typeface="+mj-ea"/>
                <a:ea typeface="+mj-ea"/>
              </a:rPr>
              <a:t>3</a:t>
            </a:r>
            <a:r>
              <a:rPr lang="zh-TW" altLang="en-US" sz="3200" dirty="0" smtClean="0">
                <a:solidFill>
                  <a:schemeClr val="tx1"/>
                </a:solidFill>
                <a:latin typeface="+mj-ea"/>
                <a:ea typeface="+mj-ea"/>
              </a:rPr>
              <a:t>人為原則，每班至多</a:t>
            </a:r>
            <a:r>
              <a:rPr lang="en-US" altLang="zh-TW" sz="3200" dirty="0" smtClean="0">
                <a:solidFill>
                  <a:schemeClr val="tx1"/>
                </a:solidFill>
                <a:latin typeface="+mj-ea"/>
                <a:ea typeface="+mj-ea"/>
              </a:rPr>
              <a:t>10</a:t>
            </a:r>
            <a:r>
              <a:rPr lang="zh-TW" altLang="en-US" sz="3200" dirty="0" smtClean="0">
                <a:solidFill>
                  <a:schemeClr val="tx1"/>
                </a:solidFill>
                <a:latin typeface="+mj-ea"/>
                <a:ea typeface="+mj-ea"/>
              </a:rPr>
              <a:t>名幹部。私立學校班級人數較多者，至多</a:t>
            </a:r>
            <a:r>
              <a:rPr lang="en-US" altLang="zh-TW" sz="3200" dirty="0" smtClean="0">
                <a:solidFill>
                  <a:schemeClr val="tx1"/>
                </a:solidFill>
                <a:latin typeface="+mj-ea"/>
                <a:ea typeface="+mj-ea"/>
              </a:rPr>
              <a:t>15</a:t>
            </a:r>
            <a:r>
              <a:rPr lang="zh-TW" altLang="en-US" sz="3200" dirty="0" smtClean="0">
                <a:solidFill>
                  <a:schemeClr val="tx1"/>
                </a:solidFill>
                <a:latin typeface="+mj-ea"/>
                <a:ea typeface="+mj-ea"/>
              </a:rPr>
              <a:t>人。</a:t>
            </a:r>
            <a:endParaRPr lang="en-US" altLang="zh-TW" sz="3200" dirty="0" smtClean="0">
              <a:solidFill>
                <a:schemeClr val="tx1"/>
              </a:solidFill>
              <a:latin typeface="+mj-ea"/>
              <a:ea typeface="+mj-ea"/>
            </a:endParaRPr>
          </a:p>
          <a:p>
            <a:pPr eaLnBrk="1" hangingPunct="1"/>
            <a:r>
              <a:rPr lang="zh-TW" altLang="en-US" sz="3200" dirty="0" smtClean="0">
                <a:solidFill>
                  <a:schemeClr val="tx1"/>
                </a:solidFill>
                <a:latin typeface="+mj-ea"/>
                <a:ea typeface="+mj-ea"/>
              </a:rPr>
              <a:t>全校性幹部包括學生</a:t>
            </a:r>
            <a:r>
              <a:rPr lang="en-US" altLang="zh-TW" sz="3200" dirty="0" smtClean="0">
                <a:solidFill>
                  <a:schemeClr val="tx1"/>
                </a:solidFill>
                <a:latin typeface="+mj-ea"/>
                <a:ea typeface="+mj-ea"/>
              </a:rPr>
              <a:t>(</a:t>
            </a:r>
            <a:r>
              <a:rPr lang="zh-TW" altLang="en-US" sz="3200" dirty="0" smtClean="0">
                <a:solidFill>
                  <a:schemeClr val="tx1"/>
                </a:solidFill>
                <a:latin typeface="+mj-ea"/>
                <a:ea typeface="+mj-ea"/>
              </a:rPr>
              <a:t>自治</a:t>
            </a:r>
            <a:r>
              <a:rPr lang="en-US" altLang="zh-TW" sz="3200" dirty="0" smtClean="0">
                <a:solidFill>
                  <a:schemeClr val="tx1"/>
                </a:solidFill>
                <a:latin typeface="+mj-ea"/>
                <a:ea typeface="+mj-ea"/>
              </a:rPr>
              <a:t>)</a:t>
            </a:r>
            <a:r>
              <a:rPr lang="zh-TW" altLang="en-US" sz="3200" dirty="0" smtClean="0">
                <a:solidFill>
                  <a:schemeClr val="tx1"/>
                </a:solidFill>
                <a:latin typeface="+mj-ea"/>
                <a:ea typeface="+mj-ea"/>
              </a:rPr>
              <a:t>會會長</a:t>
            </a:r>
            <a:r>
              <a:rPr lang="en-US" altLang="zh-TW" sz="3200" dirty="0" smtClean="0">
                <a:solidFill>
                  <a:schemeClr val="tx1"/>
                </a:solidFill>
                <a:latin typeface="+mj-ea"/>
                <a:ea typeface="+mj-ea"/>
              </a:rPr>
              <a:t>(</a:t>
            </a:r>
            <a:r>
              <a:rPr lang="zh-TW" altLang="en-US" sz="3200" dirty="0" smtClean="0">
                <a:solidFill>
                  <a:schemeClr val="tx1"/>
                </a:solidFill>
                <a:latin typeface="+mj-ea"/>
                <a:ea typeface="+mj-ea"/>
              </a:rPr>
              <a:t>市長、主席</a:t>
            </a:r>
            <a:r>
              <a:rPr lang="en-US" altLang="zh-TW" sz="3200" dirty="0" smtClean="0">
                <a:solidFill>
                  <a:schemeClr val="tx1"/>
                </a:solidFill>
                <a:latin typeface="+mj-ea"/>
                <a:ea typeface="+mj-ea"/>
              </a:rPr>
              <a:t>)</a:t>
            </a:r>
          </a:p>
          <a:p>
            <a:pPr eaLnBrk="1" hangingPunct="1"/>
            <a:r>
              <a:rPr lang="zh-TW" altLang="en-US" sz="3200" dirty="0" smtClean="0">
                <a:solidFill>
                  <a:srgbClr val="C00000"/>
                </a:solidFill>
                <a:latin typeface="+mj-ea"/>
                <a:ea typeface="+mj-ea"/>
              </a:rPr>
              <a:t>每個幹部</a:t>
            </a:r>
            <a:r>
              <a:rPr lang="en-US" altLang="zh-TW" sz="3200" dirty="0" smtClean="0">
                <a:solidFill>
                  <a:srgbClr val="C00000"/>
                </a:solidFill>
                <a:latin typeface="+mj-ea"/>
                <a:ea typeface="+mj-ea"/>
              </a:rPr>
              <a:t>(</a:t>
            </a:r>
            <a:r>
              <a:rPr lang="zh-TW" altLang="en-US" sz="3200" dirty="0" smtClean="0">
                <a:solidFill>
                  <a:srgbClr val="C00000"/>
                </a:solidFill>
                <a:latin typeface="+mj-ea"/>
                <a:ea typeface="+mj-ea"/>
              </a:rPr>
              <a:t>含全校性幹部</a:t>
            </a:r>
            <a:r>
              <a:rPr lang="en-US" altLang="zh-TW" sz="3200" dirty="0" smtClean="0">
                <a:solidFill>
                  <a:srgbClr val="C00000"/>
                </a:solidFill>
                <a:latin typeface="+mj-ea"/>
                <a:ea typeface="+mj-ea"/>
              </a:rPr>
              <a:t>)</a:t>
            </a:r>
            <a:r>
              <a:rPr lang="zh-TW" altLang="en-US" sz="3200" dirty="0" smtClean="0">
                <a:solidFill>
                  <a:srgbClr val="C00000"/>
                </a:solidFill>
                <a:latin typeface="+mj-ea"/>
                <a:ea typeface="+mj-ea"/>
              </a:rPr>
              <a:t>均為</a:t>
            </a:r>
            <a:r>
              <a:rPr lang="en-US" altLang="zh-TW" sz="3200" dirty="0" smtClean="0">
                <a:solidFill>
                  <a:srgbClr val="C00000"/>
                </a:solidFill>
                <a:latin typeface="+mj-ea"/>
                <a:ea typeface="+mj-ea"/>
              </a:rPr>
              <a:t>3</a:t>
            </a:r>
            <a:r>
              <a:rPr lang="zh-TW" altLang="en-US" sz="3200" dirty="0" smtClean="0">
                <a:solidFill>
                  <a:srgbClr val="C00000"/>
                </a:solidFill>
                <a:latin typeface="+mj-ea"/>
                <a:ea typeface="+mj-ea"/>
              </a:rPr>
              <a:t>分</a:t>
            </a:r>
            <a:r>
              <a:rPr lang="zh-TW" altLang="en-US" sz="3200" dirty="0" smtClean="0">
                <a:solidFill>
                  <a:schemeClr val="tx1"/>
                </a:solidFill>
                <a:latin typeface="+mj-ea"/>
                <a:ea typeface="+mj-ea"/>
              </a:rPr>
              <a:t>。</a:t>
            </a:r>
            <a:r>
              <a:rPr lang="en-US" altLang="zh-TW" sz="3200" dirty="0" smtClean="0">
                <a:solidFill>
                  <a:schemeClr val="tx1"/>
                </a:solidFill>
                <a:latin typeface="+mj-ea"/>
                <a:ea typeface="+mj-ea"/>
              </a:rPr>
              <a:t>(</a:t>
            </a:r>
            <a:r>
              <a:rPr lang="zh-TW" altLang="en-US" sz="3200" dirty="0" smtClean="0">
                <a:solidFill>
                  <a:schemeClr val="tx1"/>
                </a:solidFill>
                <a:latin typeface="+mj-ea"/>
                <a:ea typeface="+mj-ea"/>
              </a:rPr>
              <a:t>滿一學期</a:t>
            </a:r>
            <a:r>
              <a:rPr lang="en-US" altLang="zh-TW" sz="3200" dirty="0" smtClean="0">
                <a:solidFill>
                  <a:schemeClr val="tx1"/>
                </a:solidFill>
                <a:latin typeface="+mj-ea"/>
                <a:ea typeface="+mj-ea"/>
              </a:rPr>
              <a:t>)</a:t>
            </a:r>
          </a:p>
          <a:p>
            <a:pPr eaLnBrk="1" hangingPunct="1"/>
            <a:r>
              <a:rPr lang="zh-TW" altLang="en-US" sz="3200" dirty="0" smtClean="0">
                <a:solidFill>
                  <a:schemeClr val="tx1"/>
                </a:solidFill>
                <a:latin typeface="+mj-ea"/>
                <a:ea typeface="+mj-ea"/>
              </a:rPr>
              <a:t>單一學期均有擔任全校性幹部或班級幹部者，擇一採計。</a:t>
            </a:r>
          </a:p>
        </p:txBody>
      </p:sp>
      <p:sp>
        <p:nvSpPr>
          <p:cNvPr id="4" name="投影片編號版面配置區 3"/>
          <p:cNvSpPr>
            <a:spLocks noGrp="1"/>
          </p:cNvSpPr>
          <p:nvPr>
            <p:ph type="sldNum" sz="quarter" idx="12"/>
          </p:nvPr>
        </p:nvSpPr>
        <p:spPr/>
        <p:txBody>
          <a:bodyPr/>
          <a:lstStyle/>
          <a:p>
            <a:pPr>
              <a:spcBef>
                <a:spcPct val="0"/>
              </a:spcBef>
              <a:defRPr/>
            </a:pPr>
            <a:r>
              <a:rPr lang="en-US" altLang="zh-TW" sz="2000" dirty="0" smtClean="0"/>
              <a:t>66</a:t>
            </a:r>
            <a:endParaRPr lang="zh-TW" altLang="en-US" sz="2000"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標題 1"/>
          <p:cNvSpPr>
            <a:spLocks noGrp="1"/>
          </p:cNvSpPr>
          <p:nvPr>
            <p:ph type="title"/>
          </p:nvPr>
        </p:nvSpPr>
        <p:spPr>
          <a:xfrm>
            <a:off x="3206750" y="671513"/>
            <a:ext cx="6684963" cy="962025"/>
          </a:xfrm>
        </p:spPr>
        <p:txBody>
          <a:bodyPr/>
          <a:lstStyle/>
          <a:p>
            <a:r>
              <a:rPr lang="en-US" altLang="zh-TW" sz="4000" smtClean="0">
                <a:solidFill>
                  <a:srgbClr val="C00000"/>
                </a:solidFill>
                <a:latin typeface="華康華綜體W5" panose="020B0509000000000000" pitchFamily="49" charset="-120"/>
                <a:ea typeface="華康華綜體W5" panose="020B0509000000000000" pitchFamily="49" charset="-120"/>
              </a:rPr>
              <a:t>105</a:t>
            </a:r>
            <a:r>
              <a:rPr lang="zh-TW" altLang="en-US" sz="4000" smtClean="0">
                <a:solidFill>
                  <a:srgbClr val="C00000"/>
                </a:solidFill>
                <a:latin typeface="華康華綜體W5" panose="020B0509000000000000" pitchFamily="49" charset="-120"/>
                <a:ea typeface="華康華綜體W5" panose="020B0509000000000000" pitchFamily="49" charset="-120"/>
              </a:rPr>
              <a:t>年服務學習</a:t>
            </a:r>
            <a:r>
              <a:rPr lang="en-US" altLang="zh-TW" sz="4000" smtClean="0">
                <a:solidFill>
                  <a:srgbClr val="C00000"/>
                </a:solidFill>
                <a:latin typeface="華康華綜體W5" panose="020B0509000000000000" pitchFamily="49" charset="-120"/>
                <a:ea typeface="華康華綜體W5" panose="020B0509000000000000" pitchFamily="49" charset="-120"/>
              </a:rPr>
              <a:t>(15</a:t>
            </a:r>
            <a:r>
              <a:rPr lang="zh-TW" altLang="en-US" sz="4000" smtClean="0">
                <a:solidFill>
                  <a:srgbClr val="C00000"/>
                </a:solidFill>
                <a:latin typeface="華康華綜體W5" panose="020B0509000000000000" pitchFamily="49" charset="-120"/>
                <a:ea typeface="華康華綜體W5" panose="020B0509000000000000" pitchFamily="49" charset="-120"/>
              </a:rPr>
              <a:t>分</a:t>
            </a:r>
            <a:r>
              <a:rPr lang="en-US" altLang="zh-TW" sz="4000" smtClean="0">
                <a:solidFill>
                  <a:srgbClr val="C00000"/>
                </a:solidFill>
                <a:latin typeface="華康華綜體W5" panose="020B0509000000000000" pitchFamily="49" charset="-120"/>
                <a:ea typeface="華康華綜體W5" panose="020B0509000000000000" pitchFamily="49" charset="-120"/>
              </a:rPr>
              <a:t>)</a:t>
            </a:r>
            <a:endParaRPr lang="zh-TW" altLang="en-US" sz="4000" smtClean="0">
              <a:solidFill>
                <a:srgbClr val="C00000"/>
              </a:solidFill>
              <a:latin typeface="華康華綜體W5" panose="020B0509000000000000" pitchFamily="49" charset="-120"/>
              <a:ea typeface="華康華綜體W5" panose="020B0509000000000000" pitchFamily="49" charset="-120"/>
            </a:endParaRPr>
          </a:p>
        </p:txBody>
      </p:sp>
      <p:sp>
        <p:nvSpPr>
          <p:cNvPr id="155651" name="內容版面配置區 2"/>
          <p:cNvSpPr>
            <a:spLocks noGrp="1"/>
          </p:cNvSpPr>
          <p:nvPr>
            <p:ph idx="1"/>
          </p:nvPr>
        </p:nvSpPr>
        <p:spPr>
          <a:xfrm>
            <a:off x="2306745" y="1649948"/>
            <a:ext cx="9443466" cy="4627562"/>
          </a:xfrm>
        </p:spPr>
        <p:txBody>
          <a:bodyPr/>
          <a:lstStyle/>
          <a:p>
            <a:pPr eaLnBrk="1" hangingPunct="1"/>
            <a:r>
              <a:rPr lang="zh-TW" altLang="en-US" sz="3200" b="1" dirty="0" smtClean="0">
                <a:solidFill>
                  <a:schemeClr val="tx1"/>
                </a:solidFill>
                <a:latin typeface="+mj-ea"/>
                <a:ea typeface="+mj-ea"/>
              </a:rPr>
              <a:t>總時數以</a:t>
            </a:r>
            <a:r>
              <a:rPr lang="en-US" altLang="zh-TW" sz="3200" b="1" dirty="0" smtClean="0">
                <a:solidFill>
                  <a:schemeClr val="tx1"/>
                </a:solidFill>
                <a:latin typeface="+mj-ea"/>
                <a:ea typeface="+mj-ea"/>
              </a:rPr>
              <a:t>60</a:t>
            </a:r>
            <a:r>
              <a:rPr lang="zh-TW" altLang="en-US" sz="3200" b="1" dirty="0" smtClean="0">
                <a:solidFill>
                  <a:schemeClr val="tx1"/>
                </a:solidFill>
                <a:latin typeface="+mj-ea"/>
                <a:ea typeface="+mj-ea"/>
              </a:rPr>
              <a:t>小時計，每小時</a:t>
            </a:r>
            <a:r>
              <a:rPr lang="en-US" altLang="zh-TW" sz="3200" b="1" dirty="0" smtClean="0">
                <a:solidFill>
                  <a:schemeClr val="tx1"/>
                </a:solidFill>
                <a:latin typeface="+mj-ea"/>
                <a:ea typeface="+mj-ea"/>
              </a:rPr>
              <a:t>0.25</a:t>
            </a:r>
            <a:r>
              <a:rPr lang="zh-TW" altLang="en-US" sz="3200" b="1" dirty="0" smtClean="0">
                <a:solidFill>
                  <a:schemeClr val="tx1"/>
                </a:solidFill>
                <a:latin typeface="+mj-ea"/>
                <a:ea typeface="+mj-ea"/>
              </a:rPr>
              <a:t>分。</a:t>
            </a:r>
            <a:endParaRPr lang="en-US" altLang="zh-TW" sz="3200" b="1" dirty="0" smtClean="0">
              <a:solidFill>
                <a:schemeClr val="tx1"/>
              </a:solidFill>
              <a:latin typeface="+mj-ea"/>
              <a:ea typeface="+mj-ea"/>
            </a:endParaRPr>
          </a:p>
          <a:p>
            <a:pPr eaLnBrk="1" hangingPunct="1"/>
            <a:r>
              <a:rPr lang="zh-TW" altLang="en-US" sz="3200" dirty="0" smtClean="0">
                <a:solidFill>
                  <a:schemeClr val="tx1"/>
                </a:solidFill>
                <a:latin typeface="+mj-ea"/>
                <a:ea typeface="+mj-ea"/>
              </a:rPr>
              <a:t>分成三類：校內服務、學校與校外機構合作、校外服務</a:t>
            </a:r>
            <a:r>
              <a:rPr lang="en-US" altLang="zh-TW" sz="3200" dirty="0" smtClean="0">
                <a:solidFill>
                  <a:schemeClr val="tx1"/>
                </a:solidFill>
                <a:latin typeface="+mj-ea"/>
                <a:ea typeface="+mj-ea"/>
              </a:rPr>
              <a:t>(</a:t>
            </a:r>
            <a:r>
              <a:rPr lang="zh-TW" altLang="en-US" sz="3200" dirty="0" smtClean="0">
                <a:solidFill>
                  <a:schemeClr val="tx1"/>
                </a:solidFill>
                <a:latin typeface="+mj-ea"/>
                <a:ea typeface="+mj-ea"/>
              </a:rPr>
              <a:t>教育局之服務學習機構一覽表：</a:t>
            </a:r>
            <a:r>
              <a:rPr lang="en-US" altLang="zh-TW" sz="3200" dirty="0" smtClean="0">
                <a:latin typeface="+mj-ea"/>
                <a:ea typeface="+mj-ea"/>
                <a:hlinkClick r:id="rId2"/>
              </a:rPr>
              <a:t>http://163.26.134.3/12service/12service.aspx</a:t>
            </a:r>
            <a:endParaRPr lang="en-US" altLang="zh-TW" sz="3200" dirty="0" smtClean="0">
              <a:solidFill>
                <a:schemeClr val="tx1"/>
              </a:solidFill>
              <a:latin typeface="+mj-ea"/>
              <a:ea typeface="+mj-ea"/>
            </a:endParaRPr>
          </a:p>
          <a:p>
            <a:pPr eaLnBrk="1" hangingPunct="1"/>
            <a:r>
              <a:rPr lang="zh-TW" altLang="en-US" sz="3200" dirty="0" smtClean="0">
                <a:latin typeface="+mj-ea"/>
                <a:ea typeface="+mj-ea"/>
              </a:rPr>
              <a:t>校外服務學習</a:t>
            </a:r>
            <a:r>
              <a:rPr lang="zh-TW" altLang="en-US" sz="3200" dirty="0" smtClean="0">
                <a:solidFill>
                  <a:srgbClr val="FF0000"/>
                </a:solidFill>
                <a:latin typeface="+mj-ea"/>
                <a:ea typeface="+mj-ea"/>
              </a:rPr>
              <a:t>需事先經家長同意後，向學校申請登記參加</a:t>
            </a:r>
            <a:r>
              <a:rPr lang="zh-TW" altLang="en-US" sz="3200" dirty="0" smtClean="0">
                <a:latin typeface="+mj-ea"/>
                <a:ea typeface="+mj-ea"/>
              </a:rPr>
              <a:t>後，始得採計。</a:t>
            </a:r>
            <a:endParaRPr lang="en-US" altLang="zh-TW" sz="3200" dirty="0" smtClean="0">
              <a:latin typeface="+mj-ea"/>
              <a:ea typeface="+mj-ea"/>
            </a:endParaRPr>
          </a:p>
          <a:p>
            <a:pPr eaLnBrk="1" hangingPunct="1"/>
            <a:r>
              <a:rPr lang="zh-TW" altLang="en-US" sz="3200" dirty="0" smtClean="0">
                <a:latin typeface="+mj-ea"/>
                <a:ea typeface="+mj-ea"/>
              </a:rPr>
              <a:t>重考生的部分</a:t>
            </a:r>
            <a:r>
              <a:rPr lang="en-US" altLang="zh-TW" sz="3200" dirty="0" smtClean="0">
                <a:latin typeface="+mj-ea"/>
                <a:ea typeface="+mj-ea"/>
              </a:rPr>
              <a:t>(</a:t>
            </a:r>
            <a:r>
              <a:rPr lang="zh-TW" altLang="en-US" sz="3200" dirty="0" smtClean="0">
                <a:latin typeface="+mj-ea"/>
                <a:ea typeface="+mj-ea"/>
              </a:rPr>
              <a:t>依推動小組決議</a:t>
            </a:r>
            <a:r>
              <a:rPr lang="en-US" altLang="zh-TW" sz="3200" dirty="0" smtClean="0">
                <a:latin typeface="+mj-ea"/>
                <a:ea typeface="+mj-ea"/>
              </a:rPr>
              <a:t>)</a:t>
            </a:r>
            <a:endParaRPr lang="zh-TW" altLang="en-US" sz="3200" dirty="0" smtClean="0">
              <a:latin typeface="+mj-ea"/>
              <a:ea typeface="+mj-ea"/>
            </a:endParaRPr>
          </a:p>
        </p:txBody>
      </p:sp>
      <p:sp>
        <p:nvSpPr>
          <p:cNvPr id="4" name="投影片編號版面配置區 3"/>
          <p:cNvSpPr>
            <a:spLocks noGrp="1"/>
          </p:cNvSpPr>
          <p:nvPr>
            <p:ph type="sldNum" sz="quarter" idx="12"/>
          </p:nvPr>
        </p:nvSpPr>
        <p:spPr/>
        <p:txBody>
          <a:bodyPr/>
          <a:lstStyle/>
          <a:p>
            <a:pPr>
              <a:spcBef>
                <a:spcPct val="0"/>
              </a:spcBef>
              <a:defRPr/>
            </a:pPr>
            <a:r>
              <a:rPr lang="en-US" altLang="zh-TW" sz="2000" dirty="0" smtClean="0"/>
              <a:t>67</a:t>
            </a:r>
            <a:endParaRPr lang="zh-TW" altLang="en-US" sz="2000"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標題 1"/>
          <p:cNvSpPr>
            <a:spLocks noGrp="1"/>
          </p:cNvSpPr>
          <p:nvPr>
            <p:ph type="title"/>
          </p:nvPr>
        </p:nvSpPr>
        <p:spPr>
          <a:xfrm>
            <a:off x="3179763" y="182619"/>
            <a:ext cx="6684962" cy="960438"/>
          </a:xfrm>
        </p:spPr>
        <p:txBody>
          <a:bodyPr/>
          <a:lstStyle/>
          <a:p>
            <a:r>
              <a:rPr lang="zh-TW" altLang="en-US" sz="4000" smtClean="0">
                <a:solidFill>
                  <a:srgbClr val="C00000"/>
                </a:solidFill>
                <a:latin typeface="華康華綜體W5" panose="020B0509000000000000" pitchFamily="49" charset="-120"/>
                <a:ea typeface="華康華綜體W5" panose="020B0509000000000000" pitchFamily="49" charset="-120"/>
              </a:rPr>
              <a:t>服務學習</a:t>
            </a:r>
            <a:r>
              <a:rPr lang="en-US" altLang="zh-TW" sz="4000" smtClean="0">
                <a:solidFill>
                  <a:srgbClr val="C00000"/>
                </a:solidFill>
                <a:latin typeface="華康華綜體W5" panose="020B0509000000000000" pitchFamily="49" charset="-120"/>
                <a:ea typeface="華康華綜體W5" panose="020B0509000000000000" pitchFamily="49" charset="-120"/>
              </a:rPr>
              <a:t>(15</a:t>
            </a:r>
            <a:r>
              <a:rPr lang="zh-TW" altLang="en-US" sz="4000" smtClean="0">
                <a:solidFill>
                  <a:srgbClr val="C00000"/>
                </a:solidFill>
                <a:latin typeface="華康華綜體W5" panose="020B0509000000000000" pitchFamily="49" charset="-120"/>
                <a:ea typeface="華康華綜體W5" panose="020B0509000000000000" pitchFamily="49" charset="-120"/>
              </a:rPr>
              <a:t>分</a:t>
            </a:r>
            <a:r>
              <a:rPr lang="en-US" altLang="zh-TW" sz="4000" smtClean="0">
                <a:solidFill>
                  <a:srgbClr val="C00000"/>
                </a:solidFill>
                <a:latin typeface="華康華綜體W5" panose="020B0509000000000000" pitchFamily="49" charset="-120"/>
                <a:ea typeface="華康華綜體W5" panose="020B0509000000000000" pitchFamily="49" charset="-120"/>
              </a:rPr>
              <a:t>)</a:t>
            </a:r>
            <a:endParaRPr lang="zh-TW" altLang="en-US" sz="4000" smtClean="0">
              <a:solidFill>
                <a:srgbClr val="C00000"/>
              </a:solidFill>
              <a:latin typeface="華康華綜體W5" panose="020B0509000000000000" pitchFamily="49" charset="-120"/>
              <a:ea typeface="華康華綜體W5" panose="020B0509000000000000" pitchFamily="49" charset="-120"/>
            </a:endParaRPr>
          </a:p>
        </p:txBody>
      </p:sp>
      <p:sp>
        <p:nvSpPr>
          <p:cNvPr id="156675" name="內容版面配置區 2"/>
          <p:cNvSpPr>
            <a:spLocks noGrp="1"/>
          </p:cNvSpPr>
          <p:nvPr>
            <p:ph idx="1"/>
          </p:nvPr>
        </p:nvSpPr>
        <p:spPr>
          <a:xfrm>
            <a:off x="3221038" y="1049394"/>
            <a:ext cx="6686550" cy="471488"/>
          </a:xfrm>
        </p:spPr>
        <p:txBody>
          <a:bodyPr/>
          <a:lstStyle/>
          <a:p>
            <a:pPr eaLnBrk="1" hangingPunct="1"/>
            <a:r>
              <a:rPr lang="zh-TW" altLang="en-US" sz="2800" smtClean="0"/>
              <a:t>學生申請服務學習示意圖</a:t>
            </a:r>
          </a:p>
        </p:txBody>
      </p:sp>
      <p:sp>
        <p:nvSpPr>
          <p:cNvPr id="3" name="Rectangle 2"/>
          <p:cNvSpPr>
            <a:spLocks noChangeArrowheads="1"/>
          </p:cNvSpPr>
          <p:nvPr/>
        </p:nvSpPr>
        <p:spPr bwMode="auto">
          <a:xfrm>
            <a:off x="3163888" y="2178107"/>
            <a:ext cx="185737" cy="301625"/>
          </a:xfrm>
          <a:prstGeom prst="rect">
            <a:avLst/>
          </a:prstGeom>
          <a:noFill/>
          <a:ln>
            <a:noFill/>
          </a:ln>
          <a:effectLst>
            <a:prstShdw prst="shdw17" dist="17961" dir="2700000">
              <a:schemeClr val="accent1">
                <a:gamma/>
                <a:shade val="60000"/>
                <a:invGamma/>
                <a:alpha val="50000"/>
              </a:schemeClr>
            </a:prstShdw>
          </a:effectLst>
          <a:extLst/>
        </p:spPr>
        <p:txBody>
          <a:bodyPr wrap="none" anchor="ctr">
            <a:spAutoFit/>
          </a:bodyPr>
          <a:lstStyle/>
          <a:p>
            <a:pPr eaLnBrk="1" fontAlgn="auto" hangingPunct="1">
              <a:spcBef>
                <a:spcPts val="0"/>
              </a:spcBef>
              <a:spcAft>
                <a:spcPts val="0"/>
              </a:spcAft>
              <a:defRPr/>
            </a:pPr>
            <a:endParaRPr kumimoji="0" lang="zh-TW" altLang="en-US" sz="1350">
              <a:solidFill>
                <a:prstClr val="black"/>
              </a:solidFill>
              <a:latin typeface="Century Gothic"/>
            </a:endParaRPr>
          </a:p>
        </p:txBody>
      </p:sp>
      <p:sp>
        <p:nvSpPr>
          <p:cNvPr id="7" name="Rectangle 3"/>
          <p:cNvSpPr>
            <a:spLocks noChangeArrowheads="1"/>
          </p:cNvSpPr>
          <p:nvPr/>
        </p:nvSpPr>
        <p:spPr bwMode="auto">
          <a:xfrm>
            <a:off x="3163888" y="4526019"/>
            <a:ext cx="185737" cy="301625"/>
          </a:xfrm>
          <a:prstGeom prst="rect">
            <a:avLst/>
          </a:prstGeom>
          <a:noFill/>
          <a:ln>
            <a:noFill/>
          </a:ln>
          <a:effectLst>
            <a:prstShdw prst="shdw17" dist="17961" dir="2700000">
              <a:schemeClr val="accent1">
                <a:gamma/>
                <a:shade val="60000"/>
                <a:invGamma/>
                <a:alpha val="50000"/>
              </a:schemeClr>
            </a:prstShdw>
          </a:effectLst>
          <a:extLst/>
        </p:spPr>
        <p:txBody>
          <a:bodyPr wrap="none" anchor="ctr">
            <a:spAutoFit/>
          </a:bodyPr>
          <a:lstStyle/>
          <a:p>
            <a:pPr eaLnBrk="1" fontAlgn="auto" hangingPunct="1">
              <a:spcBef>
                <a:spcPts val="0"/>
              </a:spcBef>
              <a:spcAft>
                <a:spcPts val="0"/>
              </a:spcAft>
              <a:defRPr/>
            </a:pPr>
            <a:endParaRPr kumimoji="0" lang="zh-TW" altLang="en-US" sz="1350">
              <a:solidFill>
                <a:prstClr val="black"/>
              </a:solidFill>
              <a:latin typeface="Century Gothic"/>
            </a:endParaRPr>
          </a:p>
        </p:txBody>
      </p:sp>
      <p:sp>
        <p:nvSpPr>
          <p:cNvPr id="182277" name="Text Box 2"/>
          <p:cNvSpPr txBox="1">
            <a:spLocks noChangeArrowheads="1"/>
          </p:cNvSpPr>
          <p:nvPr/>
        </p:nvSpPr>
        <p:spPr bwMode="auto">
          <a:xfrm>
            <a:off x="2374900" y="5476931"/>
            <a:ext cx="7813675" cy="931363"/>
          </a:xfrm>
          <a:prstGeom prst="rect">
            <a:avLst/>
          </a:prstGeom>
          <a:solidFill>
            <a:srgbClr val="FFFFFF"/>
          </a:solidFill>
          <a:ln w="9525">
            <a:noFill/>
            <a:miter lim="800000"/>
            <a:headEnd/>
            <a:tailEnd/>
          </a:ln>
        </p:spPr>
        <p:txBody>
          <a:bodyPr/>
          <a:lstStyle/>
          <a:p>
            <a:pPr eaLnBrk="1" hangingPunct="1">
              <a:defRPr/>
            </a:pPr>
            <a:r>
              <a:rPr lang="zh-TW" altLang="en-US" sz="2400" dirty="0">
                <a:solidFill>
                  <a:srgbClr val="FF0000"/>
                </a:solidFill>
                <a:latin typeface="+mj-ea"/>
                <a:ea typeface="+mj-ea"/>
                <a:cs typeface="Mangal" pitchFamily="2"/>
              </a:rPr>
              <a:t>非上述服務學習機構之單位，請向教育局或學校申請列入市級或學校校外服務學務機構一覽表。</a:t>
            </a:r>
            <a:endParaRPr lang="zh-TW" altLang="en-US" sz="2400" dirty="0">
              <a:solidFill>
                <a:prstClr val="black"/>
              </a:solidFill>
              <a:latin typeface="+mj-ea"/>
              <a:ea typeface="+mj-ea"/>
              <a:cs typeface="Mangal" pitchFamily="2"/>
            </a:endParaRPr>
          </a:p>
        </p:txBody>
      </p:sp>
      <p:pic>
        <p:nvPicPr>
          <p:cNvPr id="156679" name="Picture 7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374900" y="1625657"/>
            <a:ext cx="7813675" cy="37449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投影片編號版面配置區 4"/>
          <p:cNvSpPr>
            <a:spLocks noGrp="1"/>
          </p:cNvSpPr>
          <p:nvPr>
            <p:ph type="sldNum" sz="quarter" idx="12"/>
          </p:nvPr>
        </p:nvSpPr>
        <p:spPr/>
        <p:txBody>
          <a:bodyPr/>
          <a:lstStyle/>
          <a:p>
            <a:pPr>
              <a:spcBef>
                <a:spcPct val="0"/>
              </a:spcBef>
              <a:defRPr/>
            </a:pPr>
            <a:r>
              <a:rPr lang="en-US" altLang="zh-TW" sz="2000" dirty="0" smtClean="0"/>
              <a:t>68</a:t>
            </a:r>
            <a:endParaRPr lang="zh-TW" altLang="en-US" sz="2000"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內容版面配置區 2"/>
          <p:cNvSpPr>
            <a:spLocks noGrp="1"/>
          </p:cNvSpPr>
          <p:nvPr>
            <p:ph idx="1"/>
          </p:nvPr>
        </p:nvSpPr>
        <p:spPr>
          <a:xfrm>
            <a:off x="2063750" y="1648778"/>
            <a:ext cx="8953117" cy="3776662"/>
          </a:xfrm>
        </p:spPr>
        <p:txBody>
          <a:bodyPr/>
          <a:lstStyle/>
          <a:p>
            <a:pPr marL="0" indent="0">
              <a:buFont typeface="Wingdings 3" panose="05040102010807070707" pitchFamily="18" charset="2"/>
              <a:buNone/>
            </a:pPr>
            <a:r>
              <a:rPr lang="zh-TW" altLang="en-US" sz="4000" dirty="0" smtClean="0">
                <a:solidFill>
                  <a:schemeClr val="tx1"/>
                </a:solidFill>
                <a:latin typeface="+mj-ea"/>
                <a:ea typeface="+mj-ea"/>
              </a:rPr>
              <a:t>服務學習</a:t>
            </a:r>
            <a:r>
              <a:rPr lang="en-US" altLang="zh-TW" sz="4000" dirty="0" smtClean="0">
                <a:solidFill>
                  <a:schemeClr val="tx1"/>
                </a:solidFill>
                <a:latin typeface="+mj-ea"/>
                <a:ea typeface="+mj-ea"/>
              </a:rPr>
              <a:t>(15</a:t>
            </a:r>
            <a:r>
              <a:rPr lang="zh-TW" altLang="en-US" sz="4000" dirty="0" smtClean="0">
                <a:solidFill>
                  <a:schemeClr val="tx1"/>
                </a:solidFill>
                <a:latin typeface="+mj-ea"/>
                <a:ea typeface="+mj-ea"/>
              </a:rPr>
              <a:t>分</a:t>
            </a:r>
            <a:r>
              <a:rPr lang="en-US" altLang="zh-TW" sz="4000" dirty="0" smtClean="0">
                <a:solidFill>
                  <a:schemeClr val="tx1"/>
                </a:solidFill>
                <a:latin typeface="+mj-ea"/>
                <a:ea typeface="+mj-ea"/>
              </a:rPr>
              <a:t>)</a:t>
            </a:r>
            <a:r>
              <a:rPr lang="zh-TW" altLang="en-US" sz="4000" dirty="0" smtClean="0">
                <a:solidFill>
                  <a:schemeClr val="tx1"/>
                </a:solidFill>
                <a:latin typeface="+mj-ea"/>
                <a:ea typeface="+mj-ea"/>
              </a:rPr>
              <a:t>＋幹部任期</a:t>
            </a:r>
            <a:r>
              <a:rPr lang="en-US" altLang="zh-TW" sz="4000" dirty="0" smtClean="0">
                <a:solidFill>
                  <a:schemeClr val="tx1"/>
                </a:solidFill>
                <a:latin typeface="+mj-ea"/>
                <a:ea typeface="+mj-ea"/>
              </a:rPr>
              <a:t>(10</a:t>
            </a:r>
            <a:r>
              <a:rPr lang="zh-TW" altLang="en-US" sz="4000" dirty="0" smtClean="0">
                <a:solidFill>
                  <a:schemeClr val="tx1"/>
                </a:solidFill>
                <a:latin typeface="+mj-ea"/>
                <a:ea typeface="+mj-ea"/>
              </a:rPr>
              <a:t>分</a:t>
            </a:r>
            <a:r>
              <a:rPr lang="en-US" altLang="zh-TW" sz="4000" dirty="0" smtClean="0">
                <a:solidFill>
                  <a:schemeClr val="tx1"/>
                </a:solidFill>
                <a:latin typeface="+mj-ea"/>
                <a:ea typeface="+mj-ea"/>
              </a:rPr>
              <a:t>)</a:t>
            </a:r>
          </a:p>
          <a:p>
            <a:pPr marL="0" indent="0">
              <a:buFont typeface="Wingdings 3" panose="05040102010807070707" pitchFamily="18" charset="2"/>
              <a:buNone/>
            </a:pPr>
            <a:r>
              <a:rPr lang="zh-TW" altLang="en-US" sz="4000" dirty="0" smtClean="0">
                <a:solidFill>
                  <a:srgbClr val="C00000"/>
                </a:solidFill>
                <a:latin typeface="+mj-ea"/>
                <a:ea typeface="+mj-ea"/>
              </a:rPr>
              <a:t>           </a:t>
            </a:r>
            <a:r>
              <a:rPr lang="zh-TW" altLang="en-US" sz="4000" dirty="0" smtClean="0">
                <a:solidFill>
                  <a:srgbClr val="7030A0"/>
                </a:solidFill>
                <a:latin typeface="+mj-ea"/>
                <a:ea typeface="+mj-ea"/>
              </a:rPr>
              <a:t>合併計算</a:t>
            </a:r>
            <a:endParaRPr lang="en-US" altLang="zh-TW" sz="4000" dirty="0" smtClean="0">
              <a:solidFill>
                <a:srgbClr val="7030A0"/>
              </a:solidFill>
              <a:latin typeface="+mj-ea"/>
              <a:ea typeface="+mj-ea"/>
            </a:endParaRPr>
          </a:p>
          <a:p>
            <a:pPr marL="0" indent="0" algn="ctr">
              <a:buFont typeface="Wingdings 3" panose="05040102010807070707" pitchFamily="18" charset="2"/>
              <a:buNone/>
            </a:pPr>
            <a:r>
              <a:rPr lang="zh-TW" altLang="en-US" sz="5400" b="1" dirty="0" smtClean="0">
                <a:solidFill>
                  <a:srgbClr val="FF0000"/>
                </a:solidFill>
                <a:latin typeface="+mj-ea"/>
                <a:ea typeface="+mj-ea"/>
              </a:rPr>
              <a:t>最高採計</a:t>
            </a:r>
            <a:r>
              <a:rPr lang="en-US" altLang="zh-TW" sz="5400" b="1" dirty="0" smtClean="0">
                <a:solidFill>
                  <a:srgbClr val="FF0000"/>
                </a:solidFill>
                <a:latin typeface="+mj-ea"/>
                <a:ea typeface="+mj-ea"/>
              </a:rPr>
              <a:t>20</a:t>
            </a:r>
            <a:r>
              <a:rPr lang="zh-TW" altLang="en-US" sz="5400" b="1" dirty="0" smtClean="0">
                <a:solidFill>
                  <a:srgbClr val="FF0000"/>
                </a:solidFill>
                <a:latin typeface="+mj-ea"/>
                <a:ea typeface="+mj-ea"/>
              </a:rPr>
              <a:t>分</a:t>
            </a:r>
            <a:endParaRPr lang="en-US" altLang="zh-TW" sz="5400" b="1" dirty="0" smtClean="0">
              <a:solidFill>
                <a:srgbClr val="FF0000"/>
              </a:solidFill>
              <a:latin typeface="+mj-ea"/>
              <a:ea typeface="+mj-ea"/>
            </a:endParaRPr>
          </a:p>
          <a:p>
            <a:pPr marL="0" indent="0" algn="ctr">
              <a:buFont typeface="Wingdings 3" panose="05040102010807070707" pitchFamily="18" charset="2"/>
              <a:buNone/>
            </a:pPr>
            <a:endParaRPr lang="zh-TW" altLang="en-US" sz="4000" dirty="0" smtClean="0">
              <a:solidFill>
                <a:srgbClr val="FF0000"/>
              </a:solidFill>
              <a:latin typeface="+mj-ea"/>
              <a:ea typeface="+mj-ea"/>
            </a:endParaRPr>
          </a:p>
        </p:txBody>
      </p:sp>
      <p:sp>
        <p:nvSpPr>
          <p:cNvPr id="4" name="投影片編號版面配置區 3"/>
          <p:cNvSpPr>
            <a:spLocks noGrp="1"/>
          </p:cNvSpPr>
          <p:nvPr>
            <p:ph type="sldNum" sz="quarter" idx="12"/>
          </p:nvPr>
        </p:nvSpPr>
        <p:spPr/>
        <p:txBody>
          <a:bodyPr/>
          <a:lstStyle/>
          <a:p>
            <a:pPr>
              <a:spcBef>
                <a:spcPct val="0"/>
              </a:spcBef>
              <a:defRPr/>
            </a:pPr>
            <a:r>
              <a:rPr lang="en-US" altLang="zh-TW" sz="2000" dirty="0" smtClean="0"/>
              <a:t>69</a:t>
            </a:r>
            <a:endParaRPr lang="zh-TW" altLang="en-US" sz="2000"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標題 1"/>
          <p:cNvSpPr>
            <a:spLocks noGrp="1"/>
          </p:cNvSpPr>
          <p:nvPr>
            <p:ph type="title"/>
          </p:nvPr>
        </p:nvSpPr>
        <p:spPr>
          <a:xfrm>
            <a:off x="3186113" y="488950"/>
            <a:ext cx="6684962" cy="962025"/>
          </a:xfrm>
        </p:spPr>
        <p:txBody>
          <a:bodyPr/>
          <a:lstStyle/>
          <a:p>
            <a:r>
              <a:rPr lang="en-US" altLang="zh-TW" sz="4400" smtClean="0">
                <a:solidFill>
                  <a:srgbClr val="C00000"/>
                </a:solidFill>
                <a:latin typeface="華康華綜體W5" panose="020B0509000000000000" pitchFamily="49" charset="-120"/>
                <a:ea typeface="華康華綜體W5" panose="020B0509000000000000" pitchFamily="49" charset="-120"/>
              </a:rPr>
              <a:t>105</a:t>
            </a:r>
            <a:r>
              <a:rPr lang="zh-TW" altLang="en-US" sz="4400" smtClean="0">
                <a:solidFill>
                  <a:srgbClr val="C00000"/>
                </a:solidFill>
                <a:latin typeface="華康華綜體W5" panose="020B0509000000000000" pitchFamily="49" charset="-120"/>
                <a:ea typeface="華康華綜體W5" panose="020B0509000000000000" pitchFamily="49" charset="-120"/>
              </a:rPr>
              <a:t>年體適能</a:t>
            </a:r>
            <a:r>
              <a:rPr lang="en-US" altLang="zh-TW" sz="4400" smtClean="0">
                <a:solidFill>
                  <a:srgbClr val="C00000"/>
                </a:solidFill>
                <a:latin typeface="華康華綜體W5" panose="020B0509000000000000" pitchFamily="49" charset="-120"/>
                <a:ea typeface="華康華綜體W5" panose="020B0509000000000000" pitchFamily="49" charset="-120"/>
              </a:rPr>
              <a:t>(10</a:t>
            </a:r>
            <a:r>
              <a:rPr lang="zh-TW" altLang="en-US" sz="4400" smtClean="0">
                <a:solidFill>
                  <a:srgbClr val="C00000"/>
                </a:solidFill>
                <a:latin typeface="華康華綜體W5" panose="020B0509000000000000" pitchFamily="49" charset="-120"/>
                <a:ea typeface="華康華綜體W5" panose="020B0509000000000000" pitchFamily="49" charset="-120"/>
              </a:rPr>
              <a:t>分</a:t>
            </a:r>
            <a:r>
              <a:rPr lang="en-US" altLang="zh-TW" sz="4400" smtClean="0">
                <a:solidFill>
                  <a:srgbClr val="C00000"/>
                </a:solidFill>
                <a:latin typeface="華康華綜體W5" panose="020B0509000000000000" pitchFamily="49" charset="-120"/>
                <a:ea typeface="華康華綜體W5" panose="020B0509000000000000" pitchFamily="49" charset="-120"/>
              </a:rPr>
              <a:t>)</a:t>
            </a:r>
            <a:endParaRPr lang="zh-TW" altLang="en-US" sz="4400" smtClean="0">
              <a:solidFill>
                <a:srgbClr val="C00000"/>
              </a:solidFill>
              <a:latin typeface="華康華綜體W5" panose="020B0509000000000000" pitchFamily="49" charset="-120"/>
              <a:ea typeface="華康華綜體W5" panose="020B0509000000000000" pitchFamily="49" charset="-120"/>
            </a:endParaRPr>
          </a:p>
        </p:txBody>
      </p:sp>
      <p:sp>
        <p:nvSpPr>
          <p:cNvPr id="158723" name="內容版面配置區 2"/>
          <p:cNvSpPr>
            <a:spLocks noGrp="1"/>
          </p:cNvSpPr>
          <p:nvPr>
            <p:ph idx="1"/>
          </p:nvPr>
        </p:nvSpPr>
        <p:spPr>
          <a:xfrm>
            <a:off x="2890838" y="3865563"/>
            <a:ext cx="7526337" cy="2300287"/>
          </a:xfrm>
        </p:spPr>
        <p:txBody>
          <a:bodyPr/>
          <a:lstStyle/>
          <a:p>
            <a:pPr marL="0" indent="0" eaLnBrk="1" hangingPunct="1"/>
            <a:r>
              <a:rPr lang="zh-TW" altLang="en-US" sz="2800" smtClean="0">
                <a:solidFill>
                  <a:schemeClr val="tx1"/>
                </a:solidFill>
                <a:latin typeface="+mj-ea"/>
                <a:ea typeface="+mj-ea"/>
              </a:rPr>
              <a:t>以個人完成四項檢測為原則，經醫院、學校或檢測站認定無法完成檢測者，得擇項檢測，按照計分標準予以計分。</a:t>
            </a:r>
            <a:endParaRPr lang="en-US" altLang="zh-TW" sz="2800" smtClean="0">
              <a:solidFill>
                <a:schemeClr val="tx1"/>
              </a:solidFill>
              <a:latin typeface="+mj-ea"/>
              <a:ea typeface="+mj-ea"/>
            </a:endParaRPr>
          </a:p>
          <a:p>
            <a:pPr marL="0" indent="0" eaLnBrk="1" hangingPunct="1"/>
            <a:r>
              <a:rPr lang="zh-TW" altLang="en-US" sz="2800" smtClean="0">
                <a:solidFill>
                  <a:schemeClr val="tx1"/>
                </a:solidFill>
                <a:latin typeface="+mj-ea"/>
                <a:ea typeface="+mj-ea"/>
              </a:rPr>
              <a:t>身心障礙、重大傷病、體弱學生、學校專責小組認定不宜檢測之學生，以</a:t>
            </a:r>
            <a:r>
              <a:rPr lang="en-US" altLang="zh-TW" sz="2800" smtClean="0">
                <a:solidFill>
                  <a:srgbClr val="FF0000"/>
                </a:solidFill>
                <a:latin typeface="+mj-ea"/>
                <a:ea typeface="+mj-ea"/>
              </a:rPr>
              <a:t>4</a:t>
            </a:r>
            <a:r>
              <a:rPr lang="zh-TW" altLang="en-US" sz="2800" smtClean="0">
                <a:solidFill>
                  <a:srgbClr val="FF0000"/>
                </a:solidFill>
                <a:latin typeface="+mj-ea"/>
                <a:ea typeface="+mj-ea"/>
              </a:rPr>
              <a:t>分</a:t>
            </a:r>
            <a:r>
              <a:rPr lang="zh-TW" altLang="en-US" sz="2800" smtClean="0">
                <a:solidFill>
                  <a:schemeClr val="tx1"/>
                </a:solidFill>
                <a:latin typeface="+mj-ea"/>
                <a:ea typeface="+mj-ea"/>
              </a:rPr>
              <a:t>計。</a:t>
            </a:r>
          </a:p>
        </p:txBody>
      </p:sp>
      <p:graphicFrame>
        <p:nvGraphicFramePr>
          <p:cNvPr id="5" name="表格 4"/>
          <p:cNvGraphicFramePr>
            <a:graphicFrameLocks noGrp="1"/>
          </p:cNvGraphicFramePr>
          <p:nvPr>
            <p:extLst>
              <p:ext uri="{D42A27DB-BD31-4B8C-83A1-F6EECF244321}">
                <p14:modId xmlns:p14="http://schemas.microsoft.com/office/powerpoint/2010/main" xmlns="" val="1234983494"/>
              </p:ext>
            </p:extLst>
          </p:nvPr>
        </p:nvGraphicFramePr>
        <p:xfrm>
          <a:off x="2782888" y="1909763"/>
          <a:ext cx="7267576" cy="1487488"/>
        </p:xfrm>
        <a:graphic>
          <a:graphicData uri="http://schemas.openxmlformats.org/drawingml/2006/table">
            <a:tbl>
              <a:tblPr>
                <a:tableStyleId>{5C22544A-7EE6-4342-B048-85BDC9FD1C3A}</a:tableStyleId>
              </a:tblPr>
              <a:tblGrid>
                <a:gridCol w="1433688">
                  <a:extLst>
                    <a:ext uri="{9D8B030D-6E8A-4147-A177-3AD203B41FA5}">
                      <a16:colId xmlns="" xmlns:a16="http://schemas.microsoft.com/office/drawing/2014/main" val="20000"/>
                    </a:ext>
                  </a:extLst>
                </a:gridCol>
                <a:gridCol w="1458472">
                  <a:extLst>
                    <a:ext uri="{9D8B030D-6E8A-4147-A177-3AD203B41FA5}">
                      <a16:colId xmlns="" xmlns:a16="http://schemas.microsoft.com/office/drawing/2014/main" val="20001"/>
                    </a:ext>
                  </a:extLst>
                </a:gridCol>
                <a:gridCol w="1458472">
                  <a:extLst>
                    <a:ext uri="{9D8B030D-6E8A-4147-A177-3AD203B41FA5}">
                      <a16:colId xmlns="" xmlns:a16="http://schemas.microsoft.com/office/drawing/2014/main" val="20002"/>
                    </a:ext>
                  </a:extLst>
                </a:gridCol>
                <a:gridCol w="1458472">
                  <a:extLst>
                    <a:ext uri="{9D8B030D-6E8A-4147-A177-3AD203B41FA5}">
                      <a16:colId xmlns="" xmlns:a16="http://schemas.microsoft.com/office/drawing/2014/main" val="20003"/>
                    </a:ext>
                  </a:extLst>
                </a:gridCol>
                <a:gridCol w="1458472">
                  <a:extLst>
                    <a:ext uri="{9D8B030D-6E8A-4147-A177-3AD203B41FA5}">
                      <a16:colId xmlns="" xmlns:a16="http://schemas.microsoft.com/office/drawing/2014/main" val="20004"/>
                    </a:ext>
                  </a:extLst>
                </a:gridCol>
              </a:tblGrid>
              <a:tr h="858198">
                <a:tc>
                  <a:txBody>
                    <a:bodyPr/>
                    <a:lstStyle/>
                    <a:p>
                      <a:pPr algn="ctr" fontAlgn="ctr"/>
                      <a:r>
                        <a:rPr lang="zh-TW" altLang="en-US" sz="2800" u="none" strike="noStrike" dirty="0">
                          <a:effectLst/>
                          <a:latin typeface="+mj-ea"/>
                          <a:ea typeface="+mj-ea"/>
                        </a:rPr>
                        <a:t>四項</a:t>
                      </a:r>
                      <a:r>
                        <a:rPr lang="zh-TW" altLang="en-US" sz="2800" u="none" strike="noStrike" dirty="0" smtClean="0">
                          <a:effectLst/>
                          <a:latin typeface="+mj-ea"/>
                          <a:ea typeface="+mj-ea"/>
                        </a:rPr>
                        <a:t>均</a:t>
                      </a:r>
                      <a:endParaRPr lang="en-US" altLang="zh-TW" sz="2800" u="none" strike="noStrike" dirty="0" smtClean="0">
                        <a:effectLst/>
                        <a:latin typeface="+mj-ea"/>
                        <a:ea typeface="+mj-ea"/>
                      </a:endParaRPr>
                    </a:p>
                    <a:p>
                      <a:pPr algn="ctr" fontAlgn="ctr"/>
                      <a:r>
                        <a:rPr lang="zh-TW" altLang="en-US" sz="2800" u="none" strike="noStrike" dirty="0" smtClean="0">
                          <a:effectLst/>
                          <a:latin typeface="+mj-ea"/>
                          <a:ea typeface="+mj-ea"/>
                        </a:rPr>
                        <a:t>未達</a:t>
                      </a:r>
                      <a:r>
                        <a:rPr lang="zh-TW" altLang="en-US" sz="2800" u="none" strike="noStrike" dirty="0">
                          <a:effectLst/>
                          <a:latin typeface="+mj-ea"/>
                          <a:ea typeface="+mj-ea"/>
                        </a:rPr>
                        <a:t>門檻</a:t>
                      </a:r>
                      <a:endParaRPr lang="zh-TW" altLang="en-US" sz="2800" b="0" i="0" u="none" strike="noStrike" dirty="0">
                        <a:solidFill>
                          <a:srgbClr val="000000"/>
                        </a:solidFill>
                        <a:effectLst/>
                        <a:latin typeface="+mj-ea"/>
                        <a:ea typeface="+mj-ea"/>
                      </a:endParaRPr>
                    </a:p>
                  </a:txBody>
                  <a:tcPr marL="4764" marR="4764" marT="4759" marB="0" anchor="ctr">
                    <a:solidFill>
                      <a:schemeClr val="accent6">
                        <a:lumMod val="20000"/>
                        <a:lumOff val="80000"/>
                      </a:schemeClr>
                    </a:solidFill>
                  </a:tcPr>
                </a:tc>
                <a:tc>
                  <a:txBody>
                    <a:bodyPr/>
                    <a:lstStyle/>
                    <a:p>
                      <a:pPr algn="ctr" fontAlgn="ctr"/>
                      <a:r>
                        <a:rPr lang="zh-TW" altLang="en-US" sz="2800" u="none" strike="noStrike" dirty="0">
                          <a:effectLst/>
                          <a:latin typeface="+mj-ea"/>
                          <a:ea typeface="+mj-ea"/>
                        </a:rPr>
                        <a:t>任兩</a:t>
                      </a:r>
                      <a:r>
                        <a:rPr lang="zh-TW" altLang="en-US" sz="2800" u="none" strike="noStrike" dirty="0" smtClean="0">
                          <a:effectLst/>
                          <a:latin typeface="+mj-ea"/>
                          <a:ea typeface="+mj-ea"/>
                        </a:rPr>
                        <a:t>項</a:t>
                      </a:r>
                      <a:endParaRPr lang="en-US" altLang="zh-TW" sz="2800" u="none" strike="noStrike" dirty="0" smtClean="0">
                        <a:effectLst/>
                        <a:latin typeface="+mj-ea"/>
                        <a:ea typeface="+mj-ea"/>
                      </a:endParaRPr>
                    </a:p>
                    <a:p>
                      <a:pPr algn="ctr" fontAlgn="ctr"/>
                      <a:r>
                        <a:rPr lang="zh-TW" altLang="en-US" sz="2800" u="none" strike="noStrike" dirty="0" smtClean="0">
                          <a:effectLst/>
                          <a:latin typeface="+mj-ea"/>
                          <a:ea typeface="+mj-ea"/>
                        </a:rPr>
                        <a:t>達</a:t>
                      </a:r>
                      <a:r>
                        <a:rPr lang="zh-TW" altLang="en-US" sz="2800" u="none" strike="noStrike" dirty="0">
                          <a:effectLst/>
                          <a:latin typeface="+mj-ea"/>
                          <a:ea typeface="+mj-ea"/>
                        </a:rPr>
                        <a:t>門檻</a:t>
                      </a:r>
                      <a:endParaRPr lang="zh-TW" altLang="en-US" sz="2800" b="0" i="0" u="none" strike="noStrike" dirty="0">
                        <a:solidFill>
                          <a:srgbClr val="000000"/>
                        </a:solidFill>
                        <a:effectLst/>
                        <a:latin typeface="+mj-ea"/>
                        <a:ea typeface="+mj-ea"/>
                      </a:endParaRPr>
                    </a:p>
                  </a:txBody>
                  <a:tcPr marL="4764" marR="4764" marT="4759" marB="0" anchor="ctr">
                    <a:solidFill>
                      <a:schemeClr val="accent6">
                        <a:lumMod val="20000"/>
                        <a:lumOff val="80000"/>
                      </a:schemeClr>
                    </a:solidFill>
                  </a:tcPr>
                </a:tc>
                <a:tc>
                  <a:txBody>
                    <a:bodyPr/>
                    <a:lstStyle/>
                    <a:p>
                      <a:pPr algn="ctr" fontAlgn="ctr"/>
                      <a:r>
                        <a:rPr lang="zh-TW" altLang="en-US" sz="2800" u="none" strike="noStrike" dirty="0">
                          <a:effectLst/>
                          <a:latin typeface="+mj-ea"/>
                          <a:ea typeface="+mj-ea"/>
                        </a:rPr>
                        <a:t>兩項達</a:t>
                      </a:r>
                      <a:r>
                        <a:rPr lang="en-US" altLang="zh-TW" sz="2800" u="none" strike="noStrike" dirty="0">
                          <a:effectLst/>
                          <a:latin typeface="+mj-ea"/>
                          <a:ea typeface="+mj-ea"/>
                        </a:rPr>
                        <a:t>50</a:t>
                      </a:r>
                      <a:endParaRPr lang="en-US" altLang="zh-TW" sz="2800" b="0" i="0" u="none" strike="noStrike" dirty="0">
                        <a:solidFill>
                          <a:srgbClr val="000000"/>
                        </a:solidFill>
                        <a:effectLst/>
                        <a:latin typeface="+mj-ea"/>
                        <a:ea typeface="+mj-ea"/>
                      </a:endParaRPr>
                    </a:p>
                  </a:txBody>
                  <a:tcPr marL="4764" marR="4764" marT="4759" marB="0" anchor="ctr">
                    <a:solidFill>
                      <a:schemeClr val="accent6">
                        <a:lumMod val="20000"/>
                        <a:lumOff val="80000"/>
                      </a:schemeClr>
                    </a:solidFill>
                  </a:tcPr>
                </a:tc>
                <a:tc>
                  <a:txBody>
                    <a:bodyPr/>
                    <a:lstStyle/>
                    <a:p>
                      <a:pPr algn="ctr" fontAlgn="ctr"/>
                      <a:r>
                        <a:rPr lang="zh-TW" altLang="en-US" sz="2800" u="none" strike="noStrike" dirty="0">
                          <a:effectLst/>
                          <a:latin typeface="+mj-ea"/>
                          <a:ea typeface="+mj-ea"/>
                        </a:rPr>
                        <a:t>兩項達</a:t>
                      </a:r>
                      <a:r>
                        <a:rPr lang="en-US" altLang="zh-TW" sz="2800" u="none" strike="noStrike" dirty="0">
                          <a:effectLst/>
                          <a:latin typeface="+mj-ea"/>
                          <a:ea typeface="+mj-ea"/>
                        </a:rPr>
                        <a:t>75</a:t>
                      </a:r>
                      <a:endParaRPr lang="en-US" altLang="zh-TW" sz="2800" b="0" i="0" u="none" strike="noStrike" dirty="0">
                        <a:solidFill>
                          <a:srgbClr val="000000"/>
                        </a:solidFill>
                        <a:effectLst/>
                        <a:latin typeface="+mj-ea"/>
                        <a:ea typeface="+mj-ea"/>
                      </a:endParaRPr>
                    </a:p>
                  </a:txBody>
                  <a:tcPr marL="4764" marR="4764" marT="4759" marB="0" anchor="ctr">
                    <a:solidFill>
                      <a:schemeClr val="accent6">
                        <a:lumMod val="20000"/>
                        <a:lumOff val="80000"/>
                      </a:schemeClr>
                    </a:solidFill>
                  </a:tcPr>
                </a:tc>
                <a:tc>
                  <a:txBody>
                    <a:bodyPr/>
                    <a:lstStyle/>
                    <a:p>
                      <a:pPr algn="ctr" fontAlgn="ctr"/>
                      <a:r>
                        <a:rPr lang="zh-TW" altLang="en-US" sz="2800" u="none" strike="noStrike" dirty="0">
                          <a:effectLst/>
                          <a:latin typeface="+mj-ea"/>
                          <a:ea typeface="+mj-ea"/>
                        </a:rPr>
                        <a:t>兩項達</a:t>
                      </a:r>
                      <a:r>
                        <a:rPr lang="en-US" altLang="zh-TW" sz="2800" u="none" strike="noStrike" dirty="0">
                          <a:effectLst/>
                          <a:latin typeface="+mj-ea"/>
                          <a:ea typeface="+mj-ea"/>
                        </a:rPr>
                        <a:t>85</a:t>
                      </a:r>
                      <a:endParaRPr lang="en-US" altLang="zh-TW" sz="2800" b="0" i="0" u="none" strike="noStrike" dirty="0">
                        <a:solidFill>
                          <a:srgbClr val="000000"/>
                        </a:solidFill>
                        <a:effectLst/>
                        <a:latin typeface="+mj-ea"/>
                        <a:ea typeface="+mj-ea"/>
                      </a:endParaRPr>
                    </a:p>
                  </a:txBody>
                  <a:tcPr marL="4764" marR="4764" marT="4759" marB="0" anchor="ctr">
                    <a:solidFill>
                      <a:schemeClr val="accent6">
                        <a:lumMod val="20000"/>
                        <a:lumOff val="80000"/>
                      </a:schemeClr>
                    </a:solidFill>
                  </a:tcPr>
                </a:tc>
                <a:extLst>
                  <a:ext uri="{0D108BD9-81ED-4DB2-BD59-A6C34878D82A}">
                    <a16:rowId xmlns="" xmlns:a16="http://schemas.microsoft.com/office/drawing/2014/main" val="10000"/>
                  </a:ext>
                </a:extLst>
              </a:tr>
              <a:tr h="629289">
                <a:tc>
                  <a:txBody>
                    <a:bodyPr/>
                    <a:lstStyle/>
                    <a:p>
                      <a:pPr algn="ctr" fontAlgn="ctr"/>
                      <a:r>
                        <a:rPr lang="en-US" altLang="zh-TW" sz="3600" u="none" strike="noStrike" dirty="0">
                          <a:effectLst/>
                          <a:latin typeface="+mj-ea"/>
                          <a:ea typeface="+mj-ea"/>
                        </a:rPr>
                        <a:t>4</a:t>
                      </a:r>
                      <a:endParaRPr lang="en-US" altLang="zh-TW" sz="3600" b="0" i="0" u="none" strike="noStrike" dirty="0">
                        <a:solidFill>
                          <a:srgbClr val="000000"/>
                        </a:solidFill>
                        <a:effectLst/>
                        <a:latin typeface="+mj-ea"/>
                        <a:ea typeface="+mj-ea"/>
                      </a:endParaRPr>
                    </a:p>
                  </a:txBody>
                  <a:tcPr marL="4764" marR="4764" marT="4759" marB="0" anchor="ctr"/>
                </a:tc>
                <a:tc>
                  <a:txBody>
                    <a:bodyPr/>
                    <a:lstStyle/>
                    <a:p>
                      <a:pPr algn="ctr" fontAlgn="ctr"/>
                      <a:r>
                        <a:rPr lang="en-US" altLang="zh-TW" sz="3600" u="none" strike="noStrike" dirty="0">
                          <a:effectLst/>
                          <a:latin typeface="+mj-ea"/>
                          <a:ea typeface="+mj-ea"/>
                        </a:rPr>
                        <a:t>6</a:t>
                      </a:r>
                      <a:endParaRPr lang="en-US" altLang="zh-TW" sz="3600" b="0" i="0" u="none" strike="noStrike" dirty="0">
                        <a:solidFill>
                          <a:srgbClr val="000000"/>
                        </a:solidFill>
                        <a:effectLst/>
                        <a:latin typeface="+mj-ea"/>
                        <a:ea typeface="+mj-ea"/>
                      </a:endParaRPr>
                    </a:p>
                  </a:txBody>
                  <a:tcPr marL="4764" marR="4764" marT="4759" marB="0" anchor="ctr"/>
                </a:tc>
                <a:tc>
                  <a:txBody>
                    <a:bodyPr/>
                    <a:lstStyle/>
                    <a:p>
                      <a:pPr algn="ctr" fontAlgn="ctr"/>
                      <a:r>
                        <a:rPr lang="en-US" altLang="zh-TW" sz="3600" u="none" strike="noStrike" dirty="0">
                          <a:effectLst/>
                          <a:latin typeface="+mj-ea"/>
                          <a:ea typeface="+mj-ea"/>
                        </a:rPr>
                        <a:t>8</a:t>
                      </a:r>
                      <a:endParaRPr lang="en-US" altLang="zh-TW" sz="3600" b="0" i="0" u="none" strike="noStrike" dirty="0">
                        <a:solidFill>
                          <a:srgbClr val="000000"/>
                        </a:solidFill>
                        <a:effectLst/>
                        <a:latin typeface="+mj-ea"/>
                        <a:ea typeface="+mj-ea"/>
                      </a:endParaRPr>
                    </a:p>
                  </a:txBody>
                  <a:tcPr marL="4764" marR="4764" marT="4759" marB="0" anchor="ctr"/>
                </a:tc>
                <a:tc>
                  <a:txBody>
                    <a:bodyPr/>
                    <a:lstStyle/>
                    <a:p>
                      <a:pPr algn="ctr" fontAlgn="ctr"/>
                      <a:r>
                        <a:rPr lang="en-US" altLang="zh-TW" sz="3600" u="none" strike="noStrike" dirty="0">
                          <a:effectLst/>
                          <a:latin typeface="+mj-ea"/>
                          <a:ea typeface="+mj-ea"/>
                        </a:rPr>
                        <a:t>9</a:t>
                      </a:r>
                      <a:endParaRPr lang="en-US" altLang="zh-TW" sz="3600" b="0" i="0" u="none" strike="noStrike" dirty="0">
                        <a:solidFill>
                          <a:srgbClr val="000000"/>
                        </a:solidFill>
                        <a:effectLst/>
                        <a:latin typeface="+mj-ea"/>
                        <a:ea typeface="+mj-ea"/>
                      </a:endParaRPr>
                    </a:p>
                  </a:txBody>
                  <a:tcPr marL="4764" marR="4764" marT="4759" marB="0" anchor="ctr"/>
                </a:tc>
                <a:tc>
                  <a:txBody>
                    <a:bodyPr/>
                    <a:lstStyle/>
                    <a:p>
                      <a:pPr algn="ctr" fontAlgn="ctr"/>
                      <a:r>
                        <a:rPr lang="en-US" altLang="zh-TW" sz="3600" u="none" strike="noStrike" dirty="0">
                          <a:effectLst/>
                          <a:latin typeface="+mj-ea"/>
                          <a:ea typeface="+mj-ea"/>
                        </a:rPr>
                        <a:t>10</a:t>
                      </a:r>
                      <a:endParaRPr lang="en-US" altLang="zh-TW" sz="3600" b="0" i="0" u="none" strike="noStrike" dirty="0">
                        <a:solidFill>
                          <a:srgbClr val="000000"/>
                        </a:solidFill>
                        <a:effectLst/>
                        <a:latin typeface="+mj-ea"/>
                        <a:ea typeface="+mj-ea"/>
                      </a:endParaRPr>
                    </a:p>
                  </a:txBody>
                  <a:tcPr marL="4764" marR="4764" marT="4759" marB="0" anchor="ctr"/>
                </a:tc>
                <a:extLst>
                  <a:ext uri="{0D108BD9-81ED-4DB2-BD59-A6C34878D82A}">
                    <a16:rowId xmlns="" xmlns:a16="http://schemas.microsoft.com/office/drawing/2014/main" val="10001"/>
                  </a:ext>
                </a:extLst>
              </a:tr>
            </a:tbl>
          </a:graphicData>
        </a:graphic>
      </p:graphicFrame>
      <p:sp>
        <p:nvSpPr>
          <p:cNvPr id="4" name="投影片編號版面配置區 3"/>
          <p:cNvSpPr>
            <a:spLocks noGrp="1"/>
          </p:cNvSpPr>
          <p:nvPr>
            <p:ph type="sldNum" sz="quarter" idx="12"/>
          </p:nvPr>
        </p:nvSpPr>
        <p:spPr/>
        <p:txBody>
          <a:bodyPr/>
          <a:lstStyle/>
          <a:p>
            <a:pPr>
              <a:spcBef>
                <a:spcPct val="0"/>
              </a:spcBef>
              <a:defRPr/>
            </a:pPr>
            <a:r>
              <a:rPr lang="en-US" altLang="zh-TW" sz="2000" dirty="0" smtClean="0"/>
              <a:t>70</a:t>
            </a:r>
            <a:endParaRPr lang="zh-TW" altLang="en-US" sz="2000"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標題 1"/>
          <p:cNvSpPr>
            <a:spLocks noGrp="1"/>
          </p:cNvSpPr>
          <p:nvPr>
            <p:ph type="title"/>
          </p:nvPr>
        </p:nvSpPr>
        <p:spPr>
          <a:xfrm>
            <a:off x="2873375" y="541338"/>
            <a:ext cx="6172200" cy="857250"/>
          </a:xfrm>
        </p:spPr>
        <p:txBody>
          <a:bodyPr/>
          <a:lstStyle/>
          <a:p>
            <a:r>
              <a:rPr lang="en-US" altLang="zh-TW" sz="4000" smtClean="0">
                <a:solidFill>
                  <a:srgbClr val="C00000"/>
                </a:solidFill>
                <a:latin typeface="華康華綜體W5" panose="020B0509000000000000" pitchFamily="49" charset="-120"/>
                <a:ea typeface="華康華綜體W5" panose="020B0509000000000000" pitchFamily="49" charset="-120"/>
              </a:rPr>
              <a:t>105</a:t>
            </a:r>
            <a:r>
              <a:rPr lang="zh-TW" altLang="en-US" sz="4000" smtClean="0">
                <a:solidFill>
                  <a:srgbClr val="C00000"/>
                </a:solidFill>
                <a:latin typeface="華康華綜體W5" panose="020B0509000000000000" pitchFamily="49" charset="-120"/>
                <a:ea typeface="華康華綜體W5" panose="020B0509000000000000" pitchFamily="49" charset="-120"/>
              </a:rPr>
              <a:t>年就近入學</a:t>
            </a:r>
            <a:r>
              <a:rPr lang="en-US" altLang="zh-TW" sz="4000" smtClean="0">
                <a:solidFill>
                  <a:srgbClr val="C00000"/>
                </a:solidFill>
                <a:latin typeface="華康華綜體W5" panose="020B0509000000000000" pitchFamily="49" charset="-120"/>
                <a:ea typeface="華康華綜體W5" panose="020B0509000000000000" pitchFamily="49" charset="-120"/>
              </a:rPr>
              <a:t>(10</a:t>
            </a:r>
            <a:r>
              <a:rPr lang="zh-TW" altLang="en-US" sz="4000" smtClean="0">
                <a:solidFill>
                  <a:srgbClr val="C00000"/>
                </a:solidFill>
                <a:latin typeface="華康華綜體W5" panose="020B0509000000000000" pitchFamily="49" charset="-120"/>
                <a:ea typeface="華康華綜體W5" panose="020B0509000000000000" pitchFamily="49" charset="-120"/>
              </a:rPr>
              <a:t>分</a:t>
            </a:r>
            <a:r>
              <a:rPr lang="en-US" altLang="zh-TW" sz="4000" smtClean="0">
                <a:solidFill>
                  <a:srgbClr val="C00000"/>
                </a:solidFill>
                <a:latin typeface="華康華綜體W5" panose="020B0509000000000000" pitchFamily="49" charset="-120"/>
                <a:ea typeface="華康華綜體W5" panose="020B0509000000000000" pitchFamily="49" charset="-120"/>
              </a:rPr>
              <a:t>)</a:t>
            </a:r>
            <a:endParaRPr lang="zh-TW" altLang="en-US" sz="4000" smtClean="0">
              <a:solidFill>
                <a:srgbClr val="C00000"/>
              </a:solidFill>
              <a:latin typeface="華康華綜體W5" panose="020B0509000000000000" pitchFamily="49" charset="-120"/>
              <a:ea typeface="華康華綜體W5" panose="020B0509000000000000" pitchFamily="49" charset="-120"/>
            </a:endParaRPr>
          </a:p>
        </p:txBody>
      </p:sp>
      <p:sp>
        <p:nvSpPr>
          <p:cNvPr id="159747" name="內容版面配置區 2"/>
          <p:cNvSpPr>
            <a:spLocks noGrp="1"/>
          </p:cNvSpPr>
          <p:nvPr>
            <p:ph idx="1"/>
          </p:nvPr>
        </p:nvSpPr>
        <p:spPr>
          <a:xfrm>
            <a:off x="2063749" y="1404938"/>
            <a:ext cx="9001517" cy="4564347"/>
          </a:xfrm>
        </p:spPr>
        <p:txBody>
          <a:bodyPr/>
          <a:lstStyle/>
          <a:p>
            <a:pPr eaLnBrk="1" hangingPunct="1"/>
            <a:r>
              <a:rPr lang="zh-TW" altLang="en-US" sz="2800" b="1" dirty="0" smtClean="0">
                <a:latin typeface="華康魏碑體" panose="03000709000000000000" pitchFamily="65" charset="-120"/>
                <a:ea typeface="華康魏碑體" panose="03000709000000000000" pitchFamily="65" charset="-120"/>
              </a:rPr>
              <a:t>考量</a:t>
            </a:r>
            <a:r>
              <a:rPr lang="zh-TW" altLang="en-US" sz="2800" b="1" dirty="0" smtClean="0">
                <a:solidFill>
                  <a:srgbClr val="FF0000"/>
                </a:solidFill>
                <a:latin typeface="華康魏碑體" panose="03000709000000000000" pitchFamily="65" charset="-120"/>
                <a:ea typeface="華康魏碑體" panose="03000709000000000000" pitchFamily="65" charset="-120"/>
              </a:rPr>
              <a:t>學校指標性、類科專門性</a:t>
            </a:r>
            <a:r>
              <a:rPr lang="zh-TW" altLang="en-US" sz="2800" b="1" dirty="0" smtClean="0">
                <a:latin typeface="華康魏碑體" panose="03000709000000000000" pitchFamily="65" charset="-120"/>
                <a:ea typeface="華康魏碑體" panose="03000709000000000000" pitchFamily="65" charset="-120"/>
              </a:rPr>
              <a:t>，台南一中、台南女中、台南二中、家齊女中、南科實中、台南高工、台南高商、台南海事為</a:t>
            </a:r>
            <a:r>
              <a:rPr lang="zh-TW" altLang="en-US" sz="2800" b="1" dirty="0" smtClean="0">
                <a:solidFill>
                  <a:srgbClr val="FF0000"/>
                </a:solidFill>
                <a:latin typeface="華康魏碑體" panose="03000709000000000000" pitchFamily="65" charset="-120"/>
                <a:ea typeface="華康魏碑體" panose="03000709000000000000" pitchFamily="65" charset="-120"/>
              </a:rPr>
              <a:t>全區型學校</a:t>
            </a:r>
            <a:r>
              <a:rPr lang="zh-TW" altLang="en-US" sz="2800" b="1" dirty="0" smtClean="0">
                <a:latin typeface="華康魏碑體" panose="03000709000000000000" pitchFamily="65" charset="-120"/>
                <a:ea typeface="華康魏碑體" panose="03000709000000000000" pitchFamily="65" charset="-120"/>
              </a:rPr>
              <a:t>。</a:t>
            </a:r>
          </a:p>
          <a:p>
            <a:pPr eaLnBrk="1" hangingPunct="1"/>
            <a:r>
              <a:rPr lang="zh-TW" altLang="en-US" sz="2800" b="1" dirty="0" smtClean="0">
                <a:latin typeface="華康魏碑體" panose="03000709000000000000" pitchFamily="65" charset="-120"/>
                <a:ea typeface="華康魏碑體" panose="03000709000000000000" pitchFamily="65" charset="-120"/>
              </a:rPr>
              <a:t>考量國中、高中地域一貫性，</a:t>
            </a:r>
            <a:r>
              <a:rPr lang="zh-TW" altLang="en-US" sz="2800" b="1" dirty="0" smtClean="0">
                <a:solidFill>
                  <a:srgbClr val="FF0000"/>
                </a:solidFill>
                <a:latin typeface="華康魏碑體" panose="03000709000000000000" pitchFamily="65" charset="-120"/>
                <a:ea typeface="華康魏碑體" panose="03000709000000000000" pitchFamily="65" charset="-120"/>
              </a:rPr>
              <a:t>私立高中職</a:t>
            </a:r>
            <a:r>
              <a:rPr lang="zh-TW" altLang="en-US" sz="2800" b="1" dirty="0" smtClean="0">
                <a:latin typeface="華康魏碑體" panose="03000709000000000000" pitchFamily="65" charset="-120"/>
                <a:ea typeface="華康魏碑體" panose="03000709000000000000" pitchFamily="65" charset="-120"/>
              </a:rPr>
              <a:t>原則上為</a:t>
            </a:r>
            <a:r>
              <a:rPr lang="zh-TW" altLang="en-US" sz="2800" b="1" dirty="0" smtClean="0">
                <a:solidFill>
                  <a:srgbClr val="FF0000"/>
                </a:solidFill>
                <a:latin typeface="華康魏碑體" panose="03000709000000000000" pitchFamily="65" charset="-120"/>
                <a:ea typeface="華康魏碑體" panose="03000709000000000000" pitchFamily="65" charset="-120"/>
              </a:rPr>
              <a:t>全區型學校</a:t>
            </a:r>
            <a:r>
              <a:rPr lang="zh-TW" altLang="en-US" sz="2800" b="1" dirty="0" smtClean="0">
                <a:latin typeface="華康魏碑體" panose="03000709000000000000" pitchFamily="65" charset="-120"/>
                <a:ea typeface="華康魏碑體" panose="03000709000000000000" pitchFamily="65" charset="-120"/>
              </a:rPr>
              <a:t>，如欲劃分就近入學區域則尊重其意願。</a:t>
            </a:r>
          </a:p>
          <a:p>
            <a:pPr eaLnBrk="1" hangingPunct="1"/>
            <a:r>
              <a:rPr lang="zh-TW" altLang="en-US" sz="2800" b="1" dirty="0" smtClean="0">
                <a:latin typeface="華康魏碑體" panose="03000709000000000000" pitchFamily="65" charset="-120"/>
                <a:ea typeface="華康魏碑體" panose="03000709000000000000" pitchFamily="65" charset="-120"/>
              </a:rPr>
              <a:t>考量學校原設立之宗旨，原</a:t>
            </a:r>
            <a:r>
              <a:rPr lang="en-US" altLang="zh-TW" sz="2800" b="1" dirty="0" smtClean="0">
                <a:latin typeface="+mj-ea"/>
                <a:ea typeface="+mj-ea"/>
              </a:rPr>
              <a:t>4</a:t>
            </a:r>
            <a:r>
              <a:rPr lang="zh-TW" altLang="en-US" sz="2800" b="1" dirty="0" smtClean="0">
                <a:latin typeface="華康魏碑體" panose="03000709000000000000" pitchFamily="65" charset="-120"/>
                <a:ea typeface="華康魏碑體" panose="03000709000000000000" pitchFamily="65" charset="-120"/>
              </a:rPr>
              <a:t>所</a:t>
            </a:r>
            <a:r>
              <a:rPr lang="zh-TW" altLang="en-US" sz="2800" b="1" dirty="0" smtClean="0">
                <a:solidFill>
                  <a:srgbClr val="FF0000"/>
                </a:solidFill>
                <a:latin typeface="華康魏碑體" panose="03000709000000000000" pitchFamily="65" charset="-120"/>
                <a:ea typeface="華康魏碑體" panose="03000709000000000000" pitchFamily="65" charset="-120"/>
              </a:rPr>
              <a:t>市立完全中學</a:t>
            </a:r>
            <a:r>
              <a:rPr lang="zh-TW" altLang="en-US" sz="2800" b="1" dirty="0" smtClean="0">
                <a:latin typeface="華康魏碑體" panose="03000709000000000000" pitchFamily="65" charset="-120"/>
                <a:ea typeface="華康魏碑體" panose="03000709000000000000" pitchFamily="65" charset="-120"/>
              </a:rPr>
              <a:t>均需劃分</a:t>
            </a:r>
            <a:r>
              <a:rPr lang="zh-TW" altLang="en-US" sz="2800" b="1" dirty="0" smtClean="0">
                <a:solidFill>
                  <a:srgbClr val="FF0000"/>
                </a:solidFill>
                <a:latin typeface="華康魏碑體" panose="03000709000000000000" pitchFamily="65" charset="-120"/>
                <a:ea typeface="華康魏碑體" panose="03000709000000000000" pitchFamily="65" charset="-120"/>
              </a:rPr>
              <a:t>就近入學</a:t>
            </a:r>
            <a:r>
              <a:rPr lang="zh-TW" altLang="en-US" sz="2800" b="1" dirty="0" smtClean="0">
                <a:latin typeface="華康魏碑體" panose="03000709000000000000" pitchFamily="65" charset="-120"/>
                <a:ea typeface="華康魏碑體" panose="03000709000000000000" pitchFamily="65" charset="-120"/>
              </a:rPr>
              <a:t>區，以更符合社區民眾之期待</a:t>
            </a:r>
          </a:p>
          <a:p>
            <a:pPr eaLnBrk="1" hangingPunct="1"/>
            <a:r>
              <a:rPr lang="zh-TW" altLang="en-US" sz="2800" b="1" dirty="0" smtClean="0">
                <a:solidFill>
                  <a:srgbClr val="FF0000"/>
                </a:solidFill>
                <a:latin typeface="華康魏碑體" panose="03000709000000000000" pitchFamily="65" charset="-120"/>
                <a:ea typeface="華康魏碑體" panose="03000709000000000000" pitchFamily="65" charset="-120"/>
              </a:rPr>
              <a:t>其餘學校</a:t>
            </a:r>
            <a:r>
              <a:rPr lang="zh-TW" altLang="en-US" sz="2800" b="1" dirty="0" smtClean="0">
                <a:latin typeface="華康魏碑體" panose="03000709000000000000" pitchFamily="65" charset="-120"/>
                <a:ea typeface="華康魏碑體" panose="03000709000000000000" pitchFamily="65" charset="-120"/>
              </a:rPr>
              <a:t>則依該校近</a:t>
            </a:r>
            <a:r>
              <a:rPr lang="en-US" altLang="zh-TW" sz="2800" b="1" dirty="0" smtClean="0">
                <a:latin typeface="+mj-ea"/>
                <a:ea typeface="+mj-ea"/>
              </a:rPr>
              <a:t>3</a:t>
            </a:r>
            <a:r>
              <a:rPr lang="zh-TW" altLang="en-US" sz="2800" b="1" dirty="0" smtClean="0">
                <a:latin typeface="華康魏碑體" panose="03000709000000000000" pitchFamily="65" charset="-120"/>
                <a:ea typeface="華康魏碑體" panose="03000709000000000000" pitchFamily="65" charset="-120"/>
              </a:rPr>
              <a:t>年</a:t>
            </a:r>
            <a:r>
              <a:rPr lang="zh-TW" altLang="en-US" sz="2800" b="1" dirty="0" smtClean="0">
                <a:solidFill>
                  <a:srgbClr val="FF0000"/>
                </a:solidFill>
                <a:latin typeface="華康魏碑體" panose="03000709000000000000" pitchFamily="65" charset="-120"/>
                <a:ea typeface="華康魏碑體" panose="03000709000000000000" pitchFamily="65" charset="-120"/>
              </a:rPr>
              <a:t>學生來源及公車路線</a:t>
            </a:r>
            <a:r>
              <a:rPr lang="zh-TW" altLang="en-US" sz="2800" b="1" dirty="0" smtClean="0">
                <a:latin typeface="華康魏碑體" panose="03000709000000000000" pitchFamily="65" charset="-120"/>
                <a:ea typeface="華康魏碑體" panose="03000709000000000000" pitchFamily="65" charset="-120"/>
              </a:rPr>
              <a:t>作為規劃就近入學區之考量，並以朝向社區化學校為目標。 </a:t>
            </a:r>
          </a:p>
        </p:txBody>
      </p:sp>
      <p:sp>
        <p:nvSpPr>
          <p:cNvPr id="3" name="投影片編號版面配置區 2"/>
          <p:cNvSpPr>
            <a:spLocks noGrp="1"/>
          </p:cNvSpPr>
          <p:nvPr>
            <p:ph type="sldNum" sz="quarter" idx="12"/>
          </p:nvPr>
        </p:nvSpPr>
        <p:spPr/>
        <p:txBody>
          <a:bodyPr/>
          <a:lstStyle/>
          <a:p>
            <a:pPr>
              <a:spcBef>
                <a:spcPct val="0"/>
              </a:spcBef>
              <a:defRPr/>
            </a:pPr>
            <a:r>
              <a:rPr lang="en-US" altLang="zh-TW" sz="2000" dirty="0" smtClean="0"/>
              <a:t>71</a:t>
            </a:r>
            <a:endParaRPr lang="zh-TW" altLang="en-US" sz="2000"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標題 1"/>
          <p:cNvSpPr>
            <a:spLocks noGrp="1"/>
          </p:cNvSpPr>
          <p:nvPr>
            <p:ph type="title"/>
          </p:nvPr>
        </p:nvSpPr>
        <p:spPr>
          <a:xfrm>
            <a:off x="2013050" y="271499"/>
            <a:ext cx="9874150" cy="1002506"/>
          </a:xfrm>
        </p:spPr>
        <p:txBody>
          <a:bodyPr/>
          <a:lstStyle/>
          <a:p>
            <a:r>
              <a:rPr lang="en-US" altLang="zh-TW" sz="4000" dirty="0">
                <a:solidFill>
                  <a:srgbClr val="C00000"/>
                </a:solidFill>
                <a:latin typeface="華康華綜體W5" panose="020B0509000000000000" pitchFamily="49" charset="-120"/>
                <a:ea typeface="華康華綜體W5" panose="020B0509000000000000" pitchFamily="49" charset="-120"/>
              </a:rPr>
              <a:t>105</a:t>
            </a:r>
            <a:r>
              <a:rPr lang="zh-TW" altLang="en-US" sz="4000" dirty="0">
                <a:solidFill>
                  <a:srgbClr val="C00000"/>
                </a:solidFill>
                <a:latin typeface="華康華綜體W5" panose="020B0509000000000000" pitchFamily="49" charset="-120"/>
                <a:ea typeface="華康華綜體W5" panose="020B0509000000000000" pitchFamily="49" charset="-120"/>
              </a:rPr>
              <a:t>年就近入學</a:t>
            </a:r>
            <a:r>
              <a:rPr lang="en-US" altLang="zh-TW" sz="4000" dirty="0">
                <a:solidFill>
                  <a:srgbClr val="C00000"/>
                </a:solidFill>
                <a:latin typeface="華康華綜體W5" panose="020B0509000000000000" pitchFamily="49" charset="-120"/>
                <a:ea typeface="華康華綜體W5" panose="020B0509000000000000" pitchFamily="49" charset="-120"/>
              </a:rPr>
              <a:t>(10</a:t>
            </a:r>
            <a:r>
              <a:rPr lang="zh-TW" altLang="en-US" sz="4000" dirty="0">
                <a:solidFill>
                  <a:srgbClr val="C00000"/>
                </a:solidFill>
                <a:latin typeface="華康華綜體W5" panose="020B0509000000000000" pitchFamily="49" charset="-120"/>
                <a:ea typeface="華康華綜體W5" panose="020B0509000000000000" pitchFamily="49" charset="-120"/>
              </a:rPr>
              <a:t>分</a:t>
            </a:r>
            <a:r>
              <a:rPr lang="en-US" altLang="zh-TW" sz="4000" dirty="0">
                <a:solidFill>
                  <a:srgbClr val="C00000"/>
                </a:solidFill>
                <a:latin typeface="華康華綜體W5" panose="020B0509000000000000" pitchFamily="49" charset="-120"/>
                <a:ea typeface="華康華綜體W5" panose="020B0509000000000000" pitchFamily="49" charset="-120"/>
              </a:rPr>
              <a:t>)</a:t>
            </a:r>
            <a:r>
              <a:rPr lang="zh-TW" altLang="en-US" sz="4000" b="1" dirty="0" smtClean="0"/>
              <a:t>（以建興國中為例</a:t>
            </a:r>
            <a:r>
              <a:rPr lang="zh-TW" altLang="en-US" sz="4000" b="1" dirty="0"/>
              <a:t>）</a:t>
            </a:r>
          </a:p>
        </p:txBody>
      </p:sp>
      <p:sp>
        <p:nvSpPr>
          <p:cNvPr id="48132" name="投影片編號版面配置區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spcBef>
                <a:spcPct val="0"/>
              </a:spcBef>
              <a:buFontTx/>
              <a:buNone/>
            </a:pPr>
            <a:endParaRPr lang="zh-TW" altLang="en-US" sz="2000" dirty="0">
              <a:solidFill>
                <a:schemeClr val="bg1"/>
              </a:solidFill>
              <a:latin typeface="微軟正黑體" panose="020B0604030504040204" pitchFamily="34" charset="-120"/>
              <a:ea typeface="微軟正黑體" panose="020B0604030504040204" pitchFamily="34" charset="-120"/>
            </a:endParaRPr>
          </a:p>
        </p:txBody>
      </p:sp>
      <p:graphicFrame>
        <p:nvGraphicFramePr>
          <p:cNvPr id="7" name="表格 6"/>
          <p:cNvGraphicFramePr>
            <a:graphicFrameLocks noGrp="1"/>
          </p:cNvGraphicFramePr>
          <p:nvPr>
            <p:extLst>
              <p:ext uri="{D42A27DB-BD31-4B8C-83A1-F6EECF244321}">
                <p14:modId xmlns:p14="http://schemas.microsoft.com/office/powerpoint/2010/main" xmlns="" val="1270026585"/>
              </p:ext>
            </p:extLst>
          </p:nvPr>
        </p:nvGraphicFramePr>
        <p:xfrm>
          <a:off x="1703936" y="1258644"/>
          <a:ext cx="10305183" cy="4696917"/>
        </p:xfrm>
        <a:graphic>
          <a:graphicData uri="http://schemas.openxmlformats.org/drawingml/2006/table">
            <a:tbl>
              <a:tblPr firstRow="1" firstCol="1" bandRow="1">
                <a:tableStyleId>{5C22544A-7EE6-4342-B048-85BDC9FD1C3A}</a:tableStyleId>
              </a:tblPr>
              <a:tblGrid>
                <a:gridCol w="1760026">
                  <a:extLst>
                    <a:ext uri="{9D8B030D-6E8A-4147-A177-3AD203B41FA5}">
                      <a16:colId xmlns="" xmlns:a16="http://schemas.microsoft.com/office/drawing/2014/main" val="3743276731"/>
                    </a:ext>
                  </a:extLst>
                </a:gridCol>
                <a:gridCol w="8545157">
                  <a:extLst>
                    <a:ext uri="{9D8B030D-6E8A-4147-A177-3AD203B41FA5}">
                      <a16:colId xmlns="" xmlns:a16="http://schemas.microsoft.com/office/drawing/2014/main" val="2470749348"/>
                    </a:ext>
                  </a:extLst>
                </a:gridCol>
              </a:tblGrid>
              <a:tr h="1183588">
                <a:tc rowSpan="3">
                  <a:txBody>
                    <a:bodyPr/>
                    <a:lstStyle/>
                    <a:p>
                      <a:pPr algn="ctr">
                        <a:spcAft>
                          <a:spcPts val="0"/>
                        </a:spcAft>
                      </a:pPr>
                      <a:r>
                        <a:rPr lang="zh-TW" sz="2400" kern="100" dirty="0">
                          <a:effectLst/>
                        </a:rPr>
                        <a:t>就近入學</a:t>
                      </a:r>
                      <a:r>
                        <a:rPr lang="zh-TW" sz="2400" kern="100" dirty="0" smtClean="0">
                          <a:effectLst/>
                        </a:rPr>
                        <a:t>區</a:t>
                      </a:r>
                      <a:r>
                        <a:rPr lang="en-US" altLang="zh-TW" sz="2400" kern="100" dirty="0" smtClean="0">
                          <a:effectLst/>
                        </a:rPr>
                        <a:t/>
                      </a:r>
                      <a:br>
                        <a:rPr lang="en-US" altLang="zh-TW" sz="2400" kern="100" dirty="0" smtClean="0">
                          <a:effectLst/>
                        </a:rPr>
                      </a:br>
                      <a:r>
                        <a:rPr lang="zh-TW" sz="2400" kern="100" dirty="0" smtClean="0">
                          <a:effectLst/>
                        </a:rPr>
                        <a:t>得</a:t>
                      </a:r>
                      <a:r>
                        <a:rPr lang="en-US" sz="2400" kern="100" dirty="0">
                          <a:effectLst/>
                        </a:rPr>
                        <a:t>10</a:t>
                      </a:r>
                      <a:r>
                        <a:rPr lang="zh-TW" sz="2400" kern="100" dirty="0">
                          <a:effectLst/>
                        </a:rPr>
                        <a:t>分</a:t>
                      </a:r>
                      <a:endParaRPr lang="zh-TW" sz="4000" kern="100" dirty="0">
                        <a:effectLst/>
                        <a:latin typeface="Times New Roman" panose="02020603050405020304" pitchFamily="18" charset="0"/>
                        <a:ea typeface="新細明體" panose="02020500000000000000" pitchFamily="18" charset="-120"/>
                      </a:endParaRPr>
                    </a:p>
                  </a:txBody>
                  <a:tcPr marL="68580" marR="68580" marT="0" marB="0" anchor="ctr"/>
                </a:tc>
                <a:tc>
                  <a:txBody>
                    <a:bodyPr/>
                    <a:lstStyle/>
                    <a:p>
                      <a:pPr>
                        <a:spcAft>
                          <a:spcPts val="0"/>
                        </a:spcAft>
                      </a:pPr>
                      <a:r>
                        <a:rPr lang="zh-TW" altLang="zh-TW" sz="2400" b="1" kern="1200" dirty="0" smtClean="0">
                          <a:solidFill>
                            <a:schemeClr val="tx1"/>
                          </a:solidFill>
                          <a:effectLst/>
                          <a:latin typeface="+mn-lt"/>
                          <a:ea typeface="+mn-ea"/>
                          <a:cs typeface="+mn-cs"/>
                        </a:rPr>
                        <a:t>國立新營高中</a:t>
                      </a:r>
                      <a:r>
                        <a:rPr lang="zh-TW" altLang="en-US" sz="2400" b="1" kern="1200" dirty="0" smtClean="0">
                          <a:solidFill>
                            <a:schemeClr val="tx1"/>
                          </a:solidFill>
                          <a:effectLst/>
                          <a:latin typeface="+mn-lt"/>
                          <a:ea typeface="+mn-ea"/>
                          <a:cs typeface="+mn-cs"/>
                        </a:rPr>
                        <a:t>、</a:t>
                      </a:r>
                      <a:r>
                        <a:rPr lang="zh-TW" altLang="zh-TW" sz="2400" b="1" kern="1200" dirty="0" smtClean="0">
                          <a:solidFill>
                            <a:schemeClr val="tx1"/>
                          </a:solidFill>
                          <a:effectLst/>
                          <a:latin typeface="+mn-lt"/>
                          <a:ea typeface="+mn-ea"/>
                          <a:cs typeface="+mn-cs"/>
                        </a:rPr>
                        <a:t>國立新營高工</a:t>
                      </a:r>
                      <a:r>
                        <a:rPr lang="zh-TW" altLang="en-US" sz="2400" b="1" kern="1200" dirty="0" smtClean="0">
                          <a:solidFill>
                            <a:schemeClr val="tx1"/>
                          </a:solidFill>
                          <a:effectLst/>
                          <a:latin typeface="+mn-lt"/>
                          <a:ea typeface="+mn-ea"/>
                          <a:cs typeface="+mn-cs"/>
                        </a:rPr>
                        <a:t>、</a:t>
                      </a:r>
                      <a:r>
                        <a:rPr lang="zh-TW" altLang="zh-TW" sz="2400" b="1" kern="1200" dirty="0" smtClean="0">
                          <a:solidFill>
                            <a:schemeClr val="tx1"/>
                          </a:solidFill>
                          <a:effectLst/>
                          <a:latin typeface="+mn-lt"/>
                          <a:ea typeface="+mn-ea"/>
                          <a:cs typeface="+mn-cs"/>
                        </a:rPr>
                        <a:t>國立曾文家商</a:t>
                      </a:r>
                      <a:r>
                        <a:rPr lang="zh-TW" altLang="en-US" sz="2400" b="1" kern="1200" dirty="0" smtClean="0">
                          <a:solidFill>
                            <a:schemeClr val="tx1"/>
                          </a:solidFill>
                          <a:effectLst/>
                          <a:latin typeface="+mn-lt"/>
                          <a:ea typeface="+mn-ea"/>
                          <a:cs typeface="+mn-cs"/>
                        </a:rPr>
                        <a:t>、</a:t>
                      </a:r>
                      <a:r>
                        <a:rPr lang="zh-TW" altLang="zh-TW" sz="2400" b="1" kern="1200" dirty="0" smtClean="0">
                          <a:solidFill>
                            <a:schemeClr val="tx1"/>
                          </a:solidFill>
                          <a:effectLst/>
                          <a:latin typeface="+mn-lt"/>
                          <a:ea typeface="+mn-ea"/>
                          <a:cs typeface="+mn-cs"/>
                        </a:rPr>
                        <a:t>國立曾文農工</a:t>
                      </a:r>
                      <a:r>
                        <a:rPr lang="zh-TW" altLang="en-US" sz="2400" b="1" kern="1200" dirty="0" smtClean="0">
                          <a:solidFill>
                            <a:schemeClr val="tx1"/>
                          </a:solidFill>
                          <a:effectLst/>
                          <a:latin typeface="+mn-lt"/>
                          <a:ea typeface="+mn-ea"/>
                          <a:cs typeface="+mn-cs"/>
                        </a:rPr>
                        <a:t>、</a:t>
                      </a:r>
                      <a:r>
                        <a:rPr lang="zh-TW" altLang="zh-TW" sz="2400" b="1" kern="1200" dirty="0" smtClean="0">
                          <a:solidFill>
                            <a:schemeClr val="tx1"/>
                          </a:solidFill>
                          <a:effectLst/>
                          <a:latin typeface="+mn-lt"/>
                          <a:ea typeface="+mn-ea"/>
                          <a:cs typeface="+mn-cs"/>
                        </a:rPr>
                        <a:t>國立北門高中</a:t>
                      </a:r>
                      <a:r>
                        <a:rPr lang="zh-TW" altLang="en-US" sz="2400" b="1" kern="1200" dirty="0" smtClean="0">
                          <a:solidFill>
                            <a:schemeClr val="tx1"/>
                          </a:solidFill>
                          <a:effectLst/>
                          <a:latin typeface="+mn-lt"/>
                          <a:ea typeface="+mn-ea"/>
                          <a:cs typeface="+mn-cs"/>
                        </a:rPr>
                        <a:t>、</a:t>
                      </a:r>
                      <a:r>
                        <a:rPr lang="zh-TW" altLang="zh-TW" sz="2400" b="1" kern="1200" dirty="0" smtClean="0">
                          <a:solidFill>
                            <a:schemeClr val="tx1"/>
                          </a:solidFill>
                          <a:effectLst/>
                          <a:latin typeface="+mn-lt"/>
                          <a:ea typeface="+mn-ea"/>
                          <a:cs typeface="+mn-cs"/>
                        </a:rPr>
                        <a:t>國立北門農工</a:t>
                      </a:r>
                      <a:r>
                        <a:rPr lang="zh-TW" altLang="en-US" sz="2400" b="1" kern="1200" dirty="0" smtClean="0">
                          <a:solidFill>
                            <a:schemeClr val="tx1"/>
                          </a:solidFill>
                          <a:effectLst/>
                          <a:latin typeface="+mn-lt"/>
                          <a:ea typeface="+mn-ea"/>
                          <a:cs typeface="+mn-cs"/>
                        </a:rPr>
                        <a:t>、</a:t>
                      </a:r>
                      <a:r>
                        <a:rPr lang="zh-TW" altLang="zh-TW" sz="2400" b="1" kern="1200" dirty="0" smtClean="0">
                          <a:solidFill>
                            <a:schemeClr val="tx1"/>
                          </a:solidFill>
                          <a:effectLst/>
                          <a:latin typeface="+mn-lt"/>
                          <a:ea typeface="+mn-ea"/>
                          <a:cs typeface="+mn-cs"/>
                        </a:rPr>
                        <a:t>國立新化高中</a:t>
                      </a:r>
                      <a:r>
                        <a:rPr lang="zh-TW" altLang="en-US" sz="2400" b="0" kern="100" dirty="0" smtClean="0">
                          <a:solidFill>
                            <a:schemeClr val="tx1"/>
                          </a:solidFill>
                          <a:effectLst/>
                          <a:latin typeface="+mj-ea"/>
                          <a:ea typeface="+mj-ea"/>
                          <a:cs typeface="+mn-cs"/>
                        </a:rPr>
                        <a:t>、</a:t>
                      </a:r>
                      <a:r>
                        <a:rPr lang="zh-TW" altLang="zh-TW" sz="2400" b="1" kern="1200" dirty="0" smtClean="0">
                          <a:solidFill>
                            <a:schemeClr val="tx1"/>
                          </a:solidFill>
                          <a:effectLst/>
                          <a:latin typeface="+mj-ea"/>
                          <a:ea typeface="+mj-ea"/>
                          <a:cs typeface="+mn-cs"/>
                        </a:rPr>
                        <a:t>國立新化高工</a:t>
                      </a:r>
                      <a:r>
                        <a:rPr lang="zh-TW" altLang="en-US" sz="2400" b="1" kern="1200" dirty="0" smtClean="0">
                          <a:solidFill>
                            <a:schemeClr val="tx1"/>
                          </a:solidFill>
                          <a:effectLst/>
                          <a:latin typeface="+mj-ea"/>
                          <a:ea typeface="+mj-ea"/>
                          <a:cs typeface="+mn-cs"/>
                        </a:rPr>
                        <a:t>、</a:t>
                      </a:r>
                      <a:r>
                        <a:rPr lang="zh-TW" altLang="zh-TW" sz="2400" b="1" kern="1200" dirty="0" smtClean="0">
                          <a:solidFill>
                            <a:schemeClr val="tx1"/>
                          </a:solidFill>
                          <a:effectLst/>
                          <a:latin typeface="+mn-lt"/>
                          <a:ea typeface="+mn-ea"/>
                          <a:cs typeface="+mn-cs"/>
                        </a:rPr>
                        <a:t>國立臺南大學附中</a:t>
                      </a:r>
                      <a:r>
                        <a:rPr lang="zh-TW" altLang="en-US" sz="2400" b="1" kern="1200" dirty="0" smtClean="0">
                          <a:solidFill>
                            <a:schemeClr val="tx1"/>
                          </a:solidFill>
                          <a:effectLst/>
                          <a:latin typeface="+mn-lt"/>
                          <a:ea typeface="+mn-ea"/>
                          <a:cs typeface="+mn-cs"/>
                        </a:rPr>
                        <a:t>、</a:t>
                      </a:r>
                      <a:r>
                        <a:rPr lang="zh-TW" altLang="zh-TW" sz="2400" b="1" kern="1200" dirty="0" smtClean="0">
                          <a:solidFill>
                            <a:schemeClr val="tx1"/>
                          </a:solidFill>
                          <a:effectLst/>
                          <a:latin typeface="+mn-lt"/>
                          <a:ea typeface="+mn-ea"/>
                          <a:cs typeface="+mn-cs"/>
                        </a:rPr>
                        <a:t>國立新豐高中</a:t>
                      </a:r>
                      <a:r>
                        <a:rPr lang="zh-TW" altLang="en-US" sz="2400" b="1" kern="1200" dirty="0" smtClean="0">
                          <a:solidFill>
                            <a:schemeClr val="tx1"/>
                          </a:solidFill>
                          <a:effectLst/>
                          <a:latin typeface="+mn-lt"/>
                          <a:ea typeface="+mn-ea"/>
                          <a:cs typeface="+mn-cs"/>
                        </a:rPr>
                        <a:t>、</a:t>
                      </a:r>
                      <a:endParaRPr lang="en-US" altLang="zh-TW" sz="2400" b="1" kern="1200" dirty="0" smtClean="0">
                        <a:solidFill>
                          <a:schemeClr val="tx1"/>
                        </a:solidFill>
                        <a:effectLst/>
                        <a:latin typeface="+mn-lt"/>
                        <a:ea typeface="+mn-ea"/>
                        <a:cs typeface="+mn-cs"/>
                      </a:endParaRPr>
                    </a:p>
                    <a:p>
                      <a:pPr>
                        <a:spcAft>
                          <a:spcPts val="0"/>
                        </a:spcAft>
                      </a:pPr>
                      <a:r>
                        <a:rPr lang="zh-TW" altLang="en-US" sz="2400" b="1" kern="1200" dirty="0" smtClean="0">
                          <a:solidFill>
                            <a:schemeClr val="tx1"/>
                          </a:solidFill>
                          <a:effectLst/>
                          <a:latin typeface="+mj-ea"/>
                          <a:ea typeface="+mj-ea"/>
                          <a:cs typeface="+mn-cs"/>
                        </a:rPr>
                        <a:t>市立土城高中</a:t>
                      </a:r>
                      <a:r>
                        <a:rPr lang="zh-TW" altLang="en-US" sz="2400" b="1" kern="1200" dirty="0" smtClean="0">
                          <a:solidFill>
                            <a:schemeClr val="tx1"/>
                          </a:solidFill>
                          <a:effectLst/>
                          <a:latin typeface="+mn-lt"/>
                          <a:ea typeface="+mn-ea"/>
                          <a:cs typeface="+mn-cs"/>
                        </a:rPr>
                        <a:t>、</a:t>
                      </a:r>
                      <a:r>
                        <a:rPr lang="zh-TW" altLang="en-US" sz="2400" b="1" kern="1200" dirty="0" smtClean="0">
                          <a:solidFill>
                            <a:schemeClr val="tx1"/>
                          </a:solidFill>
                          <a:effectLst/>
                          <a:latin typeface="+mj-ea"/>
                          <a:ea typeface="+mj-ea"/>
                          <a:cs typeface="+mn-cs"/>
                        </a:rPr>
                        <a:t>市立永仁高中</a:t>
                      </a:r>
                      <a:r>
                        <a:rPr lang="zh-TW" altLang="en-US" sz="2400" b="1" kern="1200" dirty="0" smtClean="0">
                          <a:solidFill>
                            <a:schemeClr val="tx1"/>
                          </a:solidFill>
                          <a:effectLst/>
                          <a:latin typeface="+mn-lt"/>
                          <a:ea typeface="+mn-ea"/>
                          <a:cs typeface="+mn-cs"/>
                        </a:rPr>
                        <a:t>、</a:t>
                      </a:r>
                      <a:r>
                        <a:rPr lang="zh-TW" altLang="en-US" sz="2400" b="1" kern="1200" dirty="0" smtClean="0">
                          <a:solidFill>
                            <a:schemeClr val="tx1"/>
                          </a:solidFill>
                          <a:effectLst/>
                          <a:latin typeface="+mj-ea"/>
                          <a:ea typeface="+mj-ea"/>
                          <a:cs typeface="+mn-cs"/>
                        </a:rPr>
                        <a:t>市立大灣高中</a:t>
                      </a:r>
                      <a:r>
                        <a:rPr lang="zh-TW" altLang="en-US" sz="2400" b="1" kern="1200" dirty="0" smtClean="0">
                          <a:solidFill>
                            <a:schemeClr val="tx1"/>
                          </a:solidFill>
                          <a:effectLst/>
                          <a:latin typeface="+mn-lt"/>
                          <a:ea typeface="+mn-ea"/>
                          <a:cs typeface="+mn-cs"/>
                        </a:rPr>
                        <a:t>、</a:t>
                      </a:r>
                      <a:r>
                        <a:rPr lang="zh-TW" altLang="en-US" sz="2400" b="1" kern="1200" dirty="0" smtClean="0">
                          <a:solidFill>
                            <a:schemeClr val="tx1"/>
                          </a:solidFill>
                          <a:effectLst/>
                          <a:latin typeface="+mj-ea"/>
                          <a:ea typeface="+mj-ea"/>
                          <a:cs typeface="+mn-cs"/>
                        </a:rPr>
                        <a:t>市立南寧高中</a:t>
                      </a:r>
                      <a:endParaRPr lang="en-US" altLang="zh-TW" sz="2400" b="1" kern="1200" dirty="0" smtClean="0">
                        <a:solidFill>
                          <a:schemeClr val="tx1"/>
                        </a:solidFill>
                        <a:effectLst/>
                        <a:latin typeface="+mj-ea"/>
                        <a:ea typeface="+mj-ea"/>
                        <a:cs typeface="+mn-cs"/>
                      </a:endParaRPr>
                    </a:p>
                  </a:txBody>
                  <a:tcPr marL="68580" marR="68580" marT="0" marB="0" anchor="ctr">
                    <a:solidFill>
                      <a:srgbClr val="F6F6E7"/>
                    </a:solidFill>
                  </a:tcPr>
                </a:tc>
                <a:extLst>
                  <a:ext uri="{0D108BD9-81ED-4DB2-BD59-A6C34878D82A}">
                    <a16:rowId xmlns="" xmlns:a16="http://schemas.microsoft.com/office/drawing/2014/main" val="1940188544"/>
                  </a:ext>
                </a:extLst>
              </a:tr>
              <a:tr h="926807">
                <a:tc vMerge="1">
                  <a:txBody>
                    <a:bodyPr/>
                    <a:lstStyle/>
                    <a:p>
                      <a:endParaRPr lang="zh-TW" altLang="en-US"/>
                    </a:p>
                  </a:txBody>
                  <a:tcPr/>
                </a:tc>
                <a:tc>
                  <a:txBody>
                    <a:bodyPr/>
                    <a:lstStyle/>
                    <a:p>
                      <a:pPr>
                        <a:spcAft>
                          <a:spcPts val="0"/>
                        </a:spcAft>
                      </a:pPr>
                      <a:r>
                        <a:rPr lang="zh-TW" sz="2400" kern="100" dirty="0">
                          <a:effectLst/>
                        </a:rPr>
                        <a:t>全區型學校：</a:t>
                      </a:r>
                      <a:r>
                        <a:rPr lang="zh-TW" sz="2400" b="1" kern="100" dirty="0">
                          <a:effectLst/>
                        </a:rPr>
                        <a:t>臺南一中、臺南女中、臺南二中、家齊女中、南科實中、臺南高工、臺南高商、臺南海事</a:t>
                      </a:r>
                      <a:endParaRPr lang="zh-TW" sz="4000" b="1" kern="100" dirty="0">
                        <a:effectLst/>
                        <a:latin typeface="Times New Roman" panose="02020603050405020304" pitchFamily="18" charset="0"/>
                        <a:ea typeface="新細明體" panose="02020500000000000000" pitchFamily="18" charset="-120"/>
                      </a:endParaRPr>
                    </a:p>
                  </a:txBody>
                  <a:tcPr marL="68580" marR="68580" marT="0" marB="0" anchor="ctr"/>
                </a:tc>
                <a:extLst>
                  <a:ext uri="{0D108BD9-81ED-4DB2-BD59-A6C34878D82A}">
                    <a16:rowId xmlns="" xmlns:a16="http://schemas.microsoft.com/office/drawing/2014/main" val="1149708017"/>
                  </a:ext>
                </a:extLst>
              </a:tr>
              <a:tr h="747795">
                <a:tc vMerge="1">
                  <a:txBody>
                    <a:bodyPr/>
                    <a:lstStyle/>
                    <a:p>
                      <a:endParaRPr lang="zh-TW" altLang="en-US"/>
                    </a:p>
                  </a:txBody>
                  <a:tcPr/>
                </a:tc>
                <a:tc>
                  <a:txBody>
                    <a:bodyPr/>
                    <a:lstStyle/>
                    <a:p>
                      <a:pPr>
                        <a:spcAft>
                          <a:spcPts val="0"/>
                        </a:spcAft>
                      </a:pPr>
                      <a:r>
                        <a:rPr lang="zh-TW" sz="2400" b="1" kern="100" dirty="0">
                          <a:effectLst/>
                        </a:rPr>
                        <a:t>私立高中職：所有私立高中、所有私立高職</a:t>
                      </a:r>
                      <a:endParaRPr lang="zh-TW" sz="4000" b="1" kern="100" dirty="0">
                        <a:effectLst/>
                        <a:latin typeface="Times New Roman" panose="02020603050405020304" pitchFamily="18" charset="0"/>
                        <a:ea typeface="新細明體" panose="02020500000000000000" pitchFamily="18" charset="-120"/>
                      </a:endParaRPr>
                    </a:p>
                  </a:txBody>
                  <a:tcPr marL="68580" marR="68580" marT="0" marB="0" anchor="ctr"/>
                </a:tc>
                <a:extLst>
                  <a:ext uri="{0D108BD9-81ED-4DB2-BD59-A6C34878D82A}">
                    <a16:rowId xmlns="" xmlns:a16="http://schemas.microsoft.com/office/drawing/2014/main" val="2507452275"/>
                  </a:ext>
                </a:extLst>
              </a:tr>
              <a:tr h="1559275">
                <a:tc>
                  <a:txBody>
                    <a:bodyPr/>
                    <a:lstStyle/>
                    <a:p>
                      <a:pPr algn="ctr">
                        <a:spcAft>
                          <a:spcPts val="0"/>
                        </a:spcAft>
                      </a:pPr>
                      <a:r>
                        <a:rPr lang="zh-TW" sz="2400" kern="100" dirty="0">
                          <a:effectLst/>
                        </a:rPr>
                        <a:t>非就近</a:t>
                      </a:r>
                      <a:r>
                        <a:rPr lang="zh-TW" sz="2400" kern="100" dirty="0" smtClean="0">
                          <a:effectLst/>
                        </a:rPr>
                        <a:t>入學</a:t>
                      </a:r>
                      <a:r>
                        <a:rPr lang="en-US" altLang="zh-TW" sz="2400" kern="100" dirty="0" smtClean="0">
                          <a:effectLst/>
                        </a:rPr>
                        <a:t/>
                      </a:r>
                      <a:br>
                        <a:rPr lang="en-US" altLang="zh-TW" sz="2400" kern="100" dirty="0" smtClean="0">
                          <a:effectLst/>
                        </a:rPr>
                      </a:br>
                      <a:r>
                        <a:rPr lang="zh-TW" sz="2400" kern="100" dirty="0" smtClean="0">
                          <a:effectLst/>
                        </a:rPr>
                        <a:t>得</a:t>
                      </a:r>
                      <a:r>
                        <a:rPr lang="en-US" sz="2400" kern="100" dirty="0">
                          <a:effectLst/>
                        </a:rPr>
                        <a:t>0</a:t>
                      </a:r>
                      <a:r>
                        <a:rPr lang="zh-TW" sz="2400" kern="100" dirty="0">
                          <a:effectLst/>
                        </a:rPr>
                        <a:t>分</a:t>
                      </a:r>
                      <a:endParaRPr lang="zh-TW" sz="4000" kern="100" dirty="0">
                        <a:effectLst/>
                        <a:latin typeface="Times New Roman" panose="02020603050405020304" pitchFamily="18" charset="0"/>
                        <a:ea typeface="新細明體" panose="02020500000000000000" pitchFamily="18" charset="-120"/>
                      </a:endParaRPr>
                    </a:p>
                  </a:txBody>
                  <a:tcPr marL="68580" marR="68580" marT="0" marB="0" anchor="ctr"/>
                </a:tc>
                <a:tc>
                  <a:txBody>
                    <a:bodyPr/>
                    <a:lstStyle/>
                    <a:p>
                      <a:pPr>
                        <a:spcAft>
                          <a:spcPts val="0"/>
                        </a:spcAft>
                      </a:pPr>
                      <a:r>
                        <a:rPr lang="zh-TW" altLang="zh-TW" sz="2400" b="1" kern="1200" dirty="0" smtClean="0">
                          <a:solidFill>
                            <a:schemeClr val="dk1"/>
                          </a:solidFill>
                          <a:effectLst/>
                          <a:latin typeface="+mj-ea"/>
                          <a:ea typeface="+mj-ea"/>
                          <a:cs typeface="+mn-cs"/>
                        </a:rPr>
                        <a:t>國立後壁高中</a:t>
                      </a:r>
                      <a:r>
                        <a:rPr lang="zh-TW" sz="2400" b="1" kern="100" dirty="0" smtClean="0">
                          <a:effectLst/>
                          <a:latin typeface="+mj-ea"/>
                          <a:ea typeface="+mj-ea"/>
                        </a:rPr>
                        <a:t>、</a:t>
                      </a:r>
                      <a:r>
                        <a:rPr lang="zh-TW" altLang="zh-TW" sz="2400" b="1" kern="1200" dirty="0" smtClean="0">
                          <a:solidFill>
                            <a:schemeClr val="dk1"/>
                          </a:solidFill>
                          <a:effectLst/>
                          <a:latin typeface="+mj-ea"/>
                          <a:ea typeface="+mj-ea"/>
                          <a:cs typeface="+mn-cs"/>
                        </a:rPr>
                        <a:t>國立白河商工</a:t>
                      </a:r>
                      <a:r>
                        <a:rPr lang="zh-TW" sz="2400" b="1" kern="100" dirty="0" smtClean="0">
                          <a:effectLst/>
                          <a:latin typeface="+mj-ea"/>
                          <a:ea typeface="+mj-ea"/>
                        </a:rPr>
                        <a:t>、</a:t>
                      </a:r>
                      <a:r>
                        <a:rPr lang="zh-TW" altLang="zh-TW" sz="2400" b="1" kern="1200" dirty="0" smtClean="0">
                          <a:solidFill>
                            <a:schemeClr val="dk1"/>
                          </a:solidFill>
                          <a:effectLst/>
                          <a:latin typeface="+mj-ea"/>
                          <a:ea typeface="+mj-ea"/>
                          <a:cs typeface="+mn-cs"/>
                        </a:rPr>
                        <a:t>國立玉井工商</a:t>
                      </a:r>
                      <a:r>
                        <a:rPr lang="zh-TW" sz="2400" b="1" kern="100" dirty="0" smtClean="0">
                          <a:effectLst/>
                          <a:latin typeface="+mj-ea"/>
                          <a:ea typeface="+mj-ea"/>
                        </a:rPr>
                        <a:t>、</a:t>
                      </a:r>
                      <a:endParaRPr lang="en-US" altLang="zh-TW" sz="2400" b="1" kern="100" dirty="0" smtClean="0">
                        <a:effectLst/>
                        <a:latin typeface="+mj-ea"/>
                        <a:ea typeface="+mj-ea"/>
                      </a:endParaRPr>
                    </a:p>
                    <a:p>
                      <a:pPr>
                        <a:spcAft>
                          <a:spcPts val="0"/>
                        </a:spcAft>
                      </a:pPr>
                      <a:r>
                        <a:rPr lang="zh-TW" altLang="zh-TW" sz="2400" b="1" kern="1200" dirty="0" smtClean="0">
                          <a:solidFill>
                            <a:schemeClr val="dk1"/>
                          </a:solidFill>
                          <a:effectLst/>
                          <a:latin typeface="+mj-ea"/>
                          <a:ea typeface="+mj-ea"/>
                          <a:cs typeface="+mn-cs"/>
                        </a:rPr>
                        <a:t>國立善化高</a:t>
                      </a:r>
                      <a:r>
                        <a:rPr lang="zh-TW" altLang="en-US" sz="2400" b="1" kern="1200" dirty="0" smtClean="0">
                          <a:solidFill>
                            <a:schemeClr val="dk1"/>
                          </a:solidFill>
                          <a:effectLst/>
                          <a:latin typeface="+mj-ea"/>
                          <a:ea typeface="+mj-ea"/>
                          <a:cs typeface="+mn-cs"/>
                        </a:rPr>
                        <a:t>中</a:t>
                      </a:r>
                      <a:endParaRPr lang="zh-TW" sz="2400" b="1" kern="100" dirty="0">
                        <a:effectLst/>
                        <a:latin typeface="+mj-ea"/>
                        <a:ea typeface="+mj-ea"/>
                      </a:endParaRPr>
                    </a:p>
                  </a:txBody>
                  <a:tcPr marL="68580" marR="68580" marT="0" marB="0" anchor="ctr"/>
                </a:tc>
                <a:extLst>
                  <a:ext uri="{0D108BD9-81ED-4DB2-BD59-A6C34878D82A}">
                    <a16:rowId xmlns="" xmlns:a16="http://schemas.microsoft.com/office/drawing/2014/main" val="2241414838"/>
                  </a:ext>
                </a:extLst>
              </a:tr>
            </a:tbl>
          </a:graphicData>
        </a:graphic>
      </p:graphicFrame>
    </p:spTree>
    <p:extLst>
      <p:ext uri="{BB962C8B-B14F-4D97-AF65-F5344CB8AC3E}">
        <p14:creationId xmlns:p14="http://schemas.microsoft.com/office/powerpoint/2010/main" xmlns="" val="68580311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a:xfrm>
            <a:off x="531813" y="818305"/>
            <a:ext cx="779462" cy="365125"/>
          </a:xfrm>
        </p:spPr>
        <p:txBody>
          <a:bodyPr/>
          <a:lstStyle/>
          <a:p>
            <a:pPr>
              <a:defRPr/>
            </a:pPr>
            <a:r>
              <a:rPr lang="en-US" altLang="zh-TW" sz="2000" dirty="0" smtClean="0">
                <a:latin typeface="微軟正黑體" panose="020B0604030504040204" pitchFamily="34" charset="-120"/>
                <a:ea typeface="微軟正黑體" panose="020B0604030504040204" pitchFamily="34" charset="-120"/>
              </a:rPr>
              <a:t>72</a:t>
            </a:r>
            <a:endParaRPr lang="zh-TW" altLang="en-US" sz="2000" dirty="0">
              <a:latin typeface="微軟正黑體" panose="020B0604030504040204" pitchFamily="34" charset="-120"/>
              <a:ea typeface="微軟正黑體" panose="020B0604030504040204" pitchFamily="34" charset="-120"/>
            </a:endParaRPr>
          </a:p>
        </p:txBody>
      </p:sp>
      <p:graphicFrame>
        <p:nvGraphicFramePr>
          <p:cNvPr id="2" name="表格 1"/>
          <p:cNvGraphicFramePr>
            <a:graphicFrameLocks noGrp="1"/>
          </p:cNvGraphicFramePr>
          <p:nvPr>
            <p:extLst/>
          </p:nvPr>
        </p:nvGraphicFramePr>
        <p:xfrm>
          <a:off x="2063552" y="1818329"/>
          <a:ext cx="8353248" cy="3817204"/>
        </p:xfrm>
        <a:graphic>
          <a:graphicData uri="http://schemas.openxmlformats.org/drawingml/2006/table">
            <a:tbl>
              <a:tblPr firstRow="1" firstCol="1" bandRow="1">
                <a:tableStyleId>{5C22544A-7EE6-4342-B048-85BDC9FD1C3A}</a:tableStyleId>
              </a:tblPr>
              <a:tblGrid>
                <a:gridCol w="2088312">
                  <a:extLst>
                    <a:ext uri="{9D8B030D-6E8A-4147-A177-3AD203B41FA5}">
                      <a16:colId xmlns="" xmlns:a16="http://schemas.microsoft.com/office/drawing/2014/main" val="20000"/>
                    </a:ext>
                  </a:extLst>
                </a:gridCol>
                <a:gridCol w="2088312">
                  <a:extLst>
                    <a:ext uri="{9D8B030D-6E8A-4147-A177-3AD203B41FA5}">
                      <a16:colId xmlns="" xmlns:a16="http://schemas.microsoft.com/office/drawing/2014/main" val="20001"/>
                    </a:ext>
                  </a:extLst>
                </a:gridCol>
                <a:gridCol w="1044156">
                  <a:extLst>
                    <a:ext uri="{9D8B030D-6E8A-4147-A177-3AD203B41FA5}">
                      <a16:colId xmlns="" xmlns:a16="http://schemas.microsoft.com/office/drawing/2014/main" val="20002"/>
                    </a:ext>
                  </a:extLst>
                </a:gridCol>
                <a:gridCol w="1044156">
                  <a:extLst>
                    <a:ext uri="{9D8B030D-6E8A-4147-A177-3AD203B41FA5}">
                      <a16:colId xmlns="" xmlns:a16="http://schemas.microsoft.com/office/drawing/2014/main" val="3523622793"/>
                    </a:ext>
                  </a:extLst>
                </a:gridCol>
                <a:gridCol w="2088312">
                  <a:extLst>
                    <a:ext uri="{9D8B030D-6E8A-4147-A177-3AD203B41FA5}">
                      <a16:colId xmlns="" xmlns:a16="http://schemas.microsoft.com/office/drawing/2014/main" val="20003"/>
                    </a:ext>
                  </a:extLst>
                </a:gridCol>
              </a:tblGrid>
              <a:tr h="876748">
                <a:tc>
                  <a:txBody>
                    <a:bodyPr/>
                    <a:lstStyle/>
                    <a:p>
                      <a:pPr algn="ctr">
                        <a:spcAft>
                          <a:spcPts val="0"/>
                        </a:spcAft>
                      </a:pPr>
                      <a:r>
                        <a:rPr lang="zh-TW" sz="2400" kern="100" dirty="0">
                          <a:effectLst/>
                        </a:rPr>
                        <a:t>項目</a:t>
                      </a:r>
                      <a:endParaRPr lang="zh-TW" sz="24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a:txBody>
                    <a:bodyPr/>
                    <a:lstStyle/>
                    <a:p>
                      <a:pPr algn="ctr">
                        <a:spcAft>
                          <a:spcPts val="0"/>
                        </a:spcAft>
                      </a:pPr>
                      <a:r>
                        <a:rPr lang="zh-TW" sz="2400" kern="100" dirty="0">
                          <a:effectLst/>
                        </a:rPr>
                        <a:t>本</a:t>
                      </a:r>
                      <a:r>
                        <a:rPr lang="zh-TW" sz="2400" kern="100" dirty="0" smtClean="0">
                          <a:effectLst/>
                        </a:rPr>
                        <a:t>項目</a:t>
                      </a:r>
                      <a:endParaRPr lang="en-US" altLang="zh-TW" sz="2400" kern="100" dirty="0" smtClean="0">
                        <a:effectLst/>
                      </a:endParaRPr>
                    </a:p>
                    <a:p>
                      <a:pPr algn="ctr">
                        <a:spcAft>
                          <a:spcPts val="0"/>
                        </a:spcAft>
                      </a:pPr>
                      <a:r>
                        <a:rPr lang="zh-TW" sz="2400" kern="100" dirty="0" smtClean="0">
                          <a:effectLst/>
                        </a:rPr>
                        <a:t>最高</a:t>
                      </a:r>
                      <a:r>
                        <a:rPr lang="zh-TW" sz="2400" kern="100" dirty="0">
                          <a:effectLst/>
                        </a:rPr>
                        <a:t>上限</a:t>
                      </a:r>
                      <a:endParaRPr lang="zh-TW" sz="24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gridSpan="2">
                  <a:txBody>
                    <a:bodyPr/>
                    <a:lstStyle/>
                    <a:p>
                      <a:pPr algn="ctr">
                        <a:spcAft>
                          <a:spcPts val="0"/>
                        </a:spcAft>
                      </a:pPr>
                      <a:r>
                        <a:rPr lang="zh-TW" sz="2400" kern="100">
                          <a:effectLst/>
                        </a:rPr>
                        <a:t>超額比序單項</a:t>
                      </a:r>
                    </a:p>
                    <a:p>
                      <a:pPr algn="ctr">
                        <a:spcAft>
                          <a:spcPts val="0"/>
                        </a:spcAft>
                      </a:pPr>
                      <a:r>
                        <a:rPr lang="zh-TW" sz="2400" kern="100">
                          <a:effectLst/>
                        </a:rPr>
                        <a:t>最高採計分數</a:t>
                      </a:r>
                      <a:endParaRPr lang="zh-TW" sz="24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hMerge="1">
                  <a:txBody>
                    <a:bodyPr/>
                    <a:lstStyle/>
                    <a:p>
                      <a:endParaRPr lang="zh-TW" altLang="en-US"/>
                    </a:p>
                  </a:txBody>
                  <a:tcPr/>
                </a:tc>
                <a:tc>
                  <a:txBody>
                    <a:bodyPr/>
                    <a:lstStyle/>
                    <a:p>
                      <a:pPr algn="ctr">
                        <a:spcAft>
                          <a:spcPts val="0"/>
                        </a:spcAft>
                      </a:pPr>
                      <a:r>
                        <a:rPr lang="en-US" sz="2400" kern="100">
                          <a:effectLst/>
                        </a:rPr>
                        <a:t> </a:t>
                      </a:r>
                      <a:endParaRPr lang="zh-TW" sz="24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extLst>
                  <a:ext uri="{0D108BD9-81ED-4DB2-BD59-A6C34878D82A}">
                    <a16:rowId xmlns="" xmlns:a16="http://schemas.microsoft.com/office/drawing/2014/main" val="10000"/>
                  </a:ext>
                </a:extLst>
              </a:tr>
              <a:tr h="490076">
                <a:tc>
                  <a:txBody>
                    <a:bodyPr/>
                    <a:lstStyle/>
                    <a:p>
                      <a:pPr algn="ctr">
                        <a:spcAft>
                          <a:spcPts val="0"/>
                        </a:spcAft>
                      </a:pPr>
                      <a:r>
                        <a:rPr lang="zh-TW" sz="2400" kern="100" dirty="0">
                          <a:effectLst/>
                        </a:rPr>
                        <a:t>競賽成績</a:t>
                      </a:r>
                      <a:endParaRPr lang="zh-TW" sz="24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a:txBody>
                    <a:bodyPr/>
                    <a:lstStyle/>
                    <a:p>
                      <a:pPr algn="ctr">
                        <a:spcAft>
                          <a:spcPts val="0"/>
                        </a:spcAft>
                      </a:pPr>
                      <a:r>
                        <a:rPr lang="en-US" sz="2400" kern="100" dirty="0">
                          <a:effectLst/>
                        </a:rPr>
                        <a:t>20</a:t>
                      </a:r>
                      <a:r>
                        <a:rPr lang="zh-TW" sz="2400" kern="100" dirty="0">
                          <a:effectLst/>
                        </a:rPr>
                        <a:t>分</a:t>
                      </a:r>
                      <a:endParaRPr lang="zh-TW" sz="24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gridSpan="2">
                  <a:txBody>
                    <a:bodyPr/>
                    <a:lstStyle/>
                    <a:p>
                      <a:pPr algn="ctr">
                        <a:spcAft>
                          <a:spcPts val="0"/>
                        </a:spcAft>
                      </a:pPr>
                      <a:r>
                        <a:rPr lang="en-US" sz="2400" kern="100" dirty="0">
                          <a:solidFill>
                            <a:srgbClr val="FF0000"/>
                          </a:solidFill>
                          <a:effectLst/>
                        </a:rPr>
                        <a:t>20</a:t>
                      </a:r>
                      <a:r>
                        <a:rPr lang="zh-TW" sz="2400" kern="100" dirty="0">
                          <a:solidFill>
                            <a:srgbClr val="FF0000"/>
                          </a:solidFill>
                          <a:effectLst/>
                        </a:rPr>
                        <a:t>分</a:t>
                      </a:r>
                      <a:endParaRPr lang="zh-TW" sz="2400" kern="100" dirty="0">
                        <a:solidFill>
                          <a:srgbClr val="FF0000"/>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hMerge="1">
                  <a:txBody>
                    <a:bodyPr/>
                    <a:lstStyle/>
                    <a:p>
                      <a:endParaRPr lang="zh-TW" altLang="en-US"/>
                    </a:p>
                  </a:txBody>
                  <a:tcPr/>
                </a:tc>
                <a:tc rowSpan="6">
                  <a:txBody>
                    <a:bodyPr/>
                    <a:lstStyle/>
                    <a:p>
                      <a:pPr algn="ctr">
                        <a:spcAft>
                          <a:spcPts val="0"/>
                        </a:spcAft>
                      </a:pPr>
                      <a:r>
                        <a:rPr lang="zh-TW" sz="2400" kern="100" dirty="0">
                          <a:effectLst/>
                        </a:rPr>
                        <a:t>六項最高</a:t>
                      </a:r>
                    </a:p>
                    <a:p>
                      <a:pPr algn="ctr">
                        <a:spcAft>
                          <a:spcPts val="0"/>
                        </a:spcAft>
                      </a:pPr>
                      <a:r>
                        <a:rPr lang="zh-TW" sz="2400" kern="100" dirty="0">
                          <a:effectLst/>
                        </a:rPr>
                        <a:t>採計</a:t>
                      </a:r>
                      <a:r>
                        <a:rPr lang="en-US" sz="2400" kern="100" dirty="0">
                          <a:effectLst/>
                        </a:rPr>
                        <a:t>50</a:t>
                      </a:r>
                      <a:r>
                        <a:rPr lang="zh-TW" sz="2400" kern="100" dirty="0">
                          <a:effectLst/>
                        </a:rPr>
                        <a:t>分</a:t>
                      </a:r>
                      <a:endParaRPr lang="zh-TW" sz="24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extLst>
                  <a:ext uri="{0D108BD9-81ED-4DB2-BD59-A6C34878D82A}">
                    <a16:rowId xmlns="" xmlns:a16="http://schemas.microsoft.com/office/drawing/2014/main" val="10001"/>
                  </a:ext>
                </a:extLst>
              </a:tr>
              <a:tr h="49007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zh-TW" sz="2400" kern="100" dirty="0" smtClean="0">
                          <a:effectLst/>
                        </a:rPr>
                        <a:t>服務學習</a:t>
                      </a:r>
                      <a:endParaRPr lang="zh-TW" sz="24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400" kern="100" dirty="0" smtClean="0">
                          <a:effectLst/>
                        </a:rPr>
                        <a:t>60</a:t>
                      </a:r>
                      <a:r>
                        <a:rPr lang="zh-TW" altLang="zh-TW" sz="2400" kern="100" smtClean="0">
                          <a:effectLst/>
                        </a:rPr>
                        <a:t>小時</a:t>
                      </a:r>
                      <a:endParaRPr lang="zh-TW" altLang="zh-TW" sz="24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a:txBody>
                    <a:bodyPr/>
                    <a:lstStyle/>
                    <a:p>
                      <a:pPr algn="ctr">
                        <a:spcAft>
                          <a:spcPts val="0"/>
                        </a:spcAft>
                      </a:pPr>
                      <a:r>
                        <a:rPr lang="en-US" sz="2400" kern="100" dirty="0" smtClean="0">
                          <a:effectLst/>
                        </a:rPr>
                        <a:t>15</a:t>
                      </a:r>
                      <a:r>
                        <a:rPr lang="zh-TW" sz="2400" kern="100" dirty="0" smtClean="0">
                          <a:effectLst/>
                        </a:rPr>
                        <a:t>分</a:t>
                      </a:r>
                      <a:endParaRPr lang="zh-TW" sz="24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lnR w="12700" cap="flat" cmpd="sng" algn="ctr">
                      <a:solidFill>
                        <a:schemeClr val="bg1"/>
                      </a:solidFill>
                      <a:prstDash val="solid"/>
                      <a:round/>
                      <a:headEnd type="none" w="med" len="med"/>
                      <a:tailEnd type="none" w="med" len="med"/>
                    </a:lnR>
                  </a:tcPr>
                </a:tc>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400" kern="100" dirty="0" smtClean="0">
                          <a:solidFill>
                            <a:srgbClr val="FF0000"/>
                          </a:solidFill>
                          <a:effectLst/>
                          <a:latin typeface="+mn-lt"/>
                          <a:ea typeface="+mn-ea"/>
                          <a:cs typeface="+mn-cs"/>
                        </a:rPr>
                        <a:t>20</a:t>
                      </a:r>
                      <a:r>
                        <a:rPr lang="zh-TW" altLang="zh-TW" sz="2400" kern="100" dirty="0" smtClean="0">
                          <a:solidFill>
                            <a:srgbClr val="FF0000"/>
                          </a:solidFill>
                          <a:effectLst/>
                          <a:latin typeface="+mn-lt"/>
                          <a:ea typeface="+mn-ea"/>
                          <a:cs typeface="+mn-cs"/>
                        </a:rPr>
                        <a:t>分</a:t>
                      </a:r>
                    </a:p>
                  </a:txBody>
                  <a:tcPr marL="68580" marR="68580" marT="0" marB="0" anchor="ctr">
                    <a:lnL w="12700" cap="flat" cmpd="sng" algn="ctr">
                      <a:solidFill>
                        <a:schemeClr val="bg1"/>
                      </a:solidFill>
                      <a:prstDash val="solid"/>
                      <a:round/>
                      <a:headEnd type="none" w="med" len="med"/>
                      <a:tailEnd type="none" w="med" len="med"/>
                    </a:lnL>
                  </a:tcPr>
                </a:tc>
                <a:tc vMerge="1">
                  <a:txBody>
                    <a:bodyPr/>
                    <a:lstStyle/>
                    <a:p>
                      <a:endParaRPr lang="zh-TW" altLang="en-US"/>
                    </a:p>
                  </a:txBody>
                  <a:tcPr/>
                </a:tc>
                <a:extLst>
                  <a:ext uri="{0D108BD9-81ED-4DB2-BD59-A6C34878D82A}">
                    <a16:rowId xmlns="" xmlns:a16="http://schemas.microsoft.com/office/drawing/2014/main" val="10002"/>
                  </a:ext>
                </a:extLst>
              </a:tr>
              <a:tr h="490076">
                <a:tc>
                  <a:txBody>
                    <a:bodyPr/>
                    <a:lstStyle/>
                    <a:p>
                      <a:pPr algn="ctr">
                        <a:spcAft>
                          <a:spcPts val="0"/>
                        </a:spcAft>
                      </a:pPr>
                      <a:r>
                        <a:rPr lang="zh-TW" sz="2400" kern="100">
                          <a:effectLst/>
                        </a:rPr>
                        <a:t>幹部任期</a:t>
                      </a:r>
                      <a:endParaRPr lang="zh-TW" sz="24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a:txBody>
                    <a:bodyPr/>
                    <a:lstStyle/>
                    <a:p>
                      <a:pPr algn="ctr">
                        <a:spcAft>
                          <a:spcPts val="0"/>
                        </a:spcAft>
                      </a:pPr>
                      <a:r>
                        <a:rPr lang="en-US" sz="2400" kern="100" dirty="0">
                          <a:effectLst/>
                        </a:rPr>
                        <a:t>5</a:t>
                      </a:r>
                      <a:r>
                        <a:rPr lang="zh-TW" sz="2400" kern="100" dirty="0">
                          <a:effectLst/>
                        </a:rPr>
                        <a:t>個學期</a:t>
                      </a:r>
                      <a:endParaRPr lang="zh-TW" sz="24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a:txBody>
                    <a:bodyPr/>
                    <a:lstStyle/>
                    <a:p>
                      <a:pPr algn="ctr">
                        <a:spcAft>
                          <a:spcPts val="0"/>
                        </a:spcAft>
                      </a:pPr>
                      <a:r>
                        <a:rPr lang="en-US" sz="2400" kern="100" dirty="0">
                          <a:effectLst/>
                        </a:rPr>
                        <a:t>10</a:t>
                      </a:r>
                      <a:r>
                        <a:rPr lang="zh-TW" sz="2400" kern="100" dirty="0">
                          <a:effectLst/>
                        </a:rPr>
                        <a:t>分</a:t>
                      </a:r>
                      <a:endParaRPr lang="zh-TW" sz="24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lnR w="12700" cap="flat" cmpd="sng" algn="ctr">
                      <a:solidFill>
                        <a:schemeClr val="bg1"/>
                      </a:solidFill>
                      <a:prstDash val="solid"/>
                      <a:round/>
                      <a:headEnd type="none" w="med" len="med"/>
                      <a:tailEnd type="none" w="med" len="med"/>
                    </a:lnR>
                  </a:tcPr>
                </a:tc>
                <a:tc vMerge="1">
                  <a:txBody>
                    <a:bodyPr/>
                    <a:lstStyle/>
                    <a:p>
                      <a:pPr algn="ctr">
                        <a:spcAft>
                          <a:spcPts val="0"/>
                        </a:spcAft>
                      </a:pPr>
                      <a:endParaRPr lang="zh-TW" sz="24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tcPr>
                </a:tc>
                <a:tc vMerge="1">
                  <a:txBody>
                    <a:bodyPr/>
                    <a:lstStyle/>
                    <a:p>
                      <a:endParaRPr lang="zh-TW" altLang="en-US"/>
                    </a:p>
                  </a:txBody>
                  <a:tcPr/>
                </a:tc>
                <a:extLst>
                  <a:ext uri="{0D108BD9-81ED-4DB2-BD59-A6C34878D82A}">
                    <a16:rowId xmlns="" xmlns:a16="http://schemas.microsoft.com/office/drawing/2014/main" val="10003"/>
                  </a:ext>
                </a:extLst>
              </a:tr>
              <a:tr h="490076">
                <a:tc>
                  <a:txBody>
                    <a:bodyPr/>
                    <a:lstStyle/>
                    <a:p>
                      <a:pPr algn="ctr">
                        <a:spcAft>
                          <a:spcPts val="0"/>
                        </a:spcAft>
                      </a:pPr>
                      <a:r>
                        <a:rPr lang="zh-TW" sz="2400" kern="100">
                          <a:effectLst/>
                        </a:rPr>
                        <a:t>社團參與</a:t>
                      </a:r>
                      <a:endParaRPr lang="zh-TW" sz="24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a:txBody>
                    <a:bodyPr/>
                    <a:lstStyle/>
                    <a:p>
                      <a:pPr algn="ctr">
                        <a:spcAft>
                          <a:spcPts val="0"/>
                        </a:spcAft>
                      </a:pPr>
                      <a:r>
                        <a:rPr lang="en-US" sz="2400" kern="100">
                          <a:effectLst/>
                        </a:rPr>
                        <a:t>5</a:t>
                      </a:r>
                      <a:r>
                        <a:rPr lang="zh-TW" sz="2400" kern="100">
                          <a:effectLst/>
                        </a:rPr>
                        <a:t>個學期</a:t>
                      </a:r>
                      <a:endParaRPr lang="zh-TW" sz="24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gridSpan="2">
                  <a:txBody>
                    <a:bodyPr/>
                    <a:lstStyle/>
                    <a:p>
                      <a:pPr marL="0" algn="ctr" defTabSz="914400" rtl="0" eaLnBrk="1" latinLnBrk="0" hangingPunct="1">
                        <a:spcAft>
                          <a:spcPts val="0"/>
                        </a:spcAft>
                      </a:pPr>
                      <a:r>
                        <a:rPr lang="en-US" sz="2400" kern="100" dirty="0">
                          <a:solidFill>
                            <a:srgbClr val="FF0000"/>
                          </a:solidFill>
                          <a:effectLst/>
                          <a:latin typeface="+mn-lt"/>
                          <a:ea typeface="+mn-ea"/>
                          <a:cs typeface="+mn-cs"/>
                        </a:rPr>
                        <a:t>10</a:t>
                      </a:r>
                      <a:r>
                        <a:rPr lang="zh-TW" sz="2400" kern="100" dirty="0">
                          <a:solidFill>
                            <a:srgbClr val="FF0000"/>
                          </a:solidFill>
                          <a:effectLst/>
                          <a:latin typeface="+mn-lt"/>
                          <a:ea typeface="+mn-ea"/>
                          <a:cs typeface="+mn-cs"/>
                        </a:rPr>
                        <a:t>分</a:t>
                      </a:r>
                    </a:p>
                  </a:txBody>
                  <a:tcPr marL="68580" marR="68580" marT="0" marB="0" anchor="ctr"/>
                </a:tc>
                <a:tc hMerge="1">
                  <a:txBody>
                    <a:bodyPr/>
                    <a:lstStyle/>
                    <a:p>
                      <a:endParaRPr lang="zh-TW" altLang="en-US"/>
                    </a:p>
                  </a:txBody>
                  <a:tcPr/>
                </a:tc>
                <a:tc vMerge="1">
                  <a:txBody>
                    <a:bodyPr/>
                    <a:lstStyle/>
                    <a:p>
                      <a:endParaRPr lang="zh-TW" altLang="en-US"/>
                    </a:p>
                  </a:txBody>
                  <a:tcPr/>
                </a:tc>
                <a:extLst>
                  <a:ext uri="{0D108BD9-81ED-4DB2-BD59-A6C34878D82A}">
                    <a16:rowId xmlns="" xmlns:a16="http://schemas.microsoft.com/office/drawing/2014/main" val="10004"/>
                  </a:ext>
                </a:extLst>
              </a:tr>
              <a:tr h="490076">
                <a:tc>
                  <a:txBody>
                    <a:bodyPr/>
                    <a:lstStyle/>
                    <a:p>
                      <a:pPr algn="ctr">
                        <a:spcAft>
                          <a:spcPts val="0"/>
                        </a:spcAft>
                      </a:pPr>
                      <a:r>
                        <a:rPr lang="zh-TW" altLang="zh-TW" sz="2400" kern="100" dirty="0" smtClean="0">
                          <a:effectLst/>
                        </a:rPr>
                        <a:t>獎勵記錄</a:t>
                      </a:r>
                      <a:endParaRPr lang="zh-TW" sz="24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a:txBody>
                    <a:bodyPr/>
                    <a:lstStyle/>
                    <a:p>
                      <a:pPr algn="ctr">
                        <a:spcAft>
                          <a:spcPts val="0"/>
                        </a:spcAft>
                      </a:pPr>
                      <a:r>
                        <a:rPr lang="en-US" altLang="zh-TW" sz="2400" kern="100" dirty="0" smtClean="0">
                          <a:effectLst/>
                        </a:rPr>
                        <a:t>5</a:t>
                      </a:r>
                      <a:r>
                        <a:rPr lang="zh-TW" altLang="zh-TW" sz="2400" kern="100" dirty="0" smtClean="0">
                          <a:effectLst/>
                        </a:rPr>
                        <a:t>個學期</a:t>
                      </a:r>
                      <a:endParaRPr lang="zh-TW" sz="24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gridSpan="2">
                  <a:txBody>
                    <a:bodyPr/>
                    <a:lstStyle/>
                    <a:p>
                      <a:pPr marL="0" algn="ctr" defTabSz="914400" rtl="0" eaLnBrk="1" latinLnBrk="0" hangingPunct="1">
                        <a:spcAft>
                          <a:spcPts val="0"/>
                        </a:spcAft>
                      </a:pPr>
                      <a:r>
                        <a:rPr lang="en-US" sz="2400" kern="100" dirty="0">
                          <a:solidFill>
                            <a:srgbClr val="FF0000"/>
                          </a:solidFill>
                          <a:effectLst/>
                          <a:latin typeface="+mn-lt"/>
                          <a:ea typeface="+mn-ea"/>
                          <a:cs typeface="+mn-cs"/>
                        </a:rPr>
                        <a:t>10</a:t>
                      </a:r>
                      <a:r>
                        <a:rPr lang="zh-TW" sz="2400" kern="100" dirty="0">
                          <a:solidFill>
                            <a:srgbClr val="FF0000"/>
                          </a:solidFill>
                          <a:effectLst/>
                          <a:latin typeface="+mn-lt"/>
                          <a:ea typeface="+mn-ea"/>
                          <a:cs typeface="+mn-cs"/>
                        </a:rPr>
                        <a:t>分</a:t>
                      </a:r>
                    </a:p>
                  </a:txBody>
                  <a:tcPr marL="68580" marR="68580" marT="0" marB="0" anchor="ctr"/>
                </a:tc>
                <a:tc hMerge="1">
                  <a:txBody>
                    <a:bodyPr/>
                    <a:lstStyle/>
                    <a:p>
                      <a:endParaRPr lang="zh-TW" altLang="en-US"/>
                    </a:p>
                  </a:txBody>
                  <a:tcPr/>
                </a:tc>
                <a:tc vMerge="1">
                  <a:txBody>
                    <a:bodyPr/>
                    <a:lstStyle/>
                    <a:p>
                      <a:endParaRPr lang="zh-TW" altLang="en-US"/>
                    </a:p>
                  </a:txBody>
                  <a:tcPr/>
                </a:tc>
                <a:extLst>
                  <a:ext uri="{0D108BD9-81ED-4DB2-BD59-A6C34878D82A}">
                    <a16:rowId xmlns="" xmlns:a16="http://schemas.microsoft.com/office/drawing/2014/main" val="10005"/>
                  </a:ext>
                </a:extLst>
              </a:tr>
              <a:tr h="490076">
                <a:tc>
                  <a:txBody>
                    <a:bodyPr/>
                    <a:lstStyle/>
                    <a:p>
                      <a:pPr algn="ctr">
                        <a:spcAft>
                          <a:spcPts val="0"/>
                        </a:spcAft>
                      </a:pPr>
                      <a:r>
                        <a:rPr lang="zh-TW" sz="2400" kern="100">
                          <a:effectLst/>
                        </a:rPr>
                        <a:t>體適能</a:t>
                      </a:r>
                      <a:endParaRPr lang="zh-TW" sz="24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a:txBody>
                    <a:bodyPr/>
                    <a:lstStyle/>
                    <a:p>
                      <a:pPr algn="ctr">
                        <a:spcAft>
                          <a:spcPts val="0"/>
                        </a:spcAft>
                      </a:pPr>
                      <a:r>
                        <a:rPr lang="en-US" sz="2400" kern="100">
                          <a:effectLst/>
                        </a:rPr>
                        <a:t>10</a:t>
                      </a:r>
                      <a:r>
                        <a:rPr lang="zh-TW" sz="2400" kern="100">
                          <a:effectLst/>
                        </a:rPr>
                        <a:t>分</a:t>
                      </a:r>
                      <a:endParaRPr lang="zh-TW" sz="24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gridSpan="2">
                  <a:txBody>
                    <a:bodyPr/>
                    <a:lstStyle/>
                    <a:p>
                      <a:pPr marL="0" algn="ctr" defTabSz="914400" rtl="0" eaLnBrk="1" latinLnBrk="0" hangingPunct="1">
                        <a:spcAft>
                          <a:spcPts val="0"/>
                        </a:spcAft>
                      </a:pPr>
                      <a:r>
                        <a:rPr lang="en-US" sz="2400" kern="100" dirty="0">
                          <a:solidFill>
                            <a:srgbClr val="FF0000"/>
                          </a:solidFill>
                          <a:effectLst/>
                          <a:latin typeface="+mn-lt"/>
                          <a:ea typeface="+mn-ea"/>
                          <a:cs typeface="+mn-cs"/>
                        </a:rPr>
                        <a:t>10</a:t>
                      </a:r>
                      <a:r>
                        <a:rPr lang="zh-TW" sz="2400" kern="100" dirty="0">
                          <a:solidFill>
                            <a:srgbClr val="FF0000"/>
                          </a:solidFill>
                          <a:effectLst/>
                          <a:latin typeface="+mn-lt"/>
                          <a:ea typeface="+mn-ea"/>
                          <a:cs typeface="+mn-cs"/>
                        </a:rPr>
                        <a:t>分</a:t>
                      </a:r>
                    </a:p>
                  </a:txBody>
                  <a:tcPr marL="68580" marR="68580" marT="0" marB="0" anchor="ctr"/>
                </a:tc>
                <a:tc hMerge="1">
                  <a:txBody>
                    <a:bodyPr/>
                    <a:lstStyle/>
                    <a:p>
                      <a:endParaRPr lang="zh-TW" altLang="en-US"/>
                    </a:p>
                  </a:txBody>
                  <a:tcPr/>
                </a:tc>
                <a:tc vMerge="1">
                  <a:txBody>
                    <a:bodyPr/>
                    <a:lstStyle/>
                    <a:p>
                      <a:endParaRPr lang="zh-TW" altLang="en-US"/>
                    </a:p>
                  </a:txBody>
                  <a:tcPr/>
                </a:tc>
                <a:extLst>
                  <a:ext uri="{0D108BD9-81ED-4DB2-BD59-A6C34878D82A}">
                    <a16:rowId xmlns="" xmlns:a16="http://schemas.microsoft.com/office/drawing/2014/main" val="10006"/>
                  </a:ext>
                </a:extLst>
              </a:tr>
            </a:tbl>
          </a:graphicData>
        </a:graphic>
      </p:graphicFrame>
      <p:sp>
        <p:nvSpPr>
          <p:cNvPr id="3" name="Rectangle 1"/>
          <p:cNvSpPr>
            <a:spLocks noChangeArrowheads="1"/>
          </p:cNvSpPr>
          <p:nvPr/>
        </p:nvSpPr>
        <p:spPr bwMode="auto">
          <a:xfrm>
            <a:off x="2279576" y="620689"/>
            <a:ext cx="8137224"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kumimoji="0" lang="zh-TW" altLang="en-US" sz="3200" dirty="0">
                <a:latin typeface="標楷體" panose="03000509000000000000" pitchFamily="65" charset="-120"/>
                <a:ea typeface="標楷體" panose="03000509000000000000" pitchFamily="65" charset="-120"/>
                <a:cs typeface="Times New Roman" panose="02020603050405020304" pitchFamily="18" charset="0"/>
              </a:rPr>
              <a:t>臺南區超額比序表之</a:t>
            </a:r>
            <a:r>
              <a:rPr kumimoji="0" lang="zh-TW" altLang="en-US" sz="3200" b="1" dirty="0">
                <a:solidFill>
                  <a:srgbClr val="3333FF"/>
                </a:solidFill>
                <a:latin typeface="標楷體" panose="03000509000000000000" pitchFamily="65" charset="-120"/>
                <a:ea typeface="標楷體" panose="03000509000000000000" pitchFamily="65" charset="-120"/>
                <a:cs typeface="Times New Roman" panose="02020603050405020304" pitchFamily="18" charset="0"/>
              </a:rPr>
              <a:t>多</a:t>
            </a:r>
            <a:r>
              <a:rPr kumimoji="0" lang="zh-TW" altLang="en-US" sz="3200" b="1" dirty="0" smtClean="0">
                <a:solidFill>
                  <a:srgbClr val="3333FF"/>
                </a:solidFill>
                <a:latin typeface="標楷體" panose="03000509000000000000" pitchFamily="65" charset="-120"/>
                <a:ea typeface="標楷體" panose="03000509000000000000" pitchFamily="65" charset="-120"/>
                <a:cs typeface="Times New Roman" panose="02020603050405020304" pitchFamily="18" charset="0"/>
              </a:rPr>
              <a:t>元學習表現</a:t>
            </a:r>
            <a:r>
              <a:rPr kumimoji="0" lang="zh-TW" altLang="en-US" sz="3200" dirty="0">
                <a:latin typeface="標楷體" panose="03000509000000000000" pitchFamily="65" charset="-120"/>
                <a:ea typeface="標楷體" panose="03000509000000000000" pitchFamily="65" charset="-120"/>
                <a:cs typeface="Times New Roman" panose="02020603050405020304" pitchFamily="18" charset="0"/>
              </a:rPr>
              <a:t>一覽表</a:t>
            </a:r>
            <a:endParaRPr kumimoji="0" lang="zh-TW" altLang="en-US" sz="4400" dirty="0"/>
          </a:p>
        </p:txBody>
      </p:sp>
    </p:spTree>
    <p:extLst>
      <p:ext uri="{BB962C8B-B14F-4D97-AF65-F5344CB8AC3E}">
        <p14:creationId xmlns:p14="http://schemas.microsoft.com/office/powerpoint/2010/main" xmlns="" val="408157518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標題 1"/>
          <p:cNvSpPr>
            <a:spLocks noGrp="1"/>
          </p:cNvSpPr>
          <p:nvPr>
            <p:ph type="title"/>
          </p:nvPr>
        </p:nvSpPr>
        <p:spPr>
          <a:xfrm>
            <a:off x="2632710" y="548680"/>
            <a:ext cx="4629150" cy="642938"/>
          </a:xfrm>
        </p:spPr>
        <p:txBody>
          <a:bodyPr/>
          <a:lstStyle/>
          <a:p>
            <a:pPr eaLnBrk="1" hangingPunct="1"/>
            <a:r>
              <a:rPr lang="zh-TW" altLang="en-US" sz="4000" u="sng" dirty="0">
                <a:solidFill>
                  <a:srgbClr val="3333FF"/>
                </a:solidFill>
              </a:rPr>
              <a:t>免試入學同分比序</a:t>
            </a:r>
          </a:p>
        </p:txBody>
      </p:sp>
      <p:sp>
        <p:nvSpPr>
          <p:cNvPr id="4" name="投影片編號版面配置區 3"/>
          <p:cNvSpPr>
            <a:spLocks noGrp="1"/>
          </p:cNvSpPr>
          <p:nvPr>
            <p:ph type="sldNum" sz="quarter" idx="12"/>
          </p:nvPr>
        </p:nvSpPr>
        <p:spPr/>
        <p:txBody>
          <a:bodyPr/>
          <a:lstStyle/>
          <a:p>
            <a:pPr>
              <a:spcBef>
                <a:spcPct val="0"/>
              </a:spcBef>
              <a:defRPr/>
            </a:pPr>
            <a:r>
              <a:rPr lang="en-US" altLang="zh-TW" sz="2000" dirty="0" smtClean="0"/>
              <a:t>73</a:t>
            </a:r>
            <a:endParaRPr lang="zh-TW" altLang="en-US" sz="2000" dirty="0"/>
          </a:p>
        </p:txBody>
      </p:sp>
      <p:graphicFrame>
        <p:nvGraphicFramePr>
          <p:cNvPr id="3" name="表格 2"/>
          <p:cNvGraphicFramePr>
            <a:graphicFrameLocks noGrp="1"/>
          </p:cNvGraphicFramePr>
          <p:nvPr>
            <p:extLst>
              <p:ext uri="{D42A27DB-BD31-4B8C-83A1-F6EECF244321}">
                <p14:modId xmlns:p14="http://schemas.microsoft.com/office/powerpoint/2010/main" xmlns="" val="3712554038"/>
              </p:ext>
            </p:extLst>
          </p:nvPr>
        </p:nvGraphicFramePr>
        <p:xfrm>
          <a:off x="3215680" y="1484784"/>
          <a:ext cx="6552728" cy="5203190"/>
        </p:xfrm>
        <a:graphic>
          <a:graphicData uri="http://schemas.openxmlformats.org/drawingml/2006/table">
            <a:tbl>
              <a:tblPr>
                <a:tableStyleId>{35758FB7-9AC5-4552-8A53-C91805E547FA}</a:tableStyleId>
              </a:tblPr>
              <a:tblGrid>
                <a:gridCol w="1655426">
                  <a:extLst>
                    <a:ext uri="{9D8B030D-6E8A-4147-A177-3AD203B41FA5}">
                      <a16:colId xmlns="" xmlns:a16="http://schemas.microsoft.com/office/drawing/2014/main" val="2628110401"/>
                    </a:ext>
                  </a:extLst>
                </a:gridCol>
                <a:gridCol w="3000460">
                  <a:extLst>
                    <a:ext uri="{9D8B030D-6E8A-4147-A177-3AD203B41FA5}">
                      <a16:colId xmlns="" xmlns:a16="http://schemas.microsoft.com/office/drawing/2014/main" val="3918418529"/>
                    </a:ext>
                  </a:extLst>
                </a:gridCol>
                <a:gridCol w="1896842">
                  <a:extLst>
                    <a:ext uri="{9D8B030D-6E8A-4147-A177-3AD203B41FA5}">
                      <a16:colId xmlns="" xmlns:a16="http://schemas.microsoft.com/office/drawing/2014/main" val="635446124"/>
                    </a:ext>
                  </a:extLst>
                </a:gridCol>
              </a:tblGrid>
              <a:tr h="312896">
                <a:tc>
                  <a:txBody>
                    <a:bodyPr/>
                    <a:lstStyle/>
                    <a:p>
                      <a:pPr algn="ctr" fontAlgn="ctr"/>
                      <a:r>
                        <a:rPr lang="zh-TW" altLang="en-US" sz="2400" u="none" strike="noStrike" dirty="0">
                          <a:effectLst/>
                        </a:rPr>
                        <a:t>次序</a:t>
                      </a:r>
                      <a:endParaRPr lang="zh-TW" altLang="en-US" sz="2400" b="0" i="0" u="none" strike="noStrike" dirty="0">
                        <a:solidFill>
                          <a:srgbClr val="FFFFFF"/>
                        </a:solidFill>
                        <a:effectLst/>
                        <a:latin typeface="新細明體" panose="02020500000000000000" pitchFamily="18" charset="-120"/>
                        <a:ea typeface="新細明體" panose="02020500000000000000" pitchFamily="18" charset="-120"/>
                      </a:endParaRPr>
                    </a:p>
                  </a:txBody>
                  <a:tcPr marL="6350" marR="6350" marT="6350" marB="0" anchor="ctr">
                    <a:solidFill>
                      <a:srgbClr val="FFFFCC"/>
                    </a:solidFill>
                  </a:tcPr>
                </a:tc>
                <a:tc>
                  <a:txBody>
                    <a:bodyPr/>
                    <a:lstStyle/>
                    <a:p>
                      <a:pPr algn="ctr" fontAlgn="ctr"/>
                      <a:r>
                        <a:rPr lang="zh-TW" altLang="en-US" sz="2400" u="none" strike="noStrike" dirty="0">
                          <a:effectLst/>
                        </a:rPr>
                        <a:t>項目</a:t>
                      </a:r>
                      <a:endParaRPr lang="zh-TW" altLang="en-US" sz="2400" b="0" i="0" u="none" strike="noStrike" dirty="0">
                        <a:solidFill>
                          <a:srgbClr val="FFFFFF"/>
                        </a:solidFill>
                        <a:effectLst/>
                        <a:latin typeface="新細明體" panose="02020500000000000000" pitchFamily="18" charset="-120"/>
                        <a:ea typeface="新細明體" panose="02020500000000000000" pitchFamily="18" charset="-120"/>
                      </a:endParaRPr>
                    </a:p>
                  </a:txBody>
                  <a:tcPr marL="6350" marR="6350" marT="6350" marB="0" anchor="ctr">
                    <a:solidFill>
                      <a:srgbClr val="FFFFCC"/>
                    </a:solidFill>
                  </a:tcPr>
                </a:tc>
                <a:tc>
                  <a:txBody>
                    <a:bodyPr/>
                    <a:lstStyle/>
                    <a:p>
                      <a:pPr algn="ctr" fontAlgn="ctr"/>
                      <a:r>
                        <a:rPr lang="zh-TW" altLang="en-US" sz="2400" u="none" strike="noStrike" dirty="0">
                          <a:effectLst/>
                        </a:rPr>
                        <a:t>最高分數</a:t>
                      </a:r>
                      <a:endParaRPr lang="zh-TW" altLang="en-US" sz="2400" b="0" i="0" u="none" strike="noStrike" dirty="0">
                        <a:solidFill>
                          <a:srgbClr val="FFFFFF"/>
                        </a:solidFill>
                        <a:effectLst/>
                        <a:latin typeface="新細明體" panose="02020500000000000000" pitchFamily="18" charset="-120"/>
                        <a:ea typeface="新細明體" panose="02020500000000000000" pitchFamily="18" charset="-120"/>
                      </a:endParaRPr>
                    </a:p>
                  </a:txBody>
                  <a:tcPr marL="6350" marR="6350" marT="6350" marB="0" anchor="ctr">
                    <a:solidFill>
                      <a:srgbClr val="FFFFCC"/>
                    </a:solidFill>
                  </a:tcPr>
                </a:tc>
                <a:extLst>
                  <a:ext uri="{0D108BD9-81ED-4DB2-BD59-A6C34878D82A}">
                    <a16:rowId xmlns="" xmlns:a16="http://schemas.microsoft.com/office/drawing/2014/main" val="2020957963"/>
                  </a:ext>
                </a:extLst>
              </a:tr>
              <a:tr h="312896">
                <a:tc>
                  <a:txBody>
                    <a:bodyPr/>
                    <a:lstStyle/>
                    <a:p>
                      <a:pPr algn="ctr" fontAlgn="ctr"/>
                      <a:r>
                        <a:rPr lang="en-US" altLang="zh-TW" sz="2400" u="none" strike="noStrike" dirty="0">
                          <a:effectLst/>
                        </a:rPr>
                        <a:t>1</a:t>
                      </a:r>
                      <a:endParaRPr lang="en-US" altLang="zh-TW" sz="2400" b="0" i="0" u="none" strike="noStrike" dirty="0">
                        <a:solidFill>
                          <a:srgbClr val="000000"/>
                        </a:solidFill>
                        <a:effectLst/>
                        <a:latin typeface="新細明體" panose="02020500000000000000" pitchFamily="18" charset="-120"/>
                        <a:ea typeface="新細明體" panose="02020500000000000000" pitchFamily="18" charset="-120"/>
                      </a:endParaRPr>
                    </a:p>
                  </a:txBody>
                  <a:tcPr marL="6350" marR="6350" marT="6350" marB="0" anchor="ctr">
                    <a:solidFill>
                      <a:srgbClr val="FFFFCC"/>
                    </a:solidFill>
                  </a:tcPr>
                </a:tc>
                <a:tc>
                  <a:txBody>
                    <a:bodyPr/>
                    <a:lstStyle/>
                    <a:p>
                      <a:pPr algn="ctr" fontAlgn="ctr"/>
                      <a:r>
                        <a:rPr lang="zh-TW" altLang="en-US" sz="2400" u="none" strike="noStrike" dirty="0">
                          <a:effectLst/>
                        </a:rPr>
                        <a:t>總積分</a:t>
                      </a:r>
                      <a:endParaRPr lang="zh-TW" altLang="en-US" sz="2400" b="0" i="0" u="none" strike="noStrike" dirty="0">
                        <a:solidFill>
                          <a:srgbClr val="000000"/>
                        </a:solidFill>
                        <a:effectLst/>
                        <a:latin typeface="新細明體" panose="02020500000000000000" pitchFamily="18" charset="-120"/>
                        <a:ea typeface="新細明體" panose="02020500000000000000" pitchFamily="18" charset="-120"/>
                      </a:endParaRPr>
                    </a:p>
                  </a:txBody>
                  <a:tcPr marL="6350" marR="6350" marT="6350" marB="0" anchor="ctr">
                    <a:solidFill>
                      <a:srgbClr val="FFFFCC"/>
                    </a:solidFill>
                  </a:tcPr>
                </a:tc>
                <a:tc>
                  <a:txBody>
                    <a:bodyPr/>
                    <a:lstStyle/>
                    <a:p>
                      <a:pPr algn="ctr" fontAlgn="ctr"/>
                      <a:r>
                        <a:rPr lang="en-US" altLang="zh-TW" sz="2400" u="none" strike="noStrike">
                          <a:effectLst/>
                        </a:rPr>
                        <a:t>100</a:t>
                      </a:r>
                      <a:endParaRPr lang="en-US" altLang="zh-TW" sz="2400" b="0" i="0" u="none" strike="noStrike">
                        <a:solidFill>
                          <a:srgbClr val="000000"/>
                        </a:solidFill>
                        <a:effectLst/>
                        <a:latin typeface="新細明體" panose="02020500000000000000" pitchFamily="18" charset="-120"/>
                        <a:ea typeface="新細明體" panose="02020500000000000000" pitchFamily="18" charset="-120"/>
                      </a:endParaRPr>
                    </a:p>
                  </a:txBody>
                  <a:tcPr marL="6350" marR="6350" marT="6350" marB="0" anchor="ctr">
                    <a:solidFill>
                      <a:srgbClr val="FFFFCC"/>
                    </a:solidFill>
                  </a:tcPr>
                </a:tc>
                <a:extLst>
                  <a:ext uri="{0D108BD9-81ED-4DB2-BD59-A6C34878D82A}">
                    <a16:rowId xmlns="" xmlns:a16="http://schemas.microsoft.com/office/drawing/2014/main" val="1059592315"/>
                  </a:ext>
                </a:extLst>
              </a:tr>
              <a:tr h="312896">
                <a:tc>
                  <a:txBody>
                    <a:bodyPr/>
                    <a:lstStyle/>
                    <a:p>
                      <a:pPr algn="ctr" fontAlgn="ctr"/>
                      <a:r>
                        <a:rPr lang="en-US" altLang="zh-TW" sz="2400" u="none" strike="noStrike" dirty="0">
                          <a:effectLst/>
                        </a:rPr>
                        <a:t>2</a:t>
                      </a:r>
                      <a:endParaRPr lang="en-US" altLang="zh-TW" sz="2400" b="0" i="0" u="none" strike="noStrike" dirty="0">
                        <a:solidFill>
                          <a:srgbClr val="000000"/>
                        </a:solidFill>
                        <a:effectLst/>
                        <a:latin typeface="新細明體" panose="02020500000000000000" pitchFamily="18" charset="-120"/>
                        <a:ea typeface="新細明體" panose="02020500000000000000" pitchFamily="18" charset="-120"/>
                      </a:endParaRPr>
                    </a:p>
                  </a:txBody>
                  <a:tcPr marL="6350" marR="6350" marT="6350" marB="0" anchor="ctr">
                    <a:solidFill>
                      <a:srgbClr val="FFFFCC"/>
                    </a:solidFill>
                  </a:tcPr>
                </a:tc>
                <a:tc>
                  <a:txBody>
                    <a:bodyPr/>
                    <a:lstStyle/>
                    <a:p>
                      <a:pPr algn="ctr" fontAlgn="ctr"/>
                      <a:r>
                        <a:rPr lang="zh-TW" altLang="en-US" sz="2400" u="none" strike="noStrike" dirty="0">
                          <a:effectLst/>
                        </a:rPr>
                        <a:t>志願序</a:t>
                      </a:r>
                      <a:endParaRPr lang="zh-TW" altLang="en-US" sz="2400" b="0" i="0" u="none" strike="noStrike" dirty="0">
                        <a:solidFill>
                          <a:srgbClr val="000000"/>
                        </a:solidFill>
                        <a:effectLst/>
                        <a:latin typeface="新細明體" panose="02020500000000000000" pitchFamily="18" charset="-120"/>
                        <a:ea typeface="新細明體" panose="02020500000000000000" pitchFamily="18" charset="-120"/>
                      </a:endParaRPr>
                    </a:p>
                  </a:txBody>
                  <a:tcPr marL="6350" marR="6350" marT="6350" marB="0" anchor="ctr">
                    <a:solidFill>
                      <a:srgbClr val="FFFFCC"/>
                    </a:solidFill>
                  </a:tcPr>
                </a:tc>
                <a:tc>
                  <a:txBody>
                    <a:bodyPr/>
                    <a:lstStyle/>
                    <a:p>
                      <a:pPr algn="ctr" fontAlgn="ctr"/>
                      <a:r>
                        <a:rPr lang="en-US" altLang="zh-TW" sz="2400" u="none" strike="noStrike">
                          <a:effectLst/>
                        </a:rPr>
                        <a:t>10</a:t>
                      </a:r>
                      <a:endParaRPr lang="en-US" altLang="zh-TW" sz="2400" b="0" i="0" u="none" strike="noStrike">
                        <a:solidFill>
                          <a:srgbClr val="000000"/>
                        </a:solidFill>
                        <a:effectLst/>
                        <a:latin typeface="新細明體" panose="02020500000000000000" pitchFamily="18" charset="-120"/>
                        <a:ea typeface="新細明體" panose="02020500000000000000" pitchFamily="18" charset="-120"/>
                      </a:endParaRPr>
                    </a:p>
                  </a:txBody>
                  <a:tcPr marL="6350" marR="6350" marT="6350" marB="0" anchor="ctr">
                    <a:solidFill>
                      <a:srgbClr val="FFFFCC"/>
                    </a:solidFill>
                  </a:tcPr>
                </a:tc>
                <a:extLst>
                  <a:ext uri="{0D108BD9-81ED-4DB2-BD59-A6C34878D82A}">
                    <a16:rowId xmlns="" xmlns:a16="http://schemas.microsoft.com/office/drawing/2014/main" val="148730901"/>
                  </a:ext>
                </a:extLst>
              </a:tr>
              <a:tr h="312896">
                <a:tc>
                  <a:txBody>
                    <a:bodyPr/>
                    <a:lstStyle/>
                    <a:p>
                      <a:pPr algn="ctr" fontAlgn="ctr"/>
                      <a:r>
                        <a:rPr lang="en-US" altLang="zh-TW" sz="2400" u="none" strike="noStrike" dirty="0">
                          <a:effectLst/>
                        </a:rPr>
                        <a:t>3</a:t>
                      </a:r>
                      <a:endParaRPr lang="en-US" altLang="zh-TW" sz="2400" b="0" i="0" u="none" strike="noStrike" dirty="0">
                        <a:solidFill>
                          <a:srgbClr val="000000"/>
                        </a:solidFill>
                        <a:effectLst/>
                        <a:latin typeface="新細明體" panose="02020500000000000000" pitchFamily="18" charset="-120"/>
                        <a:ea typeface="新細明體" panose="02020500000000000000" pitchFamily="18" charset="-120"/>
                      </a:endParaRPr>
                    </a:p>
                  </a:txBody>
                  <a:tcPr marL="6350" marR="6350" marT="6350" marB="0" anchor="ctr">
                    <a:solidFill>
                      <a:srgbClr val="FFFFCC"/>
                    </a:solidFill>
                  </a:tcPr>
                </a:tc>
                <a:tc>
                  <a:txBody>
                    <a:bodyPr/>
                    <a:lstStyle/>
                    <a:p>
                      <a:pPr algn="ctr" fontAlgn="ctr"/>
                      <a:r>
                        <a:rPr lang="zh-TW" altLang="en-US" sz="2400" u="none" strike="noStrike" dirty="0">
                          <a:effectLst/>
                        </a:rPr>
                        <a:t>教育會考總分</a:t>
                      </a:r>
                      <a:endParaRPr lang="zh-TW" altLang="en-US" sz="2400" b="0" i="0" u="none" strike="noStrike" dirty="0">
                        <a:solidFill>
                          <a:srgbClr val="000000"/>
                        </a:solidFill>
                        <a:effectLst/>
                        <a:latin typeface="新細明體" panose="02020500000000000000" pitchFamily="18" charset="-120"/>
                        <a:ea typeface="新細明體" panose="02020500000000000000" pitchFamily="18" charset="-120"/>
                      </a:endParaRPr>
                    </a:p>
                  </a:txBody>
                  <a:tcPr marL="6350" marR="6350" marT="6350" marB="0" anchor="ctr">
                    <a:solidFill>
                      <a:srgbClr val="FFFFCC"/>
                    </a:solidFill>
                  </a:tcPr>
                </a:tc>
                <a:tc>
                  <a:txBody>
                    <a:bodyPr/>
                    <a:lstStyle/>
                    <a:p>
                      <a:pPr algn="ctr" fontAlgn="ctr"/>
                      <a:r>
                        <a:rPr lang="en-US" altLang="zh-TW" sz="2400" u="none" strike="noStrike">
                          <a:effectLst/>
                        </a:rPr>
                        <a:t>30</a:t>
                      </a:r>
                      <a:endParaRPr lang="en-US" altLang="zh-TW" sz="2400" b="0" i="0" u="none" strike="noStrike">
                        <a:solidFill>
                          <a:srgbClr val="000000"/>
                        </a:solidFill>
                        <a:effectLst/>
                        <a:latin typeface="新細明體" panose="02020500000000000000" pitchFamily="18" charset="-120"/>
                        <a:ea typeface="新細明體" panose="02020500000000000000" pitchFamily="18" charset="-120"/>
                      </a:endParaRPr>
                    </a:p>
                  </a:txBody>
                  <a:tcPr marL="6350" marR="6350" marT="6350" marB="0" anchor="ctr">
                    <a:solidFill>
                      <a:srgbClr val="FFFFCC"/>
                    </a:solidFill>
                  </a:tcPr>
                </a:tc>
                <a:extLst>
                  <a:ext uri="{0D108BD9-81ED-4DB2-BD59-A6C34878D82A}">
                    <a16:rowId xmlns="" xmlns:a16="http://schemas.microsoft.com/office/drawing/2014/main" val="3803216860"/>
                  </a:ext>
                </a:extLst>
              </a:tr>
              <a:tr h="312896">
                <a:tc>
                  <a:txBody>
                    <a:bodyPr/>
                    <a:lstStyle/>
                    <a:p>
                      <a:pPr algn="ctr" fontAlgn="ctr"/>
                      <a:r>
                        <a:rPr lang="en-US" altLang="zh-TW" sz="2400" u="none" strike="noStrike" dirty="0">
                          <a:effectLst/>
                        </a:rPr>
                        <a:t>4</a:t>
                      </a:r>
                      <a:endParaRPr lang="en-US" altLang="zh-TW" sz="2400" b="0" i="0" u="none" strike="noStrike" dirty="0">
                        <a:solidFill>
                          <a:srgbClr val="000000"/>
                        </a:solidFill>
                        <a:effectLst/>
                        <a:latin typeface="新細明體" panose="02020500000000000000" pitchFamily="18" charset="-120"/>
                        <a:ea typeface="新細明體" panose="02020500000000000000" pitchFamily="18" charset="-120"/>
                      </a:endParaRPr>
                    </a:p>
                  </a:txBody>
                  <a:tcPr marL="6350" marR="6350" marT="6350" marB="0" anchor="ctr">
                    <a:solidFill>
                      <a:srgbClr val="FFFFCC"/>
                    </a:solidFill>
                  </a:tcPr>
                </a:tc>
                <a:tc>
                  <a:txBody>
                    <a:bodyPr/>
                    <a:lstStyle/>
                    <a:p>
                      <a:pPr algn="ctr" fontAlgn="ctr"/>
                      <a:r>
                        <a:rPr lang="zh-TW" altLang="en-US" sz="2400" u="none" strike="noStrike" dirty="0">
                          <a:effectLst/>
                        </a:rPr>
                        <a:t>多元學習</a:t>
                      </a:r>
                      <a:r>
                        <a:rPr lang="zh-TW" altLang="en-US" sz="2400" u="none" strike="noStrike" dirty="0" smtClean="0">
                          <a:effectLst/>
                        </a:rPr>
                        <a:t>表現總分</a:t>
                      </a:r>
                      <a:endParaRPr lang="zh-TW" altLang="en-US" sz="2400" b="0" i="0" u="none" strike="noStrike" dirty="0">
                        <a:solidFill>
                          <a:srgbClr val="000000"/>
                        </a:solidFill>
                        <a:effectLst/>
                        <a:latin typeface="新細明體" panose="02020500000000000000" pitchFamily="18" charset="-120"/>
                        <a:ea typeface="新細明體" panose="02020500000000000000" pitchFamily="18" charset="-120"/>
                      </a:endParaRPr>
                    </a:p>
                  </a:txBody>
                  <a:tcPr marL="6350" marR="6350" marT="6350" marB="0" anchor="ctr">
                    <a:solidFill>
                      <a:srgbClr val="FFFFCC"/>
                    </a:solidFill>
                  </a:tcPr>
                </a:tc>
                <a:tc>
                  <a:txBody>
                    <a:bodyPr/>
                    <a:lstStyle/>
                    <a:p>
                      <a:pPr algn="ctr" fontAlgn="ctr"/>
                      <a:r>
                        <a:rPr lang="en-US" altLang="zh-TW" sz="2400" u="none" strike="noStrike">
                          <a:effectLst/>
                        </a:rPr>
                        <a:t>50</a:t>
                      </a:r>
                      <a:endParaRPr lang="en-US" altLang="zh-TW" sz="2400" b="0" i="0" u="none" strike="noStrike">
                        <a:solidFill>
                          <a:srgbClr val="000000"/>
                        </a:solidFill>
                        <a:effectLst/>
                        <a:latin typeface="新細明體" panose="02020500000000000000" pitchFamily="18" charset="-120"/>
                        <a:ea typeface="新細明體" panose="02020500000000000000" pitchFamily="18" charset="-120"/>
                      </a:endParaRPr>
                    </a:p>
                  </a:txBody>
                  <a:tcPr marL="6350" marR="6350" marT="6350" marB="0" anchor="ctr">
                    <a:solidFill>
                      <a:srgbClr val="FFFFCC"/>
                    </a:solidFill>
                  </a:tcPr>
                </a:tc>
                <a:extLst>
                  <a:ext uri="{0D108BD9-81ED-4DB2-BD59-A6C34878D82A}">
                    <a16:rowId xmlns="" xmlns:a16="http://schemas.microsoft.com/office/drawing/2014/main" val="608628993"/>
                  </a:ext>
                </a:extLst>
              </a:tr>
              <a:tr h="312896">
                <a:tc>
                  <a:txBody>
                    <a:bodyPr/>
                    <a:lstStyle/>
                    <a:p>
                      <a:pPr algn="ctr" fontAlgn="ctr"/>
                      <a:r>
                        <a:rPr lang="en-US" altLang="zh-TW" sz="2400" u="none" strike="noStrike" dirty="0">
                          <a:effectLst/>
                        </a:rPr>
                        <a:t>5</a:t>
                      </a:r>
                      <a:endParaRPr lang="en-US" altLang="zh-TW" sz="2400" b="0" i="0" u="none" strike="noStrike" dirty="0">
                        <a:solidFill>
                          <a:srgbClr val="000000"/>
                        </a:solidFill>
                        <a:effectLst/>
                        <a:latin typeface="新細明體" panose="02020500000000000000" pitchFamily="18" charset="-120"/>
                        <a:ea typeface="新細明體" panose="02020500000000000000" pitchFamily="18" charset="-120"/>
                      </a:endParaRPr>
                    </a:p>
                  </a:txBody>
                  <a:tcPr marL="6350" marR="6350" marT="6350" marB="0" anchor="ctr">
                    <a:solidFill>
                      <a:srgbClr val="FFFFCC"/>
                    </a:solidFill>
                  </a:tcPr>
                </a:tc>
                <a:tc>
                  <a:txBody>
                    <a:bodyPr/>
                    <a:lstStyle/>
                    <a:p>
                      <a:pPr algn="ctr" fontAlgn="ctr"/>
                      <a:r>
                        <a:rPr lang="zh-TW" altLang="en-US" sz="2400" u="none" strike="noStrike" dirty="0">
                          <a:effectLst/>
                        </a:rPr>
                        <a:t>體適能</a:t>
                      </a:r>
                      <a:endParaRPr lang="zh-TW" altLang="en-US" sz="2400" b="0" i="0" u="none" strike="noStrike" dirty="0">
                        <a:solidFill>
                          <a:srgbClr val="000000"/>
                        </a:solidFill>
                        <a:effectLst/>
                        <a:latin typeface="新細明體" panose="02020500000000000000" pitchFamily="18" charset="-120"/>
                        <a:ea typeface="新細明體" panose="02020500000000000000" pitchFamily="18" charset="-120"/>
                      </a:endParaRPr>
                    </a:p>
                  </a:txBody>
                  <a:tcPr marL="6350" marR="6350" marT="6350" marB="0" anchor="ctr">
                    <a:solidFill>
                      <a:srgbClr val="FFFFCC"/>
                    </a:solidFill>
                  </a:tcPr>
                </a:tc>
                <a:tc>
                  <a:txBody>
                    <a:bodyPr/>
                    <a:lstStyle/>
                    <a:p>
                      <a:pPr algn="ctr" fontAlgn="ctr"/>
                      <a:r>
                        <a:rPr lang="en-US" altLang="zh-TW" sz="2400" u="none" strike="noStrike">
                          <a:effectLst/>
                        </a:rPr>
                        <a:t>10</a:t>
                      </a:r>
                      <a:endParaRPr lang="en-US" altLang="zh-TW" sz="2400" b="0" i="0" u="none" strike="noStrike">
                        <a:solidFill>
                          <a:srgbClr val="000000"/>
                        </a:solidFill>
                        <a:effectLst/>
                        <a:latin typeface="新細明體" panose="02020500000000000000" pitchFamily="18" charset="-120"/>
                        <a:ea typeface="新細明體" panose="02020500000000000000" pitchFamily="18" charset="-120"/>
                      </a:endParaRPr>
                    </a:p>
                  </a:txBody>
                  <a:tcPr marL="6350" marR="6350" marT="6350" marB="0" anchor="ctr">
                    <a:solidFill>
                      <a:srgbClr val="FFFFCC"/>
                    </a:solidFill>
                  </a:tcPr>
                </a:tc>
                <a:extLst>
                  <a:ext uri="{0D108BD9-81ED-4DB2-BD59-A6C34878D82A}">
                    <a16:rowId xmlns="" xmlns:a16="http://schemas.microsoft.com/office/drawing/2014/main" val="3973373935"/>
                  </a:ext>
                </a:extLst>
              </a:tr>
              <a:tr h="312896">
                <a:tc>
                  <a:txBody>
                    <a:bodyPr/>
                    <a:lstStyle/>
                    <a:p>
                      <a:pPr algn="ctr" fontAlgn="ctr"/>
                      <a:r>
                        <a:rPr lang="en-US" altLang="zh-TW" sz="2400" u="none" strike="noStrike" dirty="0">
                          <a:effectLst/>
                        </a:rPr>
                        <a:t>6</a:t>
                      </a:r>
                      <a:endParaRPr lang="en-US" altLang="zh-TW" sz="2400" b="0" i="0" u="none" strike="noStrike" dirty="0">
                        <a:solidFill>
                          <a:srgbClr val="000000"/>
                        </a:solidFill>
                        <a:effectLst/>
                        <a:latin typeface="新細明體" panose="02020500000000000000" pitchFamily="18" charset="-120"/>
                        <a:ea typeface="新細明體" panose="02020500000000000000" pitchFamily="18" charset="-120"/>
                      </a:endParaRPr>
                    </a:p>
                  </a:txBody>
                  <a:tcPr marL="6350" marR="6350" marT="6350" marB="0" anchor="ctr">
                    <a:solidFill>
                      <a:srgbClr val="FFFFCC"/>
                    </a:solidFill>
                  </a:tcPr>
                </a:tc>
                <a:tc>
                  <a:txBody>
                    <a:bodyPr/>
                    <a:lstStyle/>
                    <a:p>
                      <a:pPr algn="ctr" fontAlgn="ctr"/>
                      <a:r>
                        <a:rPr lang="zh-TW" altLang="en-US" sz="2400" u="none" strike="noStrike" dirty="0">
                          <a:effectLst/>
                        </a:rPr>
                        <a:t>社團參與</a:t>
                      </a:r>
                      <a:endParaRPr lang="zh-TW" altLang="en-US" sz="2400" b="0" i="0" u="none" strike="noStrike" dirty="0">
                        <a:solidFill>
                          <a:srgbClr val="000000"/>
                        </a:solidFill>
                        <a:effectLst/>
                        <a:latin typeface="新細明體" panose="02020500000000000000" pitchFamily="18" charset="-120"/>
                        <a:ea typeface="新細明體" panose="02020500000000000000" pitchFamily="18" charset="-120"/>
                      </a:endParaRPr>
                    </a:p>
                  </a:txBody>
                  <a:tcPr marL="6350" marR="6350" marT="6350" marB="0" anchor="ctr">
                    <a:solidFill>
                      <a:srgbClr val="FFFFCC"/>
                    </a:solidFill>
                  </a:tcPr>
                </a:tc>
                <a:tc>
                  <a:txBody>
                    <a:bodyPr/>
                    <a:lstStyle/>
                    <a:p>
                      <a:pPr algn="ctr" fontAlgn="ctr"/>
                      <a:r>
                        <a:rPr lang="en-US" altLang="zh-TW" sz="2400" u="none" strike="noStrike">
                          <a:effectLst/>
                        </a:rPr>
                        <a:t>10</a:t>
                      </a:r>
                      <a:endParaRPr lang="en-US" altLang="zh-TW" sz="2400" b="0" i="0" u="none" strike="noStrike">
                        <a:solidFill>
                          <a:srgbClr val="000000"/>
                        </a:solidFill>
                        <a:effectLst/>
                        <a:latin typeface="新細明體" panose="02020500000000000000" pitchFamily="18" charset="-120"/>
                        <a:ea typeface="新細明體" panose="02020500000000000000" pitchFamily="18" charset="-120"/>
                      </a:endParaRPr>
                    </a:p>
                  </a:txBody>
                  <a:tcPr marL="6350" marR="6350" marT="6350" marB="0" anchor="ctr">
                    <a:solidFill>
                      <a:srgbClr val="FFFFCC"/>
                    </a:solidFill>
                  </a:tcPr>
                </a:tc>
                <a:extLst>
                  <a:ext uri="{0D108BD9-81ED-4DB2-BD59-A6C34878D82A}">
                    <a16:rowId xmlns="" xmlns:a16="http://schemas.microsoft.com/office/drawing/2014/main" val="2738152654"/>
                  </a:ext>
                </a:extLst>
              </a:tr>
              <a:tr h="312896">
                <a:tc>
                  <a:txBody>
                    <a:bodyPr/>
                    <a:lstStyle/>
                    <a:p>
                      <a:pPr algn="ctr" fontAlgn="ctr"/>
                      <a:r>
                        <a:rPr lang="en-US" altLang="zh-TW" sz="2400" u="none" strike="noStrike" dirty="0">
                          <a:effectLst/>
                        </a:rPr>
                        <a:t>7</a:t>
                      </a:r>
                      <a:endParaRPr lang="en-US" altLang="zh-TW" sz="2400" b="0" i="0" u="none" strike="noStrike" dirty="0">
                        <a:solidFill>
                          <a:srgbClr val="000000"/>
                        </a:solidFill>
                        <a:effectLst/>
                        <a:latin typeface="新細明體" panose="02020500000000000000" pitchFamily="18" charset="-120"/>
                        <a:ea typeface="新細明體" panose="02020500000000000000" pitchFamily="18" charset="-120"/>
                      </a:endParaRPr>
                    </a:p>
                  </a:txBody>
                  <a:tcPr marL="6350" marR="6350" marT="6350" marB="0" anchor="ctr">
                    <a:solidFill>
                      <a:srgbClr val="FFFFCC"/>
                    </a:solidFill>
                  </a:tcPr>
                </a:tc>
                <a:tc>
                  <a:txBody>
                    <a:bodyPr/>
                    <a:lstStyle/>
                    <a:p>
                      <a:pPr algn="ctr" fontAlgn="ctr"/>
                      <a:r>
                        <a:rPr lang="zh-TW" altLang="en-US" sz="2400" u="none" strike="noStrike" dirty="0">
                          <a:effectLst/>
                        </a:rPr>
                        <a:t>寫作測驗</a:t>
                      </a:r>
                      <a:endParaRPr lang="zh-TW" altLang="en-US" sz="2400" b="0" i="0" u="none" strike="noStrike" dirty="0">
                        <a:solidFill>
                          <a:srgbClr val="000000"/>
                        </a:solidFill>
                        <a:effectLst/>
                        <a:latin typeface="新細明體" panose="02020500000000000000" pitchFamily="18" charset="-120"/>
                        <a:ea typeface="新細明體" panose="02020500000000000000" pitchFamily="18" charset="-120"/>
                      </a:endParaRPr>
                    </a:p>
                  </a:txBody>
                  <a:tcPr marL="6350" marR="6350" marT="6350" marB="0" anchor="ctr">
                    <a:solidFill>
                      <a:srgbClr val="FFFFCC"/>
                    </a:solidFill>
                  </a:tcPr>
                </a:tc>
                <a:tc>
                  <a:txBody>
                    <a:bodyPr/>
                    <a:lstStyle/>
                    <a:p>
                      <a:pPr algn="ctr" fontAlgn="ctr"/>
                      <a:r>
                        <a:rPr lang="en-US" altLang="zh-TW" sz="2400" u="none" strike="noStrike" dirty="0" smtClean="0">
                          <a:effectLst/>
                        </a:rPr>
                        <a:t>6</a:t>
                      </a:r>
                      <a:r>
                        <a:rPr lang="zh-TW" altLang="en-US" sz="2400" u="none" strike="noStrike" dirty="0" smtClean="0">
                          <a:effectLst/>
                        </a:rPr>
                        <a:t>級分</a:t>
                      </a:r>
                      <a:endParaRPr lang="en-US" altLang="zh-TW" sz="2400" b="0" i="0" u="none" strike="noStrike" dirty="0">
                        <a:solidFill>
                          <a:srgbClr val="000000"/>
                        </a:solidFill>
                        <a:effectLst/>
                        <a:latin typeface="新細明體" panose="02020500000000000000" pitchFamily="18" charset="-120"/>
                        <a:ea typeface="新細明體" panose="02020500000000000000" pitchFamily="18" charset="-120"/>
                      </a:endParaRPr>
                    </a:p>
                  </a:txBody>
                  <a:tcPr marL="6350" marR="6350" marT="6350" marB="0" anchor="ctr">
                    <a:solidFill>
                      <a:srgbClr val="FFFFCC"/>
                    </a:solidFill>
                  </a:tcPr>
                </a:tc>
                <a:extLst>
                  <a:ext uri="{0D108BD9-81ED-4DB2-BD59-A6C34878D82A}">
                    <a16:rowId xmlns="" xmlns:a16="http://schemas.microsoft.com/office/drawing/2014/main" val="2990563401"/>
                  </a:ext>
                </a:extLst>
              </a:tr>
              <a:tr h="312896">
                <a:tc>
                  <a:txBody>
                    <a:bodyPr/>
                    <a:lstStyle/>
                    <a:p>
                      <a:pPr algn="ctr" fontAlgn="ctr"/>
                      <a:r>
                        <a:rPr lang="en-US" altLang="zh-TW" sz="2400" u="none" strike="noStrike" dirty="0">
                          <a:effectLst/>
                        </a:rPr>
                        <a:t>8</a:t>
                      </a:r>
                      <a:endParaRPr lang="en-US" altLang="zh-TW" sz="2400" b="0" i="0" u="none" strike="noStrike" dirty="0">
                        <a:solidFill>
                          <a:srgbClr val="000000"/>
                        </a:solidFill>
                        <a:effectLst/>
                        <a:latin typeface="新細明體" panose="02020500000000000000" pitchFamily="18" charset="-120"/>
                        <a:ea typeface="新細明體" panose="02020500000000000000" pitchFamily="18" charset="-120"/>
                      </a:endParaRPr>
                    </a:p>
                  </a:txBody>
                  <a:tcPr marL="6350" marR="6350" marT="6350" marB="0" anchor="ctr">
                    <a:solidFill>
                      <a:srgbClr val="FFFFCC"/>
                    </a:solidFill>
                  </a:tcPr>
                </a:tc>
                <a:tc>
                  <a:txBody>
                    <a:bodyPr/>
                    <a:lstStyle/>
                    <a:p>
                      <a:pPr algn="ctr" fontAlgn="ctr"/>
                      <a:r>
                        <a:rPr lang="zh-TW" altLang="en-US" sz="2400" u="none" strike="noStrike" dirty="0">
                          <a:effectLst/>
                        </a:rPr>
                        <a:t>獎勵紀錄</a:t>
                      </a:r>
                      <a:endParaRPr lang="zh-TW" altLang="en-US" sz="2400" b="0" i="0" u="none" strike="noStrike" dirty="0">
                        <a:solidFill>
                          <a:srgbClr val="000000"/>
                        </a:solidFill>
                        <a:effectLst/>
                        <a:latin typeface="新細明體" panose="02020500000000000000" pitchFamily="18" charset="-120"/>
                        <a:ea typeface="新細明體" panose="02020500000000000000" pitchFamily="18" charset="-120"/>
                      </a:endParaRPr>
                    </a:p>
                  </a:txBody>
                  <a:tcPr marL="6350" marR="6350" marT="6350" marB="0" anchor="ctr">
                    <a:solidFill>
                      <a:srgbClr val="FFFFCC"/>
                    </a:solidFill>
                  </a:tcPr>
                </a:tc>
                <a:tc>
                  <a:txBody>
                    <a:bodyPr/>
                    <a:lstStyle/>
                    <a:p>
                      <a:pPr algn="ctr" fontAlgn="ctr"/>
                      <a:r>
                        <a:rPr lang="en-US" altLang="zh-TW" sz="2400" u="none" strike="noStrike" dirty="0">
                          <a:effectLst/>
                        </a:rPr>
                        <a:t>10</a:t>
                      </a:r>
                      <a:endParaRPr lang="en-US" altLang="zh-TW" sz="2400" b="0" i="0" u="none" strike="noStrike" dirty="0">
                        <a:solidFill>
                          <a:srgbClr val="000000"/>
                        </a:solidFill>
                        <a:effectLst/>
                        <a:latin typeface="新細明體" panose="02020500000000000000" pitchFamily="18" charset="-120"/>
                        <a:ea typeface="新細明體" panose="02020500000000000000" pitchFamily="18" charset="-120"/>
                      </a:endParaRPr>
                    </a:p>
                  </a:txBody>
                  <a:tcPr marL="6350" marR="6350" marT="6350" marB="0" anchor="ctr">
                    <a:solidFill>
                      <a:srgbClr val="FFFFCC"/>
                    </a:solidFill>
                  </a:tcPr>
                </a:tc>
                <a:extLst>
                  <a:ext uri="{0D108BD9-81ED-4DB2-BD59-A6C34878D82A}">
                    <a16:rowId xmlns="" xmlns:a16="http://schemas.microsoft.com/office/drawing/2014/main" val="1186506302"/>
                  </a:ext>
                </a:extLst>
              </a:tr>
              <a:tr h="312896">
                <a:tc>
                  <a:txBody>
                    <a:bodyPr/>
                    <a:lstStyle/>
                    <a:p>
                      <a:pPr algn="ctr" fontAlgn="ctr"/>
                      <a:r>
                        <a:rPr lang="en-US" altLang="zh-TW" sz="2400" u="none" strike="noStrike" dirty="0">
                          <a:effectLst/>
                        </a:rPr>
                        <a:t>9</a:t>
                      </a:r>
                      <a:endParaRPr lang="en-US" altLang="zh-TW" sz="2400" b="0" i="0" u="none" strike="noStrike" dirty="0">
                        <a:solidFill>
                          <a:srgbClr val="000000"/>
                        </a:solidFill>
                        <a:effectLst/>
                        <a:latin typeface="新細明體" panose="02020500000000000000" pitchFamily="18" charset="-120"/>
                        <a:ea typeface="新細明體" panose="02020500000000000000" pitchFamily="18" charset="-120"/>
                      </a:endParaRPr>
                    </a:p>
                  </a:txBody>
                  <a:tcPr marL="6350" marR="6350" marT="6350" marB="0" anchor="ctr">
                    <a:solidFill>
                      <a:srgbClr val="FFFFCC"/>
                    </a:solidFill>
                  </a:tcPr>
                </a:tc>
                <a:tc>
                  <a:txBody>
                    <a:bodyPr/>
                    <a:lstStyle/>
                    <a:p>
                      <a:pPr algn="ctr" fontAlgn="ctr"/>
                      <a:r>
                        <a:rPr lang="zh-TW" altLang="en-US" sz="2400" u="none" strike="noStrike">
                          <a:effectLst/>
                        </a:rPr>
                        <a:t>服務學習</a:t>
                      </a:r>
                      <a:endParaRPr lang="zh-TW" altLang="en-US" sz="2400" b="0" i="0" u="none" strike="noStrike">
                        <a:solidFill>
                          <a:srgbClr val="000000"/>
                        </a:solidFill>
                        <a:effectLst/>
                        <a:latin typeface="新細明體" panose="02020500000000000000" pitchFamily="18" charset="-120"/>
                        <a:ea typeface="新細明體" panose="02020500000000000000" pitchFamily="18" charset="-120"/>
                      </a:endParaRPr>
                    </a:p>
                  </a:txBody>
                  <a:tcPr marL="6350" marR="6350" marT="6350" marB="0" anchor="ctr">
                    <a:solidFill>
                      <a:srgbClr val="FFFFCC"/>
                    </a:solidFill>
                  </a:tcPr>
                </a:tc>
                <a:tc>
                  <a:txBody>
                    <a:bodyPr/>
                    <a:lstStyle/>
                    <a:p>
                      <a:pPr algn="ctr" fontAlgn="ctr"/>
                      <a:r>
                        <a:rPr lang="en-US" altLang="zh-TW" sz="2400" u="none" strike="noStrike" dirty="0">
                          <a:effectLst/>
                        </a:rPr>
                        <a:t>15</a:t>
                      </a:r>
                      <a:endParaRPr lang="en-US" altLang="zh-TW" sz="2400" b="0" i="0" u="none" strike="noStrike" dirty="0">
                        <a:solidFill>
                          <a:srgbClr val="000000"/>
                        </a:solidFill>
                        <a:effectLst/>
                        <a:latin typeface="新細明體" panose="02020500000000000000" pitchFamily="18" charset="-120"/>
                        <a:ea typeface="新細明體" panose="02020500000000000000" pitchFamily="18" charset="-120"/>
                      </a:endParaRPr>
                    </a:p>
                  </a:txBody>
                  <a:tcPr marL="6350" marR="6350" marT="6350" marB="0" anchor="ctr">
                    <a:solidFill>
                      <a:srgbClr val="FFFFCC"/>
                    </a:solidFill>
                  </a:tcPr>
                </a:tc>
                <a:extLst>
                  <a:ext uri="{0D108BD9-81ED-4DB2-BD59-A6C34878D82A}">
                    <a16:rowId xmlns="" xmlns:a16="http://schemas.microsoft.com/office/drawing/2014/main" val="1079685291"/>
                  </a:ext>
                </a:extLst>
              </a:tr>
              <a:tr h="312896">
                <a:tc>
                  <a:txBody>
                    <a:bodyPr/>
                    <a:lstStyle/>
                    <a:p>
                      <a:pPr algn="ctr" fontAlgn="ctr"/>
                      <a:r>
                        <a:rPr lang="en-US" altLang="zh-TW" sz="2400" u="none" strike="noStrike" dirty="0">
                          <a:effectLst/>
                        </a:rPr>
                        <a:t>10</a:t>
                      </a:r>
                      <a:endParaRPr lang="en-US" altLang="zh-TW" sz="2400" b="0" i="0" u="none" strike="noStrike" dirty="0">
                        <a:solidFill>
                          <a:srgbClr val="000000"/>
                        </a:solidFill>
                        <a:effectLst/>
                        <a:latin typeface="新細明體" panose="02020500000000000000" pitchFamily="18" charset="-120"/>
                        <a:ea typeface="新細明體" panose="02020500000000000000" pitchFamily="18" charset="-120"/>
                      </a:endParaRPr>
                    </a:p>
                  </a:txBody>
                  <a:tcPr marL="6350" marR="6350" marT="6350" marB="0" anchor="ctr">
                    <a:solidFill>
                      <a:srgbClr val="FFFFCC"/>
                    </a:solidFill>
                  </a:tcPr>
                </a:tc>
                <a:tc>
                  <a:txBody>
                    <a:bodyPr/>
                    <a:lstStyle/>
                    <a:p>
                      <a:pPr algn="ctr" fontAlgn="ctr"/>
                      <a:r>
                        <a:rPr lang="zh-TW" altLang="en-US" sz="2400" u="none" strike="noStrike">
                          <a:effectLst/>
                        </a:rPr>
                        <a:t>競賽成績</a:t>
                      </a:r>
                      <a:endParaRPr lang="zh-TW" altLang="en-US" sz="2400" b="0" i="0" u="none" strike="noStrike">
                        <a:solidFill>
                          <a:srgbClr val="000000"/>
                        </a:solidFill>
                        <a:effectLst/>
                        <a:latin typeface="新細明體" panose="02020500000000000000" pitchFamily="18" charset="-120"/>
                        <a:ea typeface="新細明體" panose="02020500000000000000" pitchFamily="18" charset="-120"/>
                      </a:endParaRPr>
                    </a:p>
                  </a:txBody>
                  <a:tcPr marL="6350" marR="6350" marT="6350" marB="0" anchor="ctr">
                    <a:solidFill>
                      <a:srgbClr val="FFFFCC"/>
                    </a:solidFill>
                  </a:tcPr>
                </a:tc>
                <a:tc>
                  <a:txBody>
                    <a:bodyPr/>
                    <a:lstStyle/>
                    <a:p>
                      <a:pPr algn="ctr" fontAlgn="ctr"/>
                      <a:r>
                        <a:rPr lang="en-US" altLang="zh-TW" sz="2400" u="none" strike="noStrike" dirty="0" smtClean="0">
                          <a:effectLst/>
                        </a:rPr>
                        <a:t>20</a:t>
                      </a:r>
                      <a:endParaRPr lang="en-US" altLang="zh-TW" sz="2400" b="0" i="0" u="none" strike="noStrike" dirty="0">
                        <a:solidFill>
                          <a:srgbClr val="000000"/>
                        </a:solidFill>
                        <a:effectLst/>
                        <a:latin typeface="新細明體" panose="02020500000000000000" pitchFamily="18" charset="-120"/>
                        <a:ea typeface="新細明體" panose="02020500000000000000" pitchFamily="18" charset="-120"/>
                      </a:endParaRPr>
                    </a:p>
                  </a:txBody>
                  <a:tcPr marL="6350" marR="6350" marT="6350" marB="0" anchor="ctr">
                    <a:solidFill>
                      <a:srgbClr val="FFFFCC"/>
                    </a:solidFill>
                  </a:tcPr>
                </a:tc>
                <a:extLst>
                  <a:ext uri="{0D108BD9-81ED-4DB2-BD59-A6C34878D82A}">
                    <a16:rowId xmlns="" xmlns:a16="http://schemas.microsoft.com/office/drawing/2014/main" val="2488772875"/>
                  </a:ext>
                </a:extLst>
              </a:tr>
              <a:tr h="312896">
                <a:tc>
                  <a:txBody>
                    <a:bodyPr/>
                    <a:lstStyle/>
                    <a:p>
                      <a:pPr algn="ctr" fontAlgn="ctr"/>
                      <a:r>
                        <a:rPr lang="en-US" altLang="zh-TW" sz="2400" u="none" strike="noStrike" dirty="0">
                          <a:effectLst/>
                        </a:rPr>
                        <a:t>11</a:t>
                      </a:r>
                      <a:endParaRPr lang="en-US" altLang="zh-TW" sz="2400" b="0" i="0" u="none" strike="noStrike" dirty="0">
                        <a:solidFill>
                          <a:srgbClr val="000000"/>
                        </a:solidFill>
                        <a:effectLst/>
                        <a:latin typeface="新細明體" panose="02020500000000000000" pitchFamily="18" charset="-120"/>
                        <a:ea typeface="新細明體" panose="02020500000000000000" pitchFamily="18" charset="-120"/>
                      </a:endParaRPr>
                    </a:p>
                  </a:txBody>
                  <a:tcPr marL="6350" marR="6350" marT="6350" marB="0" anchor="ctr">
                    <a:solidFill>
                      <a:srgbClr val="FFFFCC"/>
                    </a:solidFill>
                  </a:tcPr>
                </a:tc>
                <a:tc>
                  <a:txBody>
                    <a:bodyPr/>
                    <a:lstStyle/>
                    <a:p>
                      <a:pPr algn="ctr" fontAlgn="ctr"/>
                      <a:r>
                        <a:rPr lang="zh-TW" altLang="en-US" sz="2400" u="none" strike="noStrike">
                          <a:effectLst/>
                        </a:rPr>
                        <a:t>幹部任期</a:t>
                      </a:r>
                      <a:endParaRPr lang="zh-TW" altLang="en-US" sz="2400" b="0" i="0" u="none" strike="noStrike">
                        <a:solidFill>
                          <a:srgbClr val="000000"/>
                        </a:solidFill>
                        <a:effectLst/>
                        <a:latin typeface="新細明體" panose="02020500000000000000" pitchFamily="18" charset="-120"/>
                        <a:ea typeface="新細明體" panose="02020500000000000000" pitchFamily="18" charset="-120"/>
                      </a:endParaRPr>
                    </a:p>
                  </a:txBody>
                  <a:tcPr marL="6350" marR="6350" marT="6350" marB="0" anchor="ctr">
                    <a:solidFill>
                      <a:srgbClr val="FFFFCC"/>
                    </a:solidFill>
                  </a:tcPr>
                </a:tc>
                <a:tc>
                  <a:txBody>
                    <a:bodyPr/>
                    <a:lstStyle/>
                    <a:p>
                      <a:pPr algn="ctr" fontAlgn="ctr"/>
                      <a:r>
                        <a:rPr lang="en-US" altLang="zh-TW" sz="2400" u="none" strike="noStrike" dirty="0">
                          <a:effectLst/>
                        </a:rPr>
                        <a:t>10</a:t>
                      </a:r>
                      <a:endParaRPr lang="en-US" altLang="zh-TW" sz="2400" b="0" i="0" u="none" strike="noStrike" dirty="0">
                        <a:solidFill>
                          <a:srgbClr val="000000"/>
                        </a:solidFill>
                        <a:effectLst/>
                        <a:latin typeface="新細明體" panose="02020500000000000000" pitchFamily="18" charset="-120"/>
                        <a:ea typeface="新細明體" panose="02020500000000000000" pitchFamily="18" charset="-120"/>
                      </a:endParaRPr>
                    </a:p>
                  </a:txBody>
                  <a:tcPr marL="6350" marR="6350" marT="6350" marB="0" anchor="ctr">
                    <a:solidFill>
                      <a:srgbClr val="FFFFCC"/>
                    </a:solidFill>
                  </a:tcPr>
                </a:tc>
                <a:extLst>
                  <a:ext uri="{0D108BD9-81ED-4DB2-BD59-A6C34878D82A}">
                    <a16:rowId xmlns="" xmlns:a16="http://schemas.microsoft.com/office/drawing/2014/main" val="3459937474"/>
                  </a:ext>
                </a:extLst>
              </a:tr>
              <a:tr h="312896">
                <a:tc>
                  <a:txBody>
                    <a:bodyPr/>
                    <a:lstStyle/>
                    <a:p>
                      <a:pPr algn="ctr" fontAlgn="ctr"/>
                      <a:r>
                        <a:rPr lang="en-US" altLang="zh-TW" sz="2400" u="none" strike="noStrike" dirty="0">
                          <a:effectLst/>
                        </a:rPr>
                        <a:t>12</a:t>
                      </a:r>
                      <a:endParaRPr lang="en-US" altLang="zh-TW" sz="2400" b="0" i="0" u="none" strike="noStrike" dirty="0">
                        <a:solidFill>
                          <a:srgbClr val="000000"/>
                        </a:solidFill>
                        <a:effectLst/>
                        <a:latin typeface="新細明體" panose="02020500000000000000" pitchFamily="18" charset="-120"/>
                        <a:ea typeface="新細明體" panose="02020500000000000000" pitchFamily="18" charset="-120"/>
                      </a:endParaRPr>
                    </a:p>
                  </a:txBody>
                  <a:tcPr marL="6350" marR="6350" marT="6350" marB="0" anchor="ctr">
                    <a:solidFill>
                      <a:srgbClr val="FFFFCC"/>
                    </a:solidFill>
                  </a:tcPr>
                </a:tc>
                <a:tc>
                  <a:txBody>
                    <a:bodyPr/>
                    <a:lstStyle/>
                    <a:p>
                      <a:pPr algn="ctr" fontAlgn="ctr"/>
                      <a:r>
                        <a:rPr lang="zh-TW" altLang="en-US" sz="2400" u="none" strike="noStrike" dirty="0">
                          <a:effectLst/>
                        </a:rPr>
                        <a:t>會考加註標示</a:t>
                      </a:r>
                      <a:endParaRPr lang="zh-TW" altLang="en-US" sz="2400" b="0" i="0" u="none" strike="noStrike" dirty="0">
                        <a:solidFill>
                          <a:srgbClr val="000000"/>
                        </a:solidFill>
                        <a:effectLst/>
                        <a:latin typeface="新細明體" panose="02020500000000000000" pitchFamily="18" charset="-120"/>
                        <a:ea typeface="新細明體" panose="02020500000000000000" pitchFamily="18" charset="-120"/>
                      </a:endParaRPr>
                    </a:p>
                  </a:txBody>
                  <a:tcPr marL="6350" marR="6350" marT="6350" marB="0" anchor="ctr">
                    <a:solidFill>
                      <a:srgbClr val="FFFFCC"/>
                    </a:solidFill>
                  </a:tcPr>
                </a:tc>
                <a:tc>
                  <a:txBody>
                    <a:bodyPr/>
                    <a:lstStyle/>
                    <a:p>
                      <a:pPr algn="ctr" fontAlgn="ctr"/>
                      <a:r>
                        <a:rPr lang="en-US" altLang="zh-TW" sz="2400" u="none" strike="noStrike" dirty="0" smtClean="0">
                          <a:effectLst/>
                        </a:rPr>
                        <a:t>A++</a:t>
                      </a:r>
                      <a:r>
                        <a:rPr lang="zh-TW" altLang="en-US" sz="2400" u="none" strike="noStrike" dirty="0" smtClean="0">
                          <a:effectLst/>
                        </a:rPr>
                        <a:t>、</a:t>
                      </a:r>
                      <a:r>
                        <a:rPr lang="en-US" altLang="zh-TW" sz="2400" u="none" strike="noStrike" dirty="0" smtClean="0">
                          <a:effectLst/>
                        </a:rPr>
                        <a:t>A+</a:t>
                      </a:r>
                    </a:p>
                    <a:p>
                      <a:pPr algn="ctr" fontAlgn="ctr"/>
                      <a:r>
                        <a:rPr lang="en-US" altLang="zh-TW" sz="2400" u="none" strike="noStrike" dirty="0" smtClean="0">
                          <a:effectLst/>
                        </a:rPr>
                        <a:t>B++</a:t>
                      </a:r>
                      <a:r>
                        <a:rPr lang="zh-TW" altLang="en-US" sz="2400" u="none" strike="noStrike" dirty="0" smtClean="0">
                          <a:effectLst/>
                        </a:rPr>
                        <a:t>、</a:t>
                      </a:r>
                      <a:r>
                        <a:rPr lang="en-US" altLang="zh-TW" sz="2400" u="none" strike="noStrike" dirty="0" smtClean="0">
                          <a:effectLst/>
                        </a:rPr>
                        <a:t>B+</a:t>
                      </a:r>
                      <a:r>
                        <a:rPr lang="zh-TW" altLang="en-US" sz="2400" u="none" strike="noStrike" dirty="0">
                          <a:effectLst/>
                        </a:rPr>
                        <a:t>　</a:t>
                      </a:r>
                      <a:endParaRPr lang="zh-TW" altLang="en-US" sz="2400" b="0" i="0" u="none" strike="noStrike" dirty="0">
                        <a:solidFill>
                          <a:srgbClr val="000000"/>
                        </a:solidFill>
                        <a:effectLst/>
                        <a:latin typeface="新細明體" panose="02020500000000000000" pitchFamily="18" charset="-120"/>
                        <a:ea typeface="新細明體" panose="02020500000000000000" pitchFamily="18" charset="-120"/>
                      </a:endParaRPr>
                    </a:p>
                  </a:txBody>
                  <a:tcPr marL="6350" marR="6350" marT="6350" marB="0" anchor="ctr">
                    <a:solidFill>
                      <a:srgbClr val="FFFFCC"/>
                    </a:solidFill>
                  </a:tcPr>
                </a:tc>
                <a:extLst>
                  <a:ext uri="{0D108BD9-81ED-4DB2-BD59-A6C34878D82A}">
                    <a16:rowId xmlns="" xmlns:a16="http://schemas.microsoft.com/office/drawing/2014/main" val="3265626358"/>
                  </a:ext>
                </a:extLst>
              </a:tr>
            </a:tbl>
          </a:graphicData>
        </a:graphic>
      </p:graphicFrame>
    </p:spTree>
    <p:extLst>
      <p:ext uri="{BB962C8B-B14F-4D97-AF65-F5344CB8AC3E}">
        <p14:creationId xmlns:p14="http://schemas.microsoft.com/office/powerpoint/2010/main" xmlns="" val="161786656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標題 1"/>
          <p:cNvSpPr>
            <a:spLocks noGrp="1"/>
          </p:cNvSpPr>
          <p:nvPr>
            <p:ph type="title"/>
          </p:nvPr>
        </p:nvSpPr>
        <p:spPr>
          <a:xfrm>
            <a:off x="1452563" y="1833563"/>
            <a:ext cx="9872662" cy="1143000"/>
          </a:xfrm>
        </p:spPr>
        <p:txBody>
          <a:bodyPr/>
          <a:lstStyle/>
          <a:p>
            <a:pPr algn="ctr" eaLnBrk="1" hangingPunct="1"/>
            <a:r>
              <a:rPr lang="en-US" altLang="zh-TW" sz="5400" dirty="0" smtClean="0">
                <a:latin typeface="華康華綜體W5" panose="020B0509000000000000" pitchFamily="49" charset="-120"/>
                <a:ea typeface="華康華綜體W5" panose="020B0509000000000000" pitchFamily="49" charset="-120"/>
              </a:rPr>
              <a:t>105</a:t>
            </a:r>
            <a:r>
              <a:rPr lang="zh-TW" altLang="en-US" sz="5400" dirty="0" smtClean="0">
                <a:latin typeface="華康華綜體W5" panose="020B0509000000000000" pitchFamily="49" charset="-120"/>
                <a:ea typeface="華康華綜體W5" panose="020B0509000000000000" pitchFamily="49" charset="-120"/>
              </a:rPr>
              <a:t>學年度國中教育會考暨全國高級中等學校及五年制專科學校</a:t>
            </a:r>
            <a:r>
              <a:rPr lang="zh-TW" altLang="en-US" sz="5400" dirty="0" smtClean="0">
                <a:solidFill>
                  <a:srgbClr val="FF0000"/>
                </a:solidFill>
                <a:latin typeface="華康華綜體W5" panose="020B0509000000000000" pitchFamily="49" charset="-120"/>
                <a:ea typeface="華康華綜體W5" panose="020B0509000000000000" pitchFamily="49" charset="-120"/>
              </a:rPr>
              <a:t>適性入學重要日程表</a:t>
            </a:r>
            <a:endParaRPr lang="zh-TW" altLang="en-US" sz="5400" dirty="0" smtClean="0">
              <a:latin typeface="華康華綜體W5" panose="020B0509000000000000" pitchFamily="49" charset="-120"/>
              <a:ea typeface="華康華綜體W5" panose="020B0509000000000000" pitchFamily="49" charset="-120"/>
            </a:endParaRPr>
          </a:p>
        </p:txBody>
      </p:sp>
      <p:sp>
        <p:nvSpPr>
          <p:cNvPr id="4" name="投影片編號版面配置區 3"/>
          <p:cNvSpPr>
            <a:spLocks noGrp="1"/>
          </p:cNvSpPr>
          <p:nvPr>
            <p:ph type="sldNum" sz="quarter" idx="12"/>
          </p:nvPr>
        </p:nvSpPr>
        <p:spPr/>
        <p:txBody>
          <a:bodyPr/>
          <a:lstStyle/>
          <a:p>
            <a:pPr>
              <a:defRPr/>
            </a:pPr>
            <a:fld id="{7BA7E742-255E-4CA6-9635-4274683A1716}" type="slidenum">
              <a:rPr lang="zh-TW" altLang="en-US" smtClean="0"/>
              <a:pPr>
                <a:defRPr/>
              </a:pPr>
              <a:t>5</a:t>
            </a:fld>
            <a:endParaRPr lang="zh-TW" altLang="en-U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868782" y="328387"/>
            <a:ext cx="8911687" cy="1280890"/>
          </a:xfrm>
        </p:spPr>
        <p:txBody>
          <a:bodyPr/>
          <a:lstStyle/>
          <a:p>
            <a:r>
              <a:rPr lang="zh-TW" altLang="en-US" dirty="0" smtClean="0"/>
              <a:t>免試續招</a:t>
            </a:r>
            <a:r>
              <a:rPr lang="en-US" altLang="zh-TW" dirty="0" smtClean="0"/>
              <a:t>(1)</a:t>
            </a:r>
            <a:endParaRPr lang="zh-TW" altLang="en-US" dirty="0"/>
          </a:p>
        </p:txBody>
      </p:sp>
      <p:sp>
        <p:nvSpPr>
          <p:cNvPr id="3" name="內容版面配置區 2"/>
          <p:cNvSpPr>
            <a:spLocks noGrp="1"/>
          </p:cNvSpPr>
          <p:nvPr>
            <p:ph idx="1"/>
          </p:nvPr>
        </p:nvSpPr>
        <p:spPr>
          <a:xfrm>
            <a:off x="1608710" y="1297605"/>
            <a:ext cx="10300524" cy="3777622"/>
          </a:xfrm>
        </p:spPr>
        <p:txBody>
          <a:bodyPr>
            <a:noAutofit/>
          </a:bodyPr>
          <a:lstStyle/>
          <a:p>
            <a:pPr>
              <a:lnSpc>
                <a:spcPct val="125000"/>
              </a:lnSpc>
              <a:spcBef>
                <a:spcPts val="0"/>
              </a:spcBef>
            </a:pPr>
            <a:r>
              <a:rPr lang="zh-TW" altLang="en-US" sz="2300" dirty="0" smtClean="0"/>
              <a:t>學校辦理免試續招之條件</a:t>
            </a:r>
            <a:endParaRPr lang="en-US" altLang="zh-TW" sz="2300" dirty="0" smtClean="0"/>
          </a:p>
          <a:p>
            <a:pPr lvl="1">
              <a:lnSpc>
                <a:spcPct val="125000"/>
              </a:lnSpc>
              <a:spcBef>
                <a:spcPts val="0"/>
              </a:spcBef>
            </a:pPr>
            <a:r>
              <a:rPr lang="zh-TW" altLang="en-US" sz="2300" dirty="0" smtClean="0"/>
              <a:t>國立學校</a:t>
            </a:r>
            <a:endParaRPr lang="en-US" altLang="zh-TW" sz="2300" dirty="0" smtClean="0"/>
          </a:p>
          <a:p>
            <a:pPr lvl="2">
              <a:lnSpc>
                <a:spcPct val="125000"/>
              </a:lnSpc>
              <a:spcBef>
                <a:spcPts val="0"/>
              </a:spcBef>
            </a:pPr>
            <a:r>
              <a:rPr lang="zh-TW" altLang="en-US" sz="2300" dirty="0"/>
              <a:t>續招前之各招生管道最終錄取且報到學生之平均班級人數，未達</a:t>
            </a:r>
            <a:r>
              <a:rPr lang="zh-TW" altLang="en-US" sz="2300" b="1" dirty="0"/>
              <a:t>普通型高級中等學校</a:t>
            </a:r>
            <a:r>
              <a:rPr lang="zh-TW" altLang="en-US" sz="2300" b="1" u="sng" dirty="0">
                <a:solidFill>
                  <a:srgbClr val="FF0000"/>
                </a:solidFill>
              </a:rPr>
              <a:t>三十五</a:t>
            </a:r>
            <a:r>
              <a:rPr lang="zh-TW" altLang="en-US" sz="2300" b="1" dirty="0"/>
              <a:t>人</a:t>
            </a:r>
            <a:r>
              <a:rPr lang="zh-TW" altLang="en-US" sz="2300" dirty="0"/>
              <a:t>、</a:t>
            </a:r>
            <a:r>
              <a:rPr lang="zh-TW" altLang="en-US" sz="2300" b="1" dirty="0"/>
              <a:t>技術型高級中等學校</a:t>
            </a:r>
            <a:r>
              <a:rPr lang="zh-TW" altLang="en-US" sz="2300" b="1" u="sng" dirty="0">
                <a:solidFill>
                  <a:srgbClr val="0066FF"/>
                </a:solidFill>
              </a:rPr>
              <a:t>專業群科</a:t>
            </a:r>
            <a:r>
              <a:rPr lang="zh-TW" altLang="en-US" sz="2300" b="1" u="sng" dirty="0">
                <a:solidFill>
                  <a:srgbClr val="FF0000"/>
                </a:solidFill>
              </a:rPr>
              <a:t>三十五</a:t>
            </a:r>
            <a:r>
              <a:rPr lang="zh-TW" altLang="en-US" sz="2300" dirty="0"/>
              <a:t>人或</a:t>
            </a:r>
            <a:r>
              <a:rPr lang="zh-TW" altLang="en-US" sz="2300" b="1" dirty="0"/>
              <a:t>綜合型高級中等學校</a:t>
            </a:r>
            <a:r>
              <a:rPr lang="zh-TW" altLang="en-US" sz="2300" b="1" u="sng" dirty="0">
                <a:solidFill>
                  <a:srgbClr val="FF0000"/>
                </a:solidFill>
              </a:rPr>
              <a:t>三十五</a:t>
            </a:r>
            <a:r>
              <a:rPr lang="zh-TW" altLang="en-US" sz="2300" b="1" dirty="0"/>
              <a:t>人</a:t>
            </a:r>
            <a:r>
              <a:rPr lang="zh-TW" altLang="en-US" sz="2300" dirty="0"/>
              <a:t>。</a:t>
            </a:r>
            <a:r>
              <a:rPr lang="en-US" altLang="zh-TW" sz="2300" b="1" u="sng" dirty="0">
                <a:solidFill>
                  <a:srgbClr val="FF0000"/>
                </a:solidFill>
              </a:rPr>
              <a:t>(</a:t>
            </a:r>
            <a:r>
              <a:rPr lang="zh-TW" altLang="en-US" sz="2300" b="1" u="sng" dirty="0">
                <a:solidFill>
                  <a:srgbClr val="FF0000"/>
                </a:solidFill>
              </a:rPr>
              <a:t>草案</a:t>
            </a:r>
            <a:r>
              <a:rPr lang="en-US" altLang="zh-TW" sz="2300" b="1" u="sng" dirty="0">
                <a:solidFill>
                  <a:srgbClr val="FF0000"/>
                </a:solidFill>
              </a:rPr>
              <a:t>)</a:t>
            </a:r>
          </a:p>
          <a:p>
            <a:pPr lvl="2">
              <a:lnSpc>
                <a:spcPct val="125000"/>
              </a:lnSpc>
              <a:spcBef>
                <a:spcPts val="0"/>
              </a:spcBef>
            </a:pPr>
            <a:r>
              <a:rPr lang="zh-TW" altLang="en-US" sz="2300" dirty="0"/>
              <a:t>最終錄取且報到學生之平均班級人數，包括外加特殊身分學生，但未計特色招生甄選入學及考試分發入學未招滿之班級及學生數。</a:t>
            </a:r>
            <a:endParaRPr lang="en-US" altLang="zh-TW" sz="2300" dirty="0"/>
          </a:p>
          <a:p>
            <a:pPr lvl="1">
              <a:lnSpc>
                <a:spcPct val="125000"/>
              </a:lnSpc>
              <a:spcBef>
                <a:spcPts val="0"/>
              </a:spcBef>
            </a:pPr>
            <a:r>
              <a:rPr lang="zh-TW" altLang="en-US" sz="2300" dirty="0" smtClean="0"/>
              <a:t>私立學校</a:t>
            </a:r>
            <a:endParaRPr lang="en-US" altLang="zh-TW" sz="2300" dirty="0" smtClean="0"/>
          </a:p>
          <a:p>
            <a:pPr lvl="2">
              <a:lnSpc>
                <a:spcPct val="125000"/>
              </a:lnSpc>
              <a:spcBef>
                <a:spcPts val="0"/>
              </a:spcBef>
            </a:pPr>
            <a:r>
              <a:rPr lang="zh-TW" altLang="en-US" sz="2300" dirty="0"/>
              <a:t>續招前之各招生管道最終錄取且報到學生總數，</a:t>
            </a:r>
            <a:r>
              <a:rPr lang="zh-TW" altLang="en-US" sz="2300" b="1" dirty="0">
                <a:solidFill>
                  <a:srgbClr val="FF0000"/>
                </a:solidFill>
              </a:rPr>
              <a:t>未達該校核定總招生名額</a:t>
            </a:r>
            <a:r>
              <a:rPr lang="zh-TW" altLang="en-US" sz="2300" dirty="0"/>
              <a:t>。</a:t>
            </a:r>
            <a:endParaRPr lang="en-US" altLang="zh-TW" sz="2300" dirty="0"/>
          </a:p>
          <a:p>
            <a:pPr lvl="2">
              <a:lnSpc>
                <a:spcPct val="125000"/>
              </a:lnSpc>
              <a:spcBef>
                <a:spcPts val="0"/>
              </a:spcBef>
            </a:pPr>
            <a:r>
              <a:rPr lang="zh-TW" altLang="en-US" sz="2300" dirty="0"/>
              <a:t>最終錄取且報到之學生總數，不包括以外加名額錄取之學生，且未計特色招生甄選入學及考試分發入學未招滿之班級及學生數。 </a:t>
            </a:r>
          </a:p>
        </p:txBody>
      </p:sp>
      <p:sp>
        <p:nvSpPr>
          <p:cNvPr id="4" name="投影片編號版面配置區 3"/>
          <p:cNvSpPr>
            <a:spLocks noGrp="1"/>
          </p:cNvSpPr>
          <p:nvPr>
            <p:ph type="sldNum" sz="quarter" idx="12"/>
          </p:nvPr>
        </p:nvSpPr>
        <p:spPr bwMode="auto">
          <a:xfrm>
            <a:off x="531813" y="787400"/>
            <a:ext cx="779462"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ts val="1800"/>
              </a:spcBef>
              <a:buFont typeface="Arial" panose="020B0604020202020204" pitchFamily="34" charset="0"/>
              <a:buChar char="•"/>
              <a:defRPr sz="2400">
                <a:solidFill>
                  <a:schemeClr val="tx1"/>
                </a:solidFill>
                <a:latin typeface="Microsoft JhengHei UI" panose="020B0604030504040204" pitchFamily="34" charset="-120"/>
                <a:ea typeface="Microsoft JhengHei UI" panose="020B0604030504040204" pitchFamily="34" charset="-120"/>
              </a:defRPr>
            </a:lvl1pPr>
            <a:lvl2pPr marL="742950" indent="-285750">
              <a:spcBef>
                <a:spcPts val="1200"/>
              </a:spcBef>
              <a:buFont typeface="Arial" panose="020B0604020202020204" pitchFamily="34" charset="0"/>
              <a:buChar char="•"/>
              <a:defRPr sz="2000">
                <a:solidFill>
                  <a:schemeClr val="tx1"/>
                </a:solidFill>
                <a:latin typeface="Microsoft JhengHei UI" panose="020B0604030504040204" pitchFamily="34" charset="-120"/>
                <a:ea typeface="Microsoft JhengHei UI" panose="020B0604030504040204" pitchFamily="34" charset="-120"/>
              </a:defRPr>
            </a:lvl2pPr>
            <a:lvl3pPr marL="1143000" indent="-228600">
              <a:spcBef>
                <a:spcPts val="800"/>
              </a:spcBef>
              <a:buFont typeface="Arial" panose="020B0604020202020204" pitchFamily="34" charset="0"/>
              <a:buChar char="•"/>
              <a:defRPr>
                <a:solidFill>
                  <a:schemeClr val="tx1"/>
                </a:solidFill>
                <a:latin typeface="Microsoft JhengHei UI" panose="020B0604030504040204" pitchFamily="34" charset="-120"/>
                <a:ea typeface="Microsoft JhengHei UI" panose="020B0604030504040204" pitchFamily="34" charset="-120"/>
              </a:defRPr>
            </a:lvl3pPr>
            <a:lvl4pPr marL="1600200" indent="-228600">
              <a:spcBef>
                <a:spcPts val="600"/>
              </a:spcBef>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4pPr>
            <a:lvl5pPr marL="2057400" indent="-228600">
              <a:spcBef>
                <a:spcPts val="600"/>
              </a:spcBef>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5pPr>
            <a:lvl6pPr marL="25146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6pPr>
            <a:lvl7pPr marL="29718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7pPr>
            <a:lvl8pPr marL="34290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8pPr>
            <a:lvl9pPr marL="38862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9pPr>
          </a:lstStyle>
          <a:p>
            <a:pPr>
              <a:spcBef>
                <a:spcPct val="0"/>
              </a:spcBef>
              <a:buNone/>
            </a:pPr>
            <a:endParaRPr lang="en-US" altLang="en-US" sz="2000" dirty="0">
              <a:solidFill>
                <a:srgbClr val="FEFFFF"/>
              </a:solidFill>
              <a:latin typeface="+mn-lt"/>
              <a:ea typeface="+mn-ea"/>
            </a:endParaRPr>
          </a:p>
        </p:txBody>
      </p:sp>
    </p:spTree>
    <p:extLst>
      <p:ext uri="{BB962C8B-B14F-4D97-AF65-F5344CB8AC3E}">
        <p14:creationId xmlns:p14="http://schemas.microsoft.com/office/powerpoint/2010/main" xmlns="" val="208406705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909879" y="657160"/>
            <a:ext cx="8911687" cy="1280890"/>
          </a:xfrm>
        </p:spPr>
        <p:txBody>
          <a:bodyPr/>
          <a:lstStyle/>
          <a:p>
            <a:r>
              <a:rPr lang="zh-TW" altLang="en-US" dirty="0" smtClean="0"/>
              <a:t>免試續招</a:t>
            </a:r>
            <a:r>
              <a:rPr lang="en-US" altLang="zh-TW" dirty="0" smtClean="0"/>
              <a:t>(2)</a:t>
            </a:r>
            <a:endParaRPr lang="zh-TW" altLang="en-US" dirty="0"/>
          </a:p>
        </p:txBody>
      </p:sp>
      <p:sp>
        <p:nvSpPr>
          <p:cNvPr id="3" name="內容版面配置區 2"/>
          <p:cNvSpPr>
            <a:spLocks noGrp="1"/>
          </p:cNvSpPr>
          <p:nvPr>
            <p:ph idx="1"/>
          </p:nvPr>
        </p:nvSpPr>
        <p:spPr>
          <a:xfrm>
            <a:off x="1608710" y="1297605"/>
            <a:ext cx="10300524" cy="3777622"/>
          </a:xfrm>
        </p:spPr>
        <p:txBody>
          <a:bodyPr>
            <a:noAutofit/>
          </a:bodyPr>
          <a:lstStyle/>
          <a:p>
            <a:pPr>
              <a:lnSpc>
                <a:spcPct val="125000"/>
              </a:lnSpc>
              <a:spcBef>
                <a:spcPts val="0"/>
              </a:spcBef>
            </a:pPr>
            <a:r>
              <a:rPr lang="zh-TW" altLang="en-US" sz="2300" dirty="0" smtClean="0"/>
              <a:t>學校辦理免試續招之條件</a:t>
            </a:r>
            <a:endParaRPr lang="en-US" altLang="zh-TW" sz="2300" dirty="0" smtClean="0"/>
          </a:p>
          <a:p>
            <a:pPr lvl="1">
              <a:lnSpc>
                <a:spcPct val="125000"/>
              </a:lnSpc>
              <a:spcBef>
                <a:spcPts val="0"/>
              </a:spcBef>
            </a:pPr>
            <a:r>
              <a:rPr lang="zh-TW" altLang="en-US" sz="2300" dirty="0"/>
              <a:t>免試續招不受就學區限制。</a:t>
            </a:r>
          </a:p>
          <a:p>
            <a:pPr lvl="1">
              <a:lnSpc>
                <a:spcPct val="125000"/>
              </a:lnSpc>
              <a:spcBef>
                <a:spcPts val="0"/>
              </a:spcBef>
            </a:pPr>
            <a:r>
              <a:rPr lang="zh-TW" altLang="en-US" sz="2300" dirty="0"/>
              <a:t>學校申請辦理免試續招，應依各就學區免試入學作業要點規定辦理。</a:t>
            </a:r>
          </a:p>
          <a:p>
            <a:pPr lvl="1">
              <a:lnSpc>
                <a:spcPct val="125000"/>
              </a:lnSpc>
              <a:spcBef>
                <a:spcPts val="0"/>
              </a:spcBef>
            </a:pPr>
            <a:r>
              <a:rPr lang="zh-TW" altLang="en-US" sz="2300" dirty="0"/>
              <a:t>學生報名資格</a:t>
            </a:r>
          </a:p>
          <a:p>
            <a:pPr lvl="2">
              <a:lnSpc>
                <a:spcPct val="125000"/>
              </a:lnSpc>
              <a:spcBef>
                <a:spcPts val="0"/>
              </a:spcBef>
            </a:pPr>
            <a:r>
              <a:rPr lang="zh-TW" altLang="en-US" sz="2100" dirty="0"/>
              <a:t>尚未有學校就讀之學生。</a:t>
            </a:r>
          </a:p>
          <a:p>
            <a:pPr lvl="2">
              <a:lnSpc>
                <a:spcPct val="125000"/>
              </a:lnSpc>
              <a:spcBef>
                <a:spcPts val="0"/>
              </a:spcBef>
            </a:pPr>
            <a:r>
              <a:rPr lang="zh-TW" altLang="en-US" sz="2100" dirty="0"/>
              <a:t>參加技藝技能優良甄審入學、免試入學</a:t>
            </a:r>
            <a:r>
              <a:rPr lang="en-US" altLang="zh-TW" sz="2100" dirty="0"/>
              <a:t>(</a:t>
            </a:r>
            <a:r>
              <a:rPr lang="zh-TW" altLang="en-US" sz="2100" dirty="0"/>
              <a:t>包括直升入學</a:t>
            </a:r>
            <a:r>
              <a:rPr lang="en-US" altLang="zh-TW" sz="2100" dirty="0"/>
              <a:t>)</a:t>
            </a:r>
            <a:r>
              <a:rPr lang="zh-TW" altLang="en-US" sz="2100" dirty="0"/>
              <a:t>或特色招生考試分發入學、甄選入學獲錄取，並向錄取學校完成報到手續者，因特殊因素必須離開原錄取報到學校所在之就學區，經提出證明文件並取得原報到學校書面同意後，始得報名參加。</a:t>
            </a:r>
          </a:p>
          <a:p>
            <a:pPr lvl="2">
              <a:lnSpc>
                <a:spcPct val="125000"/>
              </a:lnSpc>
              <a:spcBef>
                <a:spcPts val="0"/>
              </a:spcBef>
            </a:pPr>
            <a:r>
              <a:rPr lang="zh-TW" altLang="en-US" sz="2100" dirty="0"/>
              <a:t>學生因父母、其他法定代理人工作地異動，須搬家遷徙。</a:t>
            </a:r>
          </a:p>
          <a:p>
            <a:pPr lvl="2">
              <a:lnSpc>
                <a:spcPct val="125000"/>
              </a:lnSpc>
              <a:spcBef>
                <a:spcPts val="0"/>
              </a:spcBef>
            </a:pPr>
            <a:r>
              <a:rPr lang="zh-TW" altLang="en-US" sz="2100" dirty="0"/>
              <a:t>家庭特殊境遇，須進行安置。</a:t>
            </a:r>
          </a:p>
        </p:txBody>
      </p:sp>
      <p:sp>
        <p:nvSpPr>
          <p:cNvPr id="4" name="投影片編號版面配置區 3"/>
          <p:cNvSpPr>
            <a:spLocks noGrp="1"/>
          </p:cNvSpPr>
          <p:nvPr>
            <p:ph type="sldNum" sz="quarter" idx="12"/>
          </p:nvPr>
        </p:nvSpPr>
        <p:spPr bwMode="auto">
          <a:xfrm>
            <a:off x="531813" y="787400"/>
            <a:ext cx="779462"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ts val="1800"/>
              </a:spcBef>
              <a:buFont typeface="Arial" panose="020B0604020202020204" pitchFamily="34" charset="0"/>
              <a:buChar char="•"/>
              <a:defRPr sz="2400">
                <a:solidFill>
                  <a:schemeClr val="tx1"/>
                </a:solidFill>
                <a:latin typeface="Microsoft JhengHei UI" panose="020B0604030504040204" pitchFamily="34" charset="-120"/>
                <a:ea typeface="Microsoft JhengHei UI" panose="020B0604030504040204" pitchFamily="34" charset="-120"/>
              </a:defRPr>
            </a:lvl1pPr>
            <a:lvl2pPr marL="742950" indent="-285750">
              <a:spcBef>
                <a:spcPts val="1200"/>
              </a:spcBef>
              <a:buFont typeface="Arial" panose="020B0604020202020204" pitchFamily="34" charset="0"/>
              <a:buChar char="•"/>
              <a:defRPr sz="2000">
                <a:solidFill>
                  <a:schemeClr val="tx1"/>
                </a:solidFill>
                <a:latin typeface="Microsoft JhengHei UI" panose="020B0604030504040204" pitchFamily="34" charset="-120"/>
                <a:ea typeface="Microsoft JhengHei UI" panose="020B0604030504040204" pitchFamily="34" charset="-120"/>
              </a:defRPr>
            </a:lvl2pPr>
            <a:lvl3pPr marL="1143000" indent="-228600">
              <a:spcBef>
                <a:spcPts val="800"/>
              </a:spcBef>
              <a:buFont typeface="Arial" panose="020B0604020202020204" pitchFamily="34" charset="0"/>
              <a:buChar char="•"/>
              <a:defRPr>
                <a:solidFill>
                  <a:schemeClr val="tx1"/>
                </a:solidFill>
                <a:latin typeface="Microsoft JhengHei UI" panose="020B0604030504040204" pitchFamily="34" charset="-120"/>
                <a:ea typeface="Microsoft JhengHei UI" panose="020B0604030504040204" pitchFamily="34" charset="-120"/>
              </a:defRPr>
            </a:lvl3pPr>
            <a:lvl4pPr marL="1600200" indent="-228600">
              <a:spcBef>
                <a:spcPts val="600"/>
              </a:spcBef>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4pPr>
            <a:lvl5pPr marL="2057400" indent="-228600">
              <a:spcBef>
                <a:spcPts val="600"/>
              </a:spcBef>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5pPr>
            <a:lvl6pPr marL="25146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6pPr>
            <a:lvl7pPr marL="29718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7pPr>
            <a:lvl8pPr marL="34290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8pPr>
            <a:lvl9pPr marL="38862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9pPr>
          </a:lstStyle>
          <a:p>
            <a:pPr>
              <a:spcBef>
                <a:spcPct val="0"/>
              </a:spcBef>
              <a:buNone/>
            </a:pPr>
            <a:endParaRPr lang="en-US" altLang="en-US" sz="2000" dirty="0">
              <a:solidFill>
                <a:srgbClr val="FEFFFF"/>
              </a:solidFill>
              <a:latin typeface="+mn-lt"/>
              <a:ea typeface="+mn-ea"/>
            </a:endParaRPr>
          </a:p>
        </p:txBody>
      </p:sp>
    </p:spTree>
    <p:extLst>
      <p:ext uri="{BB962C8B-B14F-4D97-AF65-F5344CB8AC3E}">
        <p14:creationId xmlns:p14="http://schemas.microsoft.com/office/powerpoint/2010/main" xmlns="" val="212225371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667000" y="2705100"/>
            <a:ext cx="6858000" cy="1122363"/>
          </a:xfrm>
          <a:prstGeom prst="rect">
            <a:avLst/>
          </a:prstGeom>
          <a:solidFill>
            <a:srgbClr val="008000">
              <a:alpha val="6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0" lang="zh-TW" altLang="en-US" sz="1350">
              <a:solidFill>
                <a:prstClr val="white"/>
              </a:solidFill>
            </a:endParaRPr>
          </a:p>
        </p:txBody>
      </p:sp>
      <p:sp>
        <p:nvSpPr>
          <p:cNvPr id="160771" name="標題 3"/>
          <p:cNvSpPr>
            <a:spLocks noGrp="1"/>
          </p:cNvSpPr>
          <p:nvPr>
            <p:ph type="title"/>
          </p:nvPr>
        </p:nvSpPr>
        <p:spPr>
          <a:xfrm>
            <a:off x="3375025" y="3041650"/>
            <a:ext cx="5829300" cy="692150"/>
          </a:xfrm>
        </p:spPr>
        <p:txBody>
          <a:bodyPr/>
          <a:lstStyle/>
          <a:p>
            <a:pPr eaLnBrk="1" hangingPunct="1"/>
            <a:r>
              <a:rPr lang="zh-TW" altLang="en-US" sz="4500" smtClean="0">
                <a:solidFill>
                  <a:schemeClr val="bg1"/>
                </a:solidFill>
                <a:latin typeface="華康華綜體W5" panose="020B0509000000000000" pitchFamily="49" charset="-120"/>
                <a:ea typeface="華康華綜體W5" panose="020B0509000000000000" pitchFamily="49" charset="-120"/>
              </a:rPr>
              <a:t>特色招生甄選入學</a:t>
            </a:r>
          </a:p>
        </p:txBody>
      </p:sp>
      <p:pic>
        <p:nvPicPr>
          <p:cNvPr id="160772" name="圖片 24"/>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451475" y="1479550"/>
            <a:ext cx="4073525" cy="957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文字版面配置區 1"/>
          <p:cNvSpPr>
            <a:spLocks noGrp="1"/>
          </p:cNvSpPr>
          <p:nvPr>
            <p:ph type="body" idx="1"/>
          </p:nvPr>
        </p:nvSpPr>
        <p:spPr>
          <a:xfrm>
            <a:off x="3375025" y="3965575"/>
            <a:ext cx="6064250" cy="646113"/>
          </a:xfrm>
        </p:spPr>
        <p:txBody>
          <a:bodyPr/>
          <a:lstStyle/>
          <a:p>
            <a:pPr eaLnBrk="1" hangingPunct="1">
              <a:defRPr/>
            </a:pPr>
            <a:r>
              <a:rPr lang="zh-TW" altLang="en-US" sz="2400" dirty="0">
                <a:solidFill>
                  <a:srgbClr val="FF0000"/>
                </a:solidFill>
                <a:latin typeface="華康魏碑體" panose="03000709000000000000" pitchFamily="65" charset="-120"/>
                <a:ea typeface="華康魏碑體" panose="03000709000000000000" pitchFamily="65" charset="-120"/>
              </a:rPr>
              <a:t>藝術才能班：音樂、美術、舞蹈、戲劇</a:t>
            </a:r>
            <a:endParaRPr lang="en-US" altLang="zh-TW" sz="2400" dirty="0">
              <a:solidFill>
                <a:srgbClr val="FF0000"/>
              </a:solidFill>
              <a:latin typeface="華康魏碑體" panose="03000709000000000000" pitchFamily="65" charset="-120"/>
              <a:ea typeface="華康魏碑體" panose="03000709000000000000" pitchFamily="65" charset="-120"/>
            </a:endParaRPr>
          </a:p>
          <a:p>
            <a:pPr eaLnBrk="1" hangingPunct="1">
              <a:defRPr/>
            </a:pPr>
            <a:r>
              <a:rPr lang="zh-TW" altLang="en-US" sz="2400" dirty="0">
                <a:solidFill>
                  <a:srgbClr val="FF0000"/>
                </a:solidFill>
                <a:latin typeface="華康魏碑體" panose="03000709000000000000" pitchFamily="65" charset="-120"/>
                <a:ea typeface="華康魏碑體" panose="03000709000000000000" pitchFamily="65" charset="-120"/>
              </a:rPr>
              <a:t>體育班</a:t>
            </a:r>
            <a:endParaRPr lang="en-US" altLang="zh-TW" sz="2400" dirty="0">
              <a:solidFill>
                <a:srgbClr val="FF0000"/>
              </a:solidFill>
              <a:latin typeface="華康魏碑體" panose="03000709000000000000" pitchFamily="65" charset="-120"/>
              <a:ea typeface="華康魏碑體" panose="03000709000000000000" pitchFamily="65" charset="-120"/>
            </a:endParaRPr>
          </a:p>
          <a:p>
            <a:pPr eaLnBrk="1" hangingPunct="1">
              <a:defRPr/>
            </a:pPr>
            <a:r>
              <a:rPr lang="zh-TW" altLang="en-US" sz="2400" dirty="0">
                <a:solidFill>
                  <a:srgbClr val="FF0000"/>
                </a:solidFill>
                <a:latin typeface="華康魏碑體" panose="03000709000000000000" pitchFamily="65" charset="-120"/>
                <a:ea typeface="華康魏碑體" panose="03000709000000000000" pitchFamily="65" charset="-120"/>
              </a:rPr>
              <a:t>科學班</a:t>
            </a:r>
            <a:endParaRPr lang="en-US" altLang="zh-TW" sz="2400" dirty="0">
              <a:solidFill>
                <a:srgbClr val="FF0000"/>
              </a:solidFill>
              <a:latin typeface="華康魏碑體" panose="03000709000000000000" pitchFamily="65" charset="-120"/>
              <a:ea typeface="華康魏碑體" panose="03000709000000000000" pitchFamily="65" charset="-120"/>
            </a:endParaRPr>
          </a:p>
          <a:p>
            <a:pPr eaLnBrk="1" hangingPunct="1">
              <a:defRPr/>
            </a:pPr>
            <a:r>
              <a:rPr lang="zh-TW" altLang="en-US" sz="2400" dirty="0" smtClean="0">
                <a:solidFill>
                  <a:srgbClr val="FF0000"/>
                </a:solidFill>
                <a:latin typeface="華康魏碑體" panose="03000709000000000000" pitchFamily="65" charset="-120"/>
                <a:ea typeface="華康魏碑體" panose="03000709000000000000" pitchFamily="65" charset="-120"/>
              </a:rPr>
              <a:t>專業群科</a:t>
            </a:r>
            <a:endParaRPr lang="en-US" altLang="zh-TW" sz="2400" dirty="0">
              <a:solidFill>
                <a:srgbClr val="FF0000"/>
              </a:solidFill>
              <a:latin typeface="華康魏碑體" panose="03000709000000000000" pitchFamily="65" charset="-120"/>
              <a:ea typeface="華康魏碑體" panose="03000709000000000000" pitchFamily="65" charset="-120"/>
            </a:endParaRPr>
          </a:p>
          <a:p>
            <a:pPr>
              <a:defRPr/>
            </a:pPr>
            <a:endParaRPr lang="zh-TW" altLang="en-US" dirty="0"/>
          </a:p>
        </p:txBody>
      </p:sp>
      <p:sp>
        <p:nvSpPr>
          <p:cNvPr id="7" name="投影片編號版面配置區 6"/>
          <p:cNvSpPr>
            <a:spLocks noGrp="1"/>
          </p:cNvSpPr>
          <p:nvPr>
            <p:ph type="sldNum" sz="quarter" idx="12"/>
          </p:nvPr>
        </p:nvSpPr>
        <p:spPr/>
        <p:txBody>
          <a:bodyPr/>
          <a:lstStyle/>
          <a:p>
            <a:pPr>
              <a:defRPr/>
            </a:pPr>
            <a:r>
              <a:rPr lang="en-US" altLang="zh-TW" sz="2000" dirty="0" smtClean="0"/>
              <a:t>75</a:t>
            </a:r>
            <a:endParaRPr lang="zh-TW" altLang="en-US" sz="2000" dirty="0"/>
          </a:p>
        </p:txBody>
      </p:sp>
    </p:spTree>
  </p:cSld>
  <p:clrMapOvr>
    <a:masterClrMapping/>
  </p:clrMapOvr>
  <p:transition spd="slow">
    <p:wipe dir="d"/>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標題 1"/>
          <p:cNvSpPr>
            <a:spLocks noGrp="1"/>
          </p:cNvSpPr>
          <p:nvPr>
            <p:ph type="title"/>
          </p:nvPr>
        </p:nvSpPr>
        <p:spPr/>
        <p:txBody>
          <a:bodyPr anchor="t"/>
          <a:lstStyle/>
          <a:p>
            <a:r>
              <a:rPr lang="zh-TW" altLang="en-US" sz="4000" dirty="0" smtClean="0">
                <a:solidFill>
                  <a:srgbClr val="C00000"/>
                </a:solidFill>
                <a:latin typeface="華康華綜體W5" panose="020B0509000000000000" pitchFamily="49" charset="-120"/>
                <a:ea typeface="華康華綜體W5" panose="020B0509000000000000" pitchFamily="49" charset="-120"/>
              </a:rPr>
              <a:t>特色招生甄選入學</a:t>
            </a:r>
            <a:r>
              <a:rPr lang="en-US" altLang="zh-TW" sz="4000" dirty="0" smtClean="0">
                <a:solidFill>
                  <a:srgbClr val="C00000"/>
                </a:solidFill>
                <a:latin typeface="華康華綜體W5" panose="020B0509000000000000" pitchFamily="49" charset="-120"/>
                <a:ea typeface="華康華綜體W5" panose="020B0509000000000000" pitchFamily="49" charset="-120"/>
              </a:rPr>
              <a:t>---</a:t>
            </a:r>
            <a:r>
              <a:rPr lang="zh-TW" altLang="en-US" sz="4000" dirty="0" smtClean="0">
                <a:solidFill>
                  <a:srgbClr val="C00000"/>
                </a:solidFill>
                <a:latin typeface="華康華綜體W5" panose="020B0509000000000000" pitchFamily="49" charset="-120"/>
                <a:ea typeface="華康華綜體W5" panose="020B0509000000000000" pitchFamily="49" charset="-120"/>
              </a:rPr>
              <a:t>藝術才能班</a:t>
            </a:r>
            <a:endParaRPr lang="zh-TW" altLang="en-US" sz="4000" dirty="0">
              <a:solidFill>
                <a:srgbClr val="C00000"/>
              </a:solidFill>
              <a:latin typeface="華康華綜體W5" panose="020B0509000000000000" pitchFamily="49" charset="-120"/>
              <a:ea typeface="華康華綜體W5" panose="020B0509000000000000" pitchFamily="49" charset="-120"/>
            </a:endParaRPr>
          </a:p>
        </p:txBody>
      </p:sp>
      <p:sp>
        <p:nvSpPr>
          <p:cNvPr id="50179" name="內容版面配置區 2"/>
          <p:cNvSpPr>
            <a:spLocks noGrp="1"/>
          </p:cNvSpPr>
          <p:nvPr>
            <p:ph idx="1"/>
          </p:nvPr>
        </p:nvSpPr>
        <p:spPr/>
        <p:txBody>
          <a:bodyPr/>
          <a:lstStyle/>
          <a:p>
            <a:r>
              <a:rPr altLang="en-US" sz="3200">
                <a:solidFill>
                  <a:srgbClr val="000000"/>
                </a:solidFill>
                <a:latin typeface="標楷體" panose="03000509000000000000" pitchFamily="65" charset="-120"/>
                <a:ea typeface="標楷體" panose="03000509000000000000" pitchFamily="65" charset="-120"/>
              </a:rPr>
              <a:t>分為</a:t>
            </a:r>
            <a:r>
              <a:rPr altLang="en-US" sz="3200" b="1">
                <a:solidFill>
                  <a:srgbClr val="000000"/>
                </a:solidFill>
                <a:latin typeface="標楷體" panose="03000509000000000000" pitchFamily="65" charset="-120"/>
                <a:ea typeface="標楷體" panose="03000509000000000000" pitchFamily="65" charset="-120"/>
              </a:rPr>
              <a:t>音樂班、美術班、舞蹈班、戲劇班</a:t>
            </a:r>
            <a:r>
              <a:rPr altLang="en-US" sz="3200">
                <a:solidFill>
                  <a:srgbClr val="000000"/>
                </a:solidFill>
                <a:latin typeface="標楷體" panose="03000509000000000000" pitchFamily="65" charset="-120"/>
                <a:ea typeface="標楷體" panose="03000509000000000000" pitchFamily="65" charset="-120"/>
              </a:rPr>
              <a:t>等四類。</a:t>
            </a:r>
            <a:endParaRPr lang="en-US" altLang="zh-TW" sz="3200">
              <a:solidFill>
                <a:srgbClr val="000000"/>
              </a:solidFill>
              <a:latin typeface="標楷體" panose="03000509000000000000" pitchFamily="65" charset="-120"/>
              <a:ea typeface="標楷體" panose="03000509000000000000" pitchFamily="65" charset="-120"/>
            </a:endParaRPr>
          </a:p>
          <a:p>
            <a:r>
              <a:rPr altLang="en-US" sz="3200">
                <a:solidFill>
                  <a:srgbClr val="000000"/>
                </a:solidFill>
                <a:latin typeface="標楷體" panose="03000509000000000000" pitchFamily="65" charset="-120"/>
                <a:ea typeface="標楷體" panose="03000509000000000000" pitchFamily="65" charset="-120"/>
              </a:rPr>
              <a:t>藝術才能班甄選入學以聯合辦理為原則。國中非藝術才能班學生亦可報考，且</a:t>
            </a:r>
            <a:r>
              <a:rPr altLang="en-US" sz="3200" b="1">
                <a:solidFill>
                  <a:srgbClr val="000000"/>
                </a:solidFill>
                <a:latin typeface="標楷體" panose="03000509000000000000" pitchFamily="65" charset="-120"/>
                <a:ea typeface="標楷體" panose="03000509000000000000" pitchFamily="65" charset="-120"/>
              </a:rPr>
              <a:t>不受免試就學區之限制</a:t>
            </a:r>
            <a:r>
              <a:rPr altLang="en-US" sz="3200">
                <a:solidFill>
                  <a:srgbClr val="000000"/>
                </a:solidFill>
                <a:latin typeface="標楷體" panose="03000509000000000000" pitchFamily="65" charset="-120"/>
                <a:ea typeface="標楷體" panose="03000509000000000000" pitchFamily="65" charset="-120"/>
              </a:rPr>
              <a:t>，但僅能向一區（校）報名術科測驗及申請分發。</a:t>
            </a:r>
          </a:p>
        </p:txBody>
      </p:sp>
      <p:sp>
        <p:nvSpPr>
          <p:cNvPr id="50180" name="投影片編號版面配置區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ts val="1800"/>
              </a:spcBef>
              <a:buFont typeface="Arial" panose="020B0604020202020204" pitchFamily="34" charset="0"/>
              <a:buChar char="•"/>
              <a:defRPr sz="2400">
                <a:solidFill>
                  <a:schemeClr val="tx1"/>
                </a:solidFill>
                <a:latin typeface="Microsoft JhengHei UI" panose="020B0604030504040204" pitchFamily="34" charset="-120"/>
                <a:ea typeface="Microsoft JhengHei UI" panose="020B0604030504040204" pitchFamily="34" charset="-120"/>
              </a:defRPr>
            </a:lvl1pPr>
            <a:lvl2pPr marL="742950" indent="-285750">
              <a:spcBef>
                <a:spcPts val="1200"/>
              </a:spcBef>
              <a:buFont typeface="Arial" panose="020B0604020202020204" pitchFamily="34" charset="0"/>
              <a:buChar char="•"/>
              <a:defRPr sz="2000">
                <a:solidFill>
                  <a:schemeClr val="tx1"/>
                </a:solidFill>
                <a:latin typeface="Microsoft JhengHei UI" panose="020B0604030504040204" pitchFamily="34" charset="-120"/>
                <a:ea typeface="Microsoft JhengHei UI" panose="020B0604030504040204" pitchFamily="34" charset="-120"/>
              </a:defRPr>
            </a:lvl2pPr>
            <a:lvl3pPr marL="1143000" indent="-228600">
              <a:spcBef>
                <a:spcPts val="800"/>
              </a:spcBef>
              <a:buFont typeface="Arial" panose="020B0604020202020204" pitchFamily="34" charset="0"/>
              <a:buChar char="•"/>
              <a:defRPr>
                <a:solidFill>
                  <a:schemeClr val="tx1"/>
                </a:solidFill>
                <a:latin typeface="Microsoft JhengHei UI" panose="020B0604030504040204" pitchFamily="34" charset="-120"/>
                <a:ea typeface="Microsoft JhengHei UI" panose="020B0604030504040204" pitchFamily="34" charset="-120"/>
              </a:defRPr>
            </a:lvl3pPr>
            <a:lvl4pPr marL="1600200" indent="-228600">
              <a:spcBef>
                <a:spcPts val="600"/>
              </a:spcBef>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4pPr>
            <a:lvl5pPr marL="2057400" indent="-228600">
              <a:spcBef>
                <a:spcPts val="600"/>
              </a:spcBef>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5pPr>
            <a:lvl6pPr marL="25146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6pPr>
            <a:lvl7pPr marL="29718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7pPr>
            <a:lvl8pPr marL="34290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8pPr>
            <a:lvl9pPr marL="38862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9pPr>
          </a:lstStyle>
          <a:p>
            <a:pPr>
              <a:spcBef>
                <a:spcPts val="0"/>
              </a:spcBef>
              <a:buFontTx/>
              <a:buNone/>
              <a:defRPr/>
            </a:pPr>
            <a:r>
              <a:rPr lang="en-US" altLang="zh-TW" sz="2000" dirty="0" smtClean="0">
                <a:solidFill>
                  <a:srgbClr val="FEFFFF"/>
                </a:solidFill>
                <a:latin typeface="+mn-lt"/>
                <a:ea typeface="+mn-ea"/>
              </a:rPr>
              <a:t>76</a:t>
            </a:r>
            <a:endParaRPr lang="zh-TW" altLang="en-US" sz="2000" dirty="0">
              <a:solidFill>
                <a:srgbClr val="FEFFFF"/>
              </a:solidFill>
              <a:latin typeface="+mn-lt"/>
              <a:ea typeface="+mn-ea"/>
            </a:endParaRPr>
          </a:p>
        </p:txBody>
      </p:sp>
    </p:spTree>
    <p:extLst>
      <p:ext uri="{BB962C8B-B14F-4D97-AF65-F5344CB8AC3E}">
        <p14:creationId xmlns:p14="http://schemas.microsoft.com/office/powerpoint/2010/main" xmlns="" val="2998529887"/>
      </p:ext>
    </p:extLst>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標題 1"/>
          <p:cNvSpPr>
            <a:spLocks noGrp="1"/>
          </p:cNvSpPr>
          <p:nvPr>
            <p:ph type="title"/>
          </p:nvPr>
        </p:nvSpPr>
        <p:spPr/>
        <p:txBody>
          <a:bodyPr/>
          <a:lstStyle/>
          <a:p>
            <a:pPr eaLnBrk="1" hangingPunct="1"/>
            <a:r>
              <a:rPr lang="zh-TW" altLang="en-US" sz="4000" dirty="0" smtClean="0">
                <a:solidFill>
                  <a:srgbClr val="C00000"/>
                </a:solidFill>
                <a:latin typeface="華康華綜體W5" panose="020B0509000000000000" pitchFamily="49" charset="-120"/>
                <a:ea typeface="華康華綜體W5" panose="020B0509000000000000" pitchFamily="49" charset="-120"/>
              </a:rPr>
              <a:t>特色招生甄選入學</a:t>
            </a:r>
            <a:r>
              <a:rPr lang="en-US" altLang="zh-TW" sz="4000" dirty="0" smtClean="0">
                <a:solidFill>
                  <a:srgbClr val="C00000"/>
                </a:solidFill>
                <a:latin typeface="華康華綜體W5" panose="020B0509000000000000" pitchFamily="49" charset="-120"/>
                <a:ea typeface="華康華綜體W5" panose="020B0509000000000000" pitchFamily="49" charset="-120"/>
              </a:rPr>
              <a:t>---</a:t>
            </a:r>
            <a:r>
              <a:rPr lang="zh-TW" altLang="en-US" sz="4000" dirty="0" smtClean="0">
                <a:solidFill>
                  <a:srgbClr val="C00000"/>
                </a:solidFill>
                <a:latin typeface="華康華綜體W5" panose="020B0509000000000000" pitchFamily="49" charset="-120"/>
                <a:ea typeface="華康華綜體W5" panose="020B0509000000000000" pitchFamily="49" charset="-120"/>
              </a:rPr>
              <a:t>藝術才能班</a:t>
            </a:r>
          </a:p>
        </p:txBody>
      </p:sp>
      <p:sp>
        <p:nvSpPr>
          <p:cNvPr id="161795" name="內容版面配置區 2"/>
          <p:cNvSpPr>
            <a:spLocks noGrp="1"/>
          </p:cNvSpPr>
          <p:nvPr>
            <p:ph idx="1"/>
          </p:nvPr>
        </p:nvSpPr>
        <p:spPr>
          <a:xfrm>
            <a:off x="2592925" y="1664490"/>
            <a:ext cx="8915400" cy="3777622"/>
          </a:xfrm>
        </p:spPr>
        <p:txBody>
          <a:bodyPr/>
          <a:lstStyle/>
          <a:p>
            <a:pPr eaLnBrk="1" hangingPunct="1"/>
            <a:r>
              <a:rPr lang="en-US" altLang="zh-TW" sz="3200" smtClean="0">
                <a:latin typeface="華康魏碑體" panose="03000709000000000000" pitchFamily="65" charset="-120"/>
                <a:ea typeface="華康魏碑體" panose="03000709000000000000" pitchFamily="65" charset="-120"/>
              </a:rPr>
              <a:t>105</a:t>
            </a:r>
            <a:r>
              <a:rPr lang="zh-TW" altLang="zh-TW" sz="3200" smtClean="0">
                <a:latin typeface="華康魏碑體" panose="03000709000000000000" pitchFamily="65" charset="-120"/>
                <a:ea typeface="華康魏碑體" panose="03000709000000000000" pitchFamily="65" charset="-120"/>
              </a:rPr>
              <a:t>年</a:t>
            </a:r>
            <a:r>
              <a:rPr lang="en-US" altLang="zh-TW" sz="3200" smtClean="0">
                <a:latin typeface="華康魏碑體" panose="03000709000000000000" pitchFamily="65" charset="-120"/>
                <a:ea typeface="華康魏碑體" panose="03000709000000000000" pitchFamily="65" charset="-120"/>
              </a:rPr>
              <a:t>3</a:t>
            </a:r>
            <a:r>
              <a:rPr lang="zh-TW" altLang="zh-TW" sz="3200" smtClean="0">
                <a:latin typeface="華康魏碑體" panose="03000709000000000000" pitchFamily="65" charset="-120"/>
                <a:ea typeface="華康魏碑體" panose="03000709000000000000" pitchFamily="65" charset="-120"/>
              </a:rPr>
              <a:t>月報名，</a:t>
            </a:r>
            <a:r>
              <a:rPr lang="en-US" altLang="zh-TW" sz="3200" smtClean="0">
                <a:latin typeface="華康魏碑體" panose="03000709000000000000" pitchFamily="65" charset="-120"/>
                <a:ea typeface="華康魏碑體" panose="03000709000000000000" pitchFamily="65" charset="-120"/>
              </a:rPr>
              <a:t>4</a:t>
            </a:r>
            <a:r>
              <a:rPr lang="zh-TW" altLang="zh-TW" sz="3200" smtClean="0">
                <a:latin typeface="華康魏碑體" panose="03000709000000000000" pitchFamily="65" charset="-120"/>
                <a:ea typeface="華康魏碑體" panose="03000709000000000000" pitchFamily="65" charset="-120"/>
              </a:rPr>
              <a:t>月進行術科測驗</a:t>
            </a:r>
            <a:endParaRPr lang="en-US" altLang="zh-TW" sz="3200" smtClean="0">
              <a:latin typeface="華康魏碑體" panose="03000709000000000000" pitchFamily="65" charset="-120"/>
              <a:ea typeface="華康魏碑體" panose="03000709000000000000" pitchFamily="65" charset="-120"/>
            </a:endParaRPr>
          </a:p>
        </p:txBody>
      </p:sp>
      <p:sp>
        <p:nvSpPr>
          <p:cNvPr id="4" name="投影片編號版面配置區 3"/>
          <p:cNvSpPr>
            <a:spLocks noGrp="1"/>
          </p:cNvSpPr>
          <p:nvPr>
            <p:ph type="sldNum" sz="quarter" idx="12"/>
          </p:nvPr>
        </p:nvSpPr>
        <p:spPr/>
        <p:txBody>
          <a:bodyPr/>
          <a:lstStyle/>
          <a:p>
            <a:pPr>
              <a:defRPr/>
            </a:pPr>
            <a:r>
              <a:rPr lang="en-US" altLang="zh-TW" dirty="0" smtClean="0"/>
              <a:t>77</a:t>
            </a:r>
            <a:endParaRPr lang="zh-TW" altLang="en-US" dirty="0"/>
          </a:p>
        </p:txBody>
      </p:sp>
      <p:graphicFrame>
        <p:nvGraphicFramePr>
          <p:cNvPr id="6" name="表格 5"/>
          <p:cNvGraphicFramePr>
            <a:graphicFrameLocks noGrp="1"/>
          </p:cNvGraphicFramePr>
          <p:nvPr>
            <p:extLst>
              <p:ext uri="{D42A27DB-BD31-4B8C-83A1-F6EECF244321}">
                <p14:modId xmlns:p14="http://schemas.microsoft.com/office/powerpoint/2010/main" xmlns="" val="172613159"/>
              </p:ext>
            </p:extLst>
          </p:nvPr>
        </p:nvGraphicFramePr>
        <p:xfrm>
          <a:off x="2317750" y="2384108"/>
          <a:ext cx="7450137" cy="2338387"/>
        </p:xfrm>
        <a:graphic>
          <a:graphicData uri="http://schemas.openxmlformats.org/drawingml/2006/table">
            <a:tbl>
              <a:tblPr firstRow="1" firstCol="1" bandRow="1">
                <a:tableStyleId>{5C22544A-7EE6-4342-B048-85BDC9FD1C3A}</a:tableStyleId>
              </a:tblPr>
              <a:tblGrid>
                <a:gridCol w="1397035">
                  <a:extLst>
                    <a:ext uri="{9D8B030D-6E8A-4147-A177-3AD203B41FA5}">
                      <a16:colId xmlns="" xmlns:a16="http://schemas.microsoft.com/office/drawing/2014/main" val="20000"/>
                    </a:ext>
                  </a:extLst>
                </a:gridCol>
                <a:gridCol w="3248574">
                  <a:extLst>
                    <a:ext uri="{9D8B030D-6E8A-4147-A177-3AD203B41FA5}">
                      <a16:colId xmlns="" xmlns:a16="http://schemas.microsoft.com/office/drawing/2014/main" val="20001"/>
                    </a:ext>
                  </a:extLst>
                </a:gridCol>
                <a:gridCol w="1073055">
                  <a:extLst>
                    <a:ext uri="{9D8B030D-6E8A-4147-A177-3AD203B41FA5}">
                      <a16:colId xmlns="" xmlns:a16="http://schemas.microsoft.com/office/drawing/2014/main" val="20002"/>
                    </a:ext>
                  </a:extLst>
                </a:gridCol>
                <a:gridCol w="1073055">
                  <a:extLst>
                    <a:ext uri="{9D8B030D-6E8A-4147-A177-3AD203B41FA5}">
                      <a16:colId xmlns="" xmlns:a16="http://schemas.microsoft.com/office/drawing/2014/main" val="20003"/>
                    </a:ext>
                  </a:extLst>
                </a:gridCol>
                <a:gridCol w="658418">
                  <a:extLst>
                    <a:ext uri="{9D8B030D-6E8A-4147-A177-3AD203B41FA5}">
                      <a16:colId xmlns="" xmlns:a16="http://schemas.microsoft.com/office/drawing/2014/main" val="20004"/>
                    </a:ext>
                  </a:extLst>
                </a:gridCol>
              </a:tblGrid>
              <a:tr h="731551">
                <a:tc>
                  <a:txBody>
                    <a:bodyPr/>
                    <a:lstStyle/>
                    <a:p>
                      <a:pPr algn="ctr">
                        <a:spcAft>
                          <a:spcPts val="0"/>
                        </a:spcAft>
                      </a:pPr>
                      <a:r>
                        <a:rPr lang="zh-TW" sz="2400" kern="0" dirty="0">
                          <a:effectLst/>
                        </a:rPr>
                        <a:t>學校</a:t>
                      </a:r>
                      <a:endParaRPr lang="zh-TW" sz="24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3333" marR="13333" marT="0" marB="0" anchor="ctr"/>
                </a:tc>
                <a:tc>
                  <a:txBody>
                    <a:bodyPr/>
                    <a:lstStyle/>
                    <a:p>
                      <a:pPr algn="ctr">
                        <a:spcAft>
                          <a:spcPts val="0"/>
                        </a:spcAft>
                      </a:pPr>
                      <a:r>
                        <a:rPr lang="zh-TW" sz="2400" kern="0" dirty="0">
                          <a:effectLst/>
                        </a:rPr>
                        <a:t>特色班別名稱</a:t>
                      </a:r>
                      <a:endParaRPr lang="zh-TW" sz="24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3333" marR="13333" marT="0" marB="0" anchor="ctr"/>
                </a:tc>
                <a:tc>
                  <a:txBody>
                    <a:bodyPr/>
                    <a:lstStyle/>
                    <a:p>
                      <a:pPr algn="ctr">
                        <a:spcAft>
                          <a:spcPts val="0"/>
                        </a:spcAft>
                      </a:pPr>
                      <a:r>
                        <a:rPr lang="zh-TW" sz="2400" kern="0">
                          <a:effectLst/>
                        </a:rPr>
                        <a:t>班級數</a:t>
                      </a:r>
                      <a:endParaRPr lang="zh-TW" sz="24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3333" marR="13333" marT="0" marB="0" anchor="ctr"/>
                </a:tc>
                <a:tc>
                  <a:txBody>
                    <a:bodyPr/>
                    <a:lstStyle/>
                    <a:p>
                      <a:pPr algn="ctr">
                        <a:spcAft>
                          <a:spcPts val="0"/>
                        </a:spcAft>
                      </a:pPr>
                      <a:r>
                        <a:rPr lang="zh-TW" sz="2400" kern="0">
                          <a:effectLst/>
                        </a:rPr>
                        <a:t>招生數</a:t>
                      </a:r>
                      <a:endParaRPr lang="zh-TW" sz="24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3333" marR="13333" marT="0" marB="0" anchor="ctr"/>
                </a:tc>
                <a:tc>
                  <a:txBody>
                    <a:bodyPr/>
                    <a:lstStyle/>
                    <a:p>
                      <a:pPr algn="ctr">
                        <a:spcAft>
                          <a:spcPts val="0"/>
                        </a:spcAft>
                      </a:pPr>
                      <a:r>
                        <a:rPr lang="zh-TW" sz="2400" kern="0">
                          <a:effectLst/>
                        </a:rPr>
                        <a:t>總數</a:t>
                      </a:r>
                      <a:endParaRPr lang="zh-TW" sz="24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3333" marR="13333" marT="0" marB="0" anchor="ctr"/>
                </a:tc>
                <a:extLst>
                  <a:ext uri="{0D108BD9-81ED-4DB2-BD59-A6C34878D82A}">
                    <a16:rowId xmlns="" xmlns:a16="http://schemas.microsoft.com/office/drawing/2014/main" val="10000"/>
                  </a:ext>
                </a:extLst>
              </a:tr>
              <a:tr h="401709">
                <a:tc>
                  <a:txBody>
                    <a:bodyPr/>
                    <a:lstStyle/>
                    <a:p>
                      <a:pPr algn="ctr">
                        <a:spcAft>
                          <a:spcPts val="0"/>
                        </a:spcAft>
                      </a:pPr>
                      <a:r>
                        <a:rPr lang="zh-TW" altLang="en-US" sz="2400" kern="0" dirty="0">
                          <a:effectLst/>
                        </a:rPr>
                        <a:t>臺</a:t>
                      </a:r>
                      <a:r>
                        <a:rPr lang="zh-TW" sz="2400" kern="0" dirty="0" smtClean="0">
                          <a:effectLst/>
                        </a:rPr>
                        <a:t>南</a:t>
                      </a:r>
                      <a:r>
                        <a:rPr lang="zh-TW" sz="2400" kern="0" dirty="0">
                          <a:effectLst/>
                        </a:rPr>
                        <a:t>二中</a:t>
                      </a:r>
                      <a:endParaRPr lang="zh-TW" sz="24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3333" marR="13333" marT="0" marB="0" anchor="ctr"/>
                </a:tc>
                <a:tc>
                  <a:txBody>
                    <a:bodyPr/>
                    <a:lstStyle/>
                    <a:p>
                      <a:pPr>
                        <a:spcAft>
                          <a:spcPts val="0"/>
                        </a:spcAft>
                      </a:pPr>
                      <a:r>
                        <a:rPr lang="zh-TW" sz="2400" kern="0" dirty="0">
                          <a:effectLst/>
                        </a:rPr>
                        <a:t>美術資優班</a:t>
                      </a:r>
                      <a:endParaRPr lang="zh-TW" sz="24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3333" marR="13333" marT="0" marB="0" anchor="ctr"/>
                </a:tc>
                <a:tc>
                  <a:txBody>
                    <a:bodyPr/>
                    <a:lstStyle/>
                    <a:p>
                      <a:pPr algn="ctr">
                        <a:spcAft>
                          <a:spcPts val="0"/>
                        </a:spcAft>
                      </a:pPr>
                      <a:r>
                        <a:rPr lang="en-US" sz="2400" kern="0" dirty="0">
                          <a:effectLst/>
                        </a:rPr>
                        <a:t>1</a:t>
                      </a:r>
                      <a:endParaRPr lang="zh-TW" sz="24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3333" marR="13333" marT="0" marB="0" anchor="ctr"/>
                </a:tc>
                <a:tc>
                  <a:txBody>
                    <a:bodyPr/>
                    <a:lstStyle/>
                    <a:p>
                      <a:pPr algn="ctr">
                        <a:spcAft>
                          <a:spcPts val="0"/>
                        </a:spcAft>
                      </a:pPr>
                      <a:r>
                        <a:rPr lang="en-US" sz="2400" kern="0" dirty="0">
                          <a:effectLst/>
                        </a:rPr>
                        <a:t>30</a:t>
                      </a:r>
                      <a:endParaRPr lang="zh-TW" sz="24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3333" marR="13333" marT="0" marB="0" anchor="ctr"/>
                </a:tc>
                <a:tc>
                  <a:txBody>
                    <a:bodyPr/>
                    <a:lstStyle/>
                    <a:p>
                      <a:pPr algn="ctr">
                        <a:spcAft>
                          <a:spcPts val="0"/>
                        </a:spcAft>
                      </a:pPr>
                      <a:r>
                        <a:rPr lang="en-US" sz="2400" kern="0">
                          <a:effectLst/>
                        </a:rPr>
                        <a:t>30</a:t>
                      </a:r>
                      <a:endParaRPr lang="zh-TW" sz="24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3333" marR="13333" marT="0" marB="0" anchor="ctr"/>
                </a:tc>
                <a:extLst>
                  <a:ext uri="{0D108BD9-81ED-4DB2-BD59-A6C34878D82A}">
                    <a16:rowId xmlns="" xmlns:a16="http://schemas.microsoft.com/office/drawing/2014/main" val="10001"/>
                  </a:ext>
                </a:extLst>
              </a:tr>
              <a:tr h="401709">
                <a:tc>
                  <a:txBody>
                    <a:bodyPr/>
                    <a:lstStyle/>
                    <a:p>
                      <a:pPr algn="ctr">
                        <a:spcAft>
                          <a:spcPts val="0"/>
                        </a:spcAft>
                      </a:pPr>
                      <a:r>
                        <a:rPr lang="zh-TW" altLang="en-US" sz="2400" kern="0" dirty="0">
                          <a:effectLst/>
                        </a:rPr>
                        <a:t>臺</a:t>
                      </a:r>
                      <a:r>
                        <a:rPr lang="zh-TW" sz="2400" kern="0" dirty="0" smtClean="0">
                          <a:effectLst/>
                        </a:rPr>
                        <a:t>南</a:t>
                      </a:r>
                      <a:r>
                        <a:rPr lang="zh-TW" sz="2400" kern="0" dirty="0">
                          <a:effectLst/>
                        </a:rPr>
                        <a:t>女中</a:t>
                      </a:r>
                      <a:endParaRPr lang="zh-TW" sz="24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3333" marR="13333" marT="0" marB="0" anchor="ctr"/>
                </a:tc>
                <a:tc>
                  <a:txBody>
                    <a:bodyPr/>
                    <a:lstStyle/>
                    <a:p>
                      <a:pPr>
                        <a:spcAft>
                          <a:spcPts val="0"/>
                        </a:spcAft>
                      </a:pPr>
                      <a:r>
                        <a:rPr lang="zh-TW" sz="2400" kern="0" dirty="0" smtClean="0">
                          <a:effectLst/>
                        </a:rPr>
                        <a:t>音樂</a:t>
                      </a:r>
                      <a:r>
                        <a:rPr lang="zh-TW" altLang="en-US" sz="2400" kern="0" dirty="0" smtClean="0">
                          <a:effectLst/>
                        </a:rPr>
                        <a:t>資優</a:t>
                      </a:r>
                      <a:r>
                        <a:rPr lang="zh-TW" sz="2400" kern="0" dirty="0" smtClean="0">
                          <a:effectLst/>
                        </a:rPr>
                        <a:t>班</a:t>
                      </a:r>
                      <a:endParaRPr lang="zh-TW" sz="24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3333" marR="13333" marT="0" marB="0" anchor="ctr"/>
                </a:tc>
                <a:tc>
                  <a:txBody>
                    <a:bodyPr/>
                    <a:lstStyle/>
                    <a:p>
                      <a:pPr algn="ctr">
                        <a:spcAft>
                          <a:spcPts val="0"/>
                        </a:spcAft>
                      </a:pPr>
                      <a:r>
                        <a:rPr lang="en-US" sz="2400" kern="0">
                          <a:effectLst/>
                        </a:rPr>
                        <a:t>1</a:t>
                      </a:r>
                      <a:endParaRPr lang="zh-TW" sz="24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3333" marR="13333" marT="0" marB="0" anchor="ctr"/>
                </a:tc>
                <a:tc>
                  <a:txBody>
                    <a:bodyPr/>
                    <a:lstStyle/>
                    <a:p>
                      <a:pPr algn="ctr">
                        <a:spcAft>
                          <a:spcPts val="0"/>
                        </a:spcAft>
                      </a:pPr>
                      <a:r>
                        <a:rPr lang="en-US" sz="2400" kern="0" dirty="0">
                          <a:effectLst/>
                        </a:rPr>
                        <a:t>30</a:t>
                      </a:r>
                      <a:endParaRPr lang="zh-TW" sz="24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3333" marR="13333" marT="0" marB="0" anchor="ctr"/>
                </a:tc>
                <a:tc>
                  <a:txBody>
                    <a:bodyPr/>
                    <a:lstStyle/>
                    <a:p>
                      <a:pPr algn="ctr">
                        <a:spcAft>
                          <a:spcPts val="0"/>
                        </a:spcAft>
                      </a:pPr>
                      <a:r>
                        <a:rPr lang="en-US" sz="2400" kern="0">
                          <a:effectLst/>
                        </a:rPr>
                        <a:t>30</a:t>
                      </a:r>
                      <a:endParaRPr lang="zh-TW" sz="24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3333" marR="13333" marT="0" marB="0" anchor="ctr"/>
                </a:tc>
                <a:extLst>
                  <a:ext uri="{0D108BD9-81ED-4DB2-BD59-A6C34878D82A}">
                    <a16:rowId xmlns="" xmlns:a16="http://schemas.microsoft.com/office/drawing/2014/main" val="10002"/>
                  </a:ext>
                </a:extLst>
              </a:tr>
              <a:tr h="401709">
                <a:tc>
                  <a:txBody>
                    <a:bodyPr/>
                    <a:lstStyle/>
                    <a:p>
                      <a:pPr algn="ctr">
                        <a:spcAft>
                          <a:spcPts val="0"/>
                        </a:spcAft>
                      </a:pPr>
                      <a:r>
                        <a:rPr lang="zh-TW" sz="2400" kern="0">
                          <a:effectLst/>
                        </a:rPr>
                        <a:t>家齊女中</a:t>
                      </a:r>
                      <a:endParaRPr lang="zh-TW" sz="24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3333" marR="13333" marT="0" marB="0" anchor="ctr"/>
                </a:tc>
                <a:tc>
                  <a:txBody>
                    <a:bodyPr/>
                    <a:lstStyle/>
                    <a:p>
                      <a:pPr>
                        <a:spcAft>
                          <a:spcPts val="0"/>
                        </a:spcAft>
                      </a:pPr>
                      <a:r>
                        <a:rPr lang="zh-TW" sz="2400" kern="0" dirty="0">
                          <a:effectLst/>
                        </a:rPr>
                        <a:t>舞蹈資優班</a:t>
                      </a:r>
                      <a:endParaRPr lang="zh-TW" sz="24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3333" marR="13333" marT="0" marB="0" anchor="ctr"/>
                </a:tc>
                <a:tc>
                  <a:txBody>
                    <a:bodyPr/>
                    <a:lstStyle/>
                    <a:p>
                      <a:pPr algn="ctr">
                        <a:spcAft>
                          <a:spcPts val="0"/>
                        </a:spcAft>
                      </a:pPr>
                      <a:r>
                        <a:rPr lang="en-US" sz="2400" kern="0" dirty="0">
                          <a:effectLst/>
                        </a:rPr>
                        <a:t>1</a:t>
                      </a:r>
                      <a:endParaRPr lang="zh-TW" sz="24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3333" marR="13333" marT="0" marB="0" anchor="ctr"/>
                </a:tc>
                <a:tc>
                  <a:txBody>
                    <a:bodyPr/>
                    <a:lstStyle/>
                    <a:p>
                      <a:pPr algn="ctr">
                        <a:spcAft>
                          <a:spcPts val="0"/>
                        </a:spcAft>
                      </a:pPr>
                      <a:r>
                        <a:rPr lang="en-US" sz="2400" kern="0">
                          <a:effectLst/>
                        </a:rPr>
                        <a:t>30</a:t>
                      </a:r>
                      <a:endParaRPr lang="zh-TW" sz="24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3333" marR="13333" marT="0" marB="0" anchor="ctr"/>
                </a:tc>
                <a:tc>
                  <a:txBody>
                    <a:bodyPr/>
                    <a:lstStyle/>
                    <a:p>
                      <a:pPr algn="ctr">
                        <a:spcAft>
                          <a:spcPts val="0"/>
                        </a:spcAft>
                      </a:pPr>
                      <a:r>
                        <a:rPr lang="en-US" sz="2400" kern="0" dirty="0">
                          <a:effectLst/>
                        </a:rPr>
                        <a:t>30</a:t>
                      </a:r>
                      <a:endParaRPr lang="zh-TW" sz="24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3333" marR="13333" marT="0" marB="0" anchor="ctr"/>
                </a:tc>
                <a:extLst>
                  <a:ext uri="{0D108BD9-81ED-4DB2-BD59-A6C34878D82A}">
                    <a16:rowId xmlns="" xmlns:a16="http://schemas.microsoft.com/office/drawing/2014/main" val="10003"/>
                  </a:ext>
                </a:extLst>
              </a:tr>
              <a:tr h="401709">
                <a:tc>
                  <a:txBody>
                    <a:bodyPr/>
                    <a:lstStyle/>
                    <a:p>
                      <a:pPr algn="ctr">
                        <a:spcAft>
                          <a:spcPts val="0"/>
                        </a:spcAft>
                      </a:pPr>
                      <a:r>
                        <a:rPr lang="zh-TW" sz="2400" kern="0" dirty="0">
                          <a:effectLst/>
                        </a:rPr>
                        <a:t>新營高中</a:t>
                      </a:r>
                      <a:endParaRPr lang="zh-TW" sz="24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3333" marR="13333" marT="0" marB="0" anchor="ctr"/>
                </a:tc>
                <a:tc>
                  <a:txBody>
                    <a:bodyPr/>
                    <a:lstStyle/>
                    <a:p>
                      <a:pPr>
                        <a:spcAft>
                          <a:spcPts val="0"/>
                        </a:spcAft>
                      </a:pPr>
                      <a:r>
                        <a:rPr lang="zh-TW" sz="2400" kern="0" dirty="0">
                          <a:effectLst/>
                        </a:rPr>
                        <a:t>美術資優班</a:t>
                      </a:r>
                      <a:endParaRPr lang="zh-TW" sz="24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3333" marR="13333" marT="0" marB="0" anchor="ctr"/>
                </a:tc>
                <a:tc>
                  <a:txBody>
                    <a:bodyPr/>
                    <a:lstStyle/>
                    <a:p>
                      <a:pPr algn="ctr">
                        <a:spcAft>
                          <a:spcPts val="0"/>
                        </a:spcAft>
                      </a:pPr>
                      <a:r>
                        <a:rPr lang="en-US" sz="2400" kern="0" dirty="0">
                          <a:effectLst/>
                        </a:rPr>
                        <a:t>1</a:t>
                      </a:r>
                      <a:endParaRPr lang="zh-TW" sz="24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3333" marR="13333" marT="0" marB="0" anchor="ctr"/>
                </a:tc>
                <a:tc>
                  <a:txBody>
                    <a:bodyPr/>
                    <a:lstStyle/>
                    <a:p>
                      <a:pPr algn="ctr">
                        <a:spcAft>
                          <a:spcPts val="0"/>
                        </a:spcAft>
                      </a:pPr>
                      <a:r>
                        <a:rPr lang="en-US" sz="2400" kern="0" dirty="0">
                          <a:effectLst/>
                        </a:rPr>
                        <a:t>30</a:t>
                      </a:r>
                      <a:endParaRPr lang="zh-TW" sz="24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3333" marR="13333" marT="0" marB="0" anchor="ctr"/>
                </a:tc>
                <a:tc>
                  <a:txBody>
                    <a:bodyPr/>
                    <a:lstStyle/>
                    <a:p>
                      <a:pPr algn="ctr">
                        <a:spcAft>
                          <a:spcPts val="0"/>
                        </a:spcAft>
                      </a:pPr>
                      <a:r>
                        <a:rPr lang="en-US" sz="2400" kern="0" dirty="0">
                          <a:effectLst/>
                        </a:rPr>
                        <a:t>30</a:t>
                      </a:r>
                      <a:endParaRPr lang="zh-TW" sz="24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3333" marR="13333" marT="0" marB="0" anchor="ctr"/>
                </a:tc>
                <a:extLst>
                  <a:ext uri="{0D108BD9-81ED-4DB2-BD59-A6C34878D82A}">
                    <a16:rowId xmlns="" xmlns:a16="http://schemas.microsoft.com/office/drawing/2014/main" val="10004"/>
                  </a:ext>
                </a:extLst>
              </a:tr>
            </a:tbl>
          </a:graphicData>
        </a:graphic>
      </p:graphicFrame>
    </p:spTree>
    <p:extLst>
      <p:ext uri="{BB962C8B-B14F-4D97-AF65-F5344CB8AC3E}">
        <p14:creationId xmlns:p14="http://schemas.microsoft.com/office/powerpoint/2010/main" xmlns="" val="146996586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內容版面配置區 2"/>
          <p:cNvSpPr>
            <a:spLocks noGrp="1"/>
          </p:cNvSpPr>
          <p:nvPr>
            <p:ph idx="1"/>
          </p:nvPr>
        </p:nvSpPr>
        <p:spPr>
          <a:xfrm>
            <a:off x="2027352" y="1670891"/>
            <a:ext cx="8915400" cy="3777622"/>
          </a:xfrm>
        </p:spPr>
        <p:txBody>
          <a:bodyPr/>
          <a:lstStyle/>
          <a:p>
            <a:pPr marL="0" indent="0">
              <a:buNone/>
            </a:pPr>
            <a:r>
              <a:rPr altLang="en-US" sz="3000" dirty="0">
                <a:solidFill>
                  <a:srgbClr val="000000"/>
                </a:solidFill>
                <a:latin typeface="標楷體" panose="03000509000000000000" pitchFamily="65" charset="-120"/>
                <a:ea typeface="標楷體" panose="03000509000000000000" pitchFamily="65" charset="-120"/>
              </a:rPr>
              <a:t>高級中等學校體育班辦理特色招生甄選入學，係依術科測驗分數作為入學依據。術科測驗內容包括基礎體能、專項技術及運動成就表現等，由學校依體育班發展運動種類及特色課程內容，設計考科及計分方式。招生方式得由學校選擇採取獨立或聯合招生方式為之，招生範圍則不受免試就學區限制，各校可跨區招生，學生也可跨區報考。</a:t>
            </a:r>
          </a:p>
        </p:txBody>
      </p:sp>
      <p:sp>
        <p:nvSpPr>
          <p:cNvPr id="70659" name="投影片編號版面配置區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ts val="1800"/>
              </a:spcBef>
              <a:buFont typeface="Arial" panose="020B0604020202020204" pitchFamily="34" charset="0"/>
              <a:buChar char="•"/>
              <a:defRPr sz="2400">
                <a:solidFill>
                  <a:schemeClr val="tx1"/>
                </a:solidFill>
                <a:latin typeface="Microsoft JhengHei UI" panose="020B0604030504040204" pitchFamily="34" charset="-120"/>
                <a:ea typeface="Microsoft JhengHei UI" panose="020B0604030504040204" pitchFamily="34" charset="-120"/>
              </a:defRPr>
            </a:lvl1pPr>
            <a:lvl2pPr marL="742950" indent="-285750">
              <a:spcBef>
                <a:spcPts val="1200"/>
              </a:spcBef>
              <a:buFont typeface="Arial" panose="020B0604020202020204" pitchFamily="34" charset="0"/>
              <a:buChar char="•"/>
              <a:defRPr sz="2000">
                <a:solidFill>
                  <a:schemeClr val="tx1"/>
                </a:solidFill>
                <a:latin typeface="Microsoft JhengHei UI" panose="020B0604030504040204" pitchFamily="34" charset="-120"/>
                <a:ea typeface="Microsoft JhengHei UI" panose="020B0604030504040204" pitchFamily="34" charset="-120"/>
              </a:defRPr>
            </a:lvl2pPr>
            <a:lvl3pPr marL="1143000" indent="-228600">
              <a:spcBef>
                <a:spcPts val="800"/>
              </a:spcBef>
              <a:buFont typeface="Arial" panose="020B0604020202020204" pitchFamily="34" charset="0"/>
              <a:buChar char="•"/>
              <a:defRPr>
                <a:solidFill>
                  <a:schemeClr val="tx1"/>
                </a:solidFill>
                <a:latin typeface="Microsoft JhengHei UI" panose="020B0604030504040204" pitchFamily="34" charset="-120"/>
                <a:ea typeface="Microsoft JhengHei UI" panose="020B0604030504040204" pitchFamily="34" charset="-120"/>
              </a:defRPr>
            </a:lvl3pPr>
            <a:lvl4pPr marL="1600200" indent="-228600">
              <a:spcBef>
                <a:spcPts val="600"/>
              </a:spcBef>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4pPr>
            <a:lvl5pPr marL="2057400" indent="-228600">
              <a:spcBef>
                <a:spcPts val="600"/>
              </a:spcBef>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5pPr>
            <a:lvl6pPr marL="25146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6pPr>
            <a:lvl7pPr marL="29718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7pPr>
            <a:lvl8pPr marL="34290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8pPr>
            <a:lvl9pPr marL="38862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9pPr>
          </a:lstStyle>
          <a:p>
            <a:pPr>
              <a:spcBef>
                <a:spcPct val="0"/>
              </a:spcBef>
              <a:buNone/>
            </a:pPr>
            <a:r>
              <a:rPr lang="en-US" altLang="zh-TW" sz="2000" dirty="0" smtClean="0">
                <a:solidFill>
                  <a:srgbClr val="FEFFFF"/>
                </a:solidFill>
                <a:latin typeface="+mn-lt"/>
                <a:ea typeface="+mn-ea"/>
              </a:rPr>
              <a:t>82</a:t>
            </a:r>
            <a:endParaRPr lang="en-US" altLang="en-US" sz="2000" dirty="0">
              <a:solidFill>
                <a:srgbClr val="FEFFFF"/>
              </a:solidFill>
              <a:latin typeface="+mn-lt"/>
              <a:ea typeface="+mn-ea"/>
            </a:endParaRPr>
          </a:p>
        </p:txBody>
      </p:sp>
      <p:sp>
        <p:nvSpPr>
          <p:cNvPr id="5" name="標題 1"/>
          <p:cNvSpPr>
            <a:spLocks noGrp="1"/>
          </p:cNvSpPr>
          <p:nvPr>
            <p:ph type="title"/>
          </p:nvPr>
        </p:nvSpPr>
        <p:spPr>
          <a:xfrm>
            <a:off x="2592925" y="624110"/>
            <a:ext cx="8911687" cy="1280890"/>
          </a:xfrm>
        </p:spPr>
        <p:txBody>
          <a:bodyPr/>
          <a:lstStyle/>
          <a:p>
            <a:pPr eaLnBrk="1" hangingPunct="1"/>
            <a:r>
              <a:rPr lang="zh-TW" altLang="en-US" sz="4000" dirty="0" smtClean="0">
                <a:solidFill>
                  <a:srgbClr val="C00000"/>
                </a:solidFill>
                <a:latin typeface="華康華綜體W5" panose="020B0509000000000000" pitchFamily="49" charset="-120"/>
                <a:ea typeface="華康華綜體W5" panose="020B0509000000000000" pitchFamily="49" charset="-120"/>
              </a:rPr>
              <a:t>特色招生甄選入學</a:t>
            </a:r>
            <a:r>
              <a:rPr lang="en-US" altLang="zh-TW" sz="4000" dirty="0" smtClean="0">
                <a:solidFill>
                  <a:srgbClr val="C00000"/>
                </a:solidFill>
                <a:latin typeface="華康華綜體W5" panose="020B0509000000000000" pitchFamily="49" charset="-120"/>
                <a:ea typeface="華康華綜體W5" panose="020B0509000000000000" pitchFamily="49" charset="-120"/>
              </a:rPr>
              <a:t>---</a:t>
            </a:r>
            <a:r>
              <a:rPr lang="zh-TW" altLang="en-US" sz="4000" dirty="0" smtClean="0">
                <a:solidFill>
                  <a:srgbClr val="C00000"/>
                </a:solidFill>
                <a:latin typeface="華康華綜體W5" panose="020B0509000000000000" pitchFamily="49" charset="-120"/>
                <a:ea typeface="華康華綜體W5" panose="020B0509000000000000" pitchFamily="49" charset="-120"/>
              </a:rPr>
              <a:t>體</a:t>
            </a:r>
            <a:r>
              <a:rPr lang="zh-TW" altLang="en-US" sz="4000" dirty="0">
                <a:solidFill>
                  <a:srgbClr val="C00000"/>
                </a:solidFill>
                <a:latin typeface="華康華綜體W5" panose="020B0509000000000000" pitchFamily="49" charset="-120"/>
                <a:ea typeface="華康華綜體W5" panose="020B0509000000000000" pitchFamily="49" charset="-120"/>
              </a:rPr>
              <a:t>育</a:t>
            </a:r>
            <a:r>
              <a:rPr lang="zh-TW" altLang="en-US" sz="4000" dirty="0" smtClean="0">
                <a:solidFill>
                  <a:srgbClr val="C00000"/>
                </a:solidFill>
                <a:latin typeface="華康華綜體W5" panose="020B0509000000000000" pitchFamily="49" charset="-120"/>
                <a:ea typeface="華康華綜體W5" panose="020B0509000000000000" pitchFamily="49" charset="-120"/>
              </a:rPr>
              <a:t>班</a:t>
            </a:r>
          </a:p>
        </p:txBody>
      </p:sp>
    </p:spTree>
    <p:extLst>
      <p:ext uri="{BB962C8B-B14F-4D97-AF65-F5344CB8AC3E}">
        <p14:creationId xmlns:p14="http://schemas.microsoft.com/office/powerpoint/2010/main" xmlns="" val="411438657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投影片編號版面配置區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ts val="1800"/>
              </a:spcBef>
              <a:buFont typeface="Arial" panose="020B0604020202020204" pitchFamily="34" charset="0"/>
              <a:buChar char="•"/>
              <a:defRPr sz="2400">
                <a:solidFill>
                  <a:schemeClr val="tx1"/>
                </a:solidFill>
                <a:latin typeface="Microsoft JhengHei UI" panose="020B0604030504040204" pitchFamily="34" charset="-120"/>
                <a:ea typeface="Microsoft JhengHei UI" panose="020B0604030504040204" pitchFamily="34" charset="-120"/>
              </a:defRPr>
            </a:lvl1pPr>
            <a:lvl2pPr marL="742950" indent="-285750">
              <a:spcBef>
                <a:spcPts val="1200"/>
              </a:spcBef>
              <a:buFont typeface="Arial" panose="020B0604020202020204" pitchFamily="34" charset="0"/>
              <a:buChar char="•"/>
              <a:defRPr sz="2000">
                <a:solidFill>
                  <a:schemeClr val="tx1"/>
                </a:solidFill>
                <a:latin typeface="Microsoft JhengHei UI" panose="020B0604030504040204" pitchFamily="34" charset="-120"/>
                <a:ea typeface="Microsoft JhengHei UI" panose="020B0604030504040204" pitchFamily="34" charset="-120"/>
              </a:defRPr>
            </a:lvl2pPr>
            <a:lvl3pPr marL="1143000" indent="-228600">
              <a:spcBef>
                <a:spcPts val="800"/>
              </a:spcBef>
              <a:buFont typeface="Arial" panose="020B0604020202020204" pitchFamily="34" charset="0"/>
              <a:buChar char="•"/>
              <a:defRPr>
                <a:solidFill>
                  <a:schemeClr val="tx1"/>
                </a:solidFill>
                <a:latin typeface="Microsoft JhengHei UI" panose="020B0604030504040204" pitchFamily="34" charset="-120"/>
                <a:ea typeface="Microsoft JhengHei UI" panose="020B0604030504040204" pitchFamily="34" charset="-120"/>
              </a:defRPr>
            </a:lvl3pPr>
            <a:lvl4pPr marL="1600200" indent="-228600">
              <a:spcBef>
                <a:spcPts val="600"/>
              </a:spcBef>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4pPr>
            <a:lvl5pPr marL="2057400" indent="-228600">
              <a:spcBef>
                <a:spcPts val="600"/>
              </a:spcBef>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5pPr>
            <a:lvl6pPr marL="25146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6pPr>
            <a:lvl7pPr marL="29718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7pPr>
            <a:lvl8pPr marL="34290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8pPr>
            <a:lvl9pPr marL="38862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9pPr>
          </a:lstStyle>
          <a:p>
            <a:pPr eaLnBrk="1" hangingPunct="1">
              <a:spcBef>
                <a:spcPct val="0"/>
              </a:spcBef>
              <a:buFontTx/>
              <a:buNone/>
            </a:pPr>
            <a:r>
              <a:rPr lang="en-US" altLang="zh-TW" sz="2000" dirty="0" smtClean="0">
                <a:solidFill>
                  <a:srgbClr val="FEFFFF"/>
                </a:solidFill>
                <a:latin typeface="+mn-lt"/>
                <a:ea typeface="+mn-ea"/>
              </a:rPr>
              <a:t>85</a:t>
            </a:r>
            <a:endParaRPr lang="en-US" altLang="zh-TW" sz="2000" dirty="0">
              <a:solidFill>
                <a:srgbClr val="FEFFFF"/>
              </a:solidFill>
              <a:latin typeface="+mn-lt"/>
              <a:ea typeface="+mn-ea"/>
            </a:endParaRPr>
          </a:p>
        </p:txBody>
      </p:sp>
      <p:sp>
        <p:nvSpPr>
          <p:cNvPr id="39" name="手繪多邊形 38"/>
          <p:cNvSpPr/>
          <p:nvPr/>
        </p:nvSpPr>
        <p:spPr bwMode="auto">
          <a:xfrm>
            <a:off x="2745324" y="1700213"/>
            <a:ext cx="2918876" cy="690562"/>
          </a:xfrm>
          <a:custGeom>
            <a:avLst/>
            <a:gdLst>
              <a:gd name="connsiteX0" fmla="*/ 0 w 1857374"/>
              <a:gd name="connsiteY0" fmla="*/ 0 h 742949"/>
              <a:gd name="connsiteX1" fmla="*/ 1857374 w 1857374"/>
              <a:gd name="connsiteY1" fmla="*/ 0 h 742949"/>
              <a:gd name="connsiteX2" fmla="*/ 1857374 w 1857374"/>
              <a:gd name="connsiteY2" fmla="*/ 742949 h 742949"/>
              <a:gd name="connsiteX3" fmla="*/ 0 w 1857374"/>
              <a:gd name="connsiteY3" fmla="*/ 742949 h 742949"/>
              <a:gd name="connsiteX4" fmla="*/ 0 w 1857374"/>
              <a:gd name="connsiteY4" fmla="*/ 0 h 742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7374" h="742949">
                <a:moveTo>
                  <a:pt x="0" y="0"/>
                </a:moveTo>
                <a:lnTo>
                  <a:pt x="1857374" y="0"/>
                </a:lnTo>
                <a:lnTo>
                  <a:pt x="1857374" y="742949"/>
                </a:lnTo>
                <a:lnTo>
                  <a:pt x="0" y="742949"/>
                </a:lnTo>
                <a:lnTo>
                  <a:pt x="0" y="0"/>
                </a:lnTo>
                <a:close/>
              </a:path>
            </a:pathLst>
          </a:custGeom>
          <a:solidFill>
            <a:srgbClr val="6600CC"/>
          </a:solidFill>
          <a:ln>
            <a:noFill/>
          </a:ln>
        </p:spPr>
        <p:style>
          <a:lnRef idx="2">
            <a:schemeClr val="accent5">
              <a:hueOff val="5142836"/>
              <a:satOff val="11748"/>
              <a:lumOff val="-32549"/>
              <a:alphaOff val="0"/>
            </a:schemeClr>
          </a:lnRef>
          <a:fillRef idx="1">
            <a:schemeClr val="accent5">
              <a:hueOff val="5142836"/>
              <a:satOff val="11748"/>
              <a:lumOff val="-32549"/>
              <a:alphaOff val="0"/>
            </a:schemeClr>
          </a:fillRef>
          <a:effectRef idx="0">
            <a:schemeClr val="accent5">
              <a:hueOff val="5142836"/>
              <a:satOff val="11748"/>
              <a:lumOff val="-32549"/>
              <a:alphaOff val="0"/>
            </a:schemeClr>
          </a:effectRef>
          <a:fontRef idx="minor">
            <a:schemeClr val="lt1"/>
          </a:fontRef>
        </p:style>
        <p:txBody>
          <a:bodyPr lIns="206248" tIns="117856" rIns="206248" bIns="117856" spcCol="1270" anchor="ctr"/>
          <a:lstStyle/>
          <a:p>
            <a:pPr algn="ctr">
              <a:lnSpc>
                <a:spcPts val="3700"/>
              </a:lnSpc>
              <a:defRPr/>
            </a:pPr>
            <a:r>
              <a:rPr lang="en-US" altLang="zh-TW" sz="2400" b="1" dirty="0"/>
              <a:t>105</a:t>
            </a:r>
            <a:r>
              <a:rPr lang="zh-TW" altLang="en-US" sz="2400" b="1" dirty="0"/>
              <a:t>年重要日程</a:t>
            </a:r>
            <a:endParaRPr lang="en-US" altLang="zh-TW" sz="2400" b="1" dirty="0"/>
          </a:p>
        </p:txBody>
      </p:sp>
      <p:sp>
        <p:nvSpPr>
          <p:cNvPr id="40" name="手繪多邊形 39"/>
          <p:cNvSpPr/>
          <p:nvPr/>
        </p:nvSpPr>
        <p:spPr bwMode="auto">
          <a:xfrm>
            <a:off x="2745325" y="2420938"/>
            <a:ext cx="2918875" cy="3816350"/>
          </a:xfrm>
          <a:custGeom>
            <a:avLst/>
            <a:gdLst>
              <a:gd name="connsiteX0" fmla="*/ 0 w 1857374"/>
              <a:gd name="connsiteY0" fmla="*/ 0 h 1361520"/>
              <a:gd name="connsiteX1" fmla="*/ 1857374 w 1857374"/>
              <a:gd name="connsiteY1" fmla="*/ 0 h 1361520"/>
              <a:gd name="connsiteX2" fmla="*/ 1857374 w 1857374"/>
              <a:gd name="connsiteY2" fmla="*/ 1361520 h 1361520"/>
              <a:gd name="connsiteX3" fmla="*/ 0 w 1857374"/>
              <a:gd name="connsiteY3" fmla="*/ 1361520 h 1361520"/>
              <a:gd name="connsiteX4" fmla="*/ 0 w 1857374"/>
              <a:gd name="connsiteY4" fmla="*/ 0 h 1361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7374" h="1361520">
                <a:moveTo>
                  <a:pt x="0" y="0"/>
                </a:moveTo>
                <a:lnTo>
                  <a:pt x="1857374" y="0"/>
                </a:lnTo>
                <a:lnTo>
                  <a:pt x="1857374" y="1361520"/>
                </a:lnTo>
                <a:lnTo>
                  <a:pt x="0" y="1361520"/>
                </a:lnTo>
                <a:lnTo>
                  <a:pt x="0" y="0"/>
                </a:lnTo>
                <a:close/>
              </a:path>
            </a:pathLst>
          </a:custGeom>
          <a:ln>
            <a:noFill/>
          </a:ln>
        </p:spPr>
        <p:style>
          <a:lnRef idx="2">
            <a:schemeClr val="accent5">
              <a:tint val="40000"/>
              <a:alpha val="90000"/>
              <a:hueOff val="5260815"/>
              <a:satOff val="-10792"/>
              <a:lumOff val="-6789"/>
              <a:alphaOff val="0"/>
            </a:schemeClr>
          </a:lnRef>
          <a:fillRef idx="1">
            <a:schemeClr val="accent5">
              <a:tint val="40000"/>
              <a:alpha val="90000"/>
              <a:hueOff val="5260815"/>
              <a:satOff val="-10792"/>
              <a:lumOff val="-6789"/>
              <a:alphaOff val="0"/>
            </a:schemeClr>
          </a:fillRef>
          <a:effectRef idx="0">
            <a:schemeClr val="accent5">
              <a:tint val="40000"/>
              <a:alpha val="90000"/>
              <a:hueOff val="5260815"/>
              <a:satOff val="-10792"/>
              <a:lumOff val="-6789"/>
              <a:alphaOff val="0"/>
            </a:schemeClr>
          </a:effectRef>
          <a:fontRef idx="minor">
            <a:schemeClr val="dk1">
              <a:hueOff val="0"/>
              <a:satOff val="0"/>
              <a:lumOff val="0"/>
              <a:alphaOff val="0"/>
            </a:schemeClr>
          </a:fontRef>
        </p:style>
        <p:txBody>
          <a:bodyPr lIns="154686" tIns="154686" rIns="206248" bIns="232029" spcCol="1270"/>
          <a:lstStyle/>
          <a:p>
            <a:pPr marL="0" lvl="1" defTabSz="1289050">
              <a:lnSpc>
                <a:spcPts val="3000"/>
              </a:lnSpc>
              <a:spcAft>
                <a:spcPts val="0"/>
              </a:spcAft>
              <a:defRPr/>
            </a:pPr>
            <a:r>
              <a:rPr lang="en-US" altLang="zh-TW" sz="2000" dirty="0">
                <a:solidFill>
                  <a:schemeClr val="tx1"/>
                </a:solidFill>
              </a:rPr>
              <a:t>1.</a:t>
            </a:r>
            <a:r>
              <a:rPr lang="zh-TW" altLang="en-US" sz="2000" dirty="0">
                <a:solidFill>
                  <a:schemeClr val="tx1"/>
                </a:solidFill>
              </a:rPr>
              <a:t>術科測驗報名：</a:t>
            </a:r>
            <a:endParaRPr lang="en-US" altLang="zh-TW" sz="2000" dirty="0">
              <a:solidFill>
                <a:schemeClr val="tx1"/>
              </a:solidFill>
            </a:endParaRPr>
          </a:p>
          <a:p>
            <a:pPr marL="0" lvl="1" defTabSz="1289050">
              <a:lnSpc>
                <a:spcPts val="3000"/>
              </a:lnSpc>
              <a:spcAft>
                <a:spcPts val="0"/>
              </a:spcAft>
              <a:defRPr/>
            </a:pPr>
            <a:r>
              <a:rPr lang="zh-TW" altLang="en-US" sz="2000" dirty="0">
                <a:solidFill>
                  <a:schemeClr val="tx1"/>
                </a:solidFill>
              </a:rPr>
              <a:t>   </a:t>
            </a:r>
            <a:r>
              <a:rPr lang="en-US" altLang="zh-TW" sz="2000" dirty="0">
                <a:solidFill>
                  <a:schemeClr val="tx1"/>
                </a:solidFill>
              </a:rPr>
              <a:t>105</a:t>
            </a:r>
            <a:r>
              <a:rPr lang="zh-TW" altLang="en-US" sz="2000" dirty="0">
                <a:solidFill>
                  <a:schemeClr val="tx1"/>
                </a:solidFill>
              </a:rPr>
              <a:t>年</a:t>
            </a:r>
            <a:r>
              <a:rPr lang="en-US" altLang="zh-TW" sz="2000" dirty="0">
                <a:solidFill>
                  <a:schemeClr val="tx1"/>
                </a:solidFill>
              </a:rPr>
              <a:t>5</a:t>
            </a:r>
            <a:r>
              <a:rPr lang="zh-TW" altLang="en-US" sz="2000" dirty="0">
                <a:solidFill>
                  <a:schemeClr val="tx1"/>
                </a:solidFill>
              </a:rPr>
              <a:t>月</a:t>
            </a:r>
            <a:r>
              <a:rPr lang="en-US" altLang="zh-TW" sz="2000" dirty="0">
                <a:solidFill>
                  <a:schemeClr val="tx1"/>
                </a:solidFill>
              </a:rPr>
              <a:t>2</a:t>
            </a:r>
            <a:r>
              <a:rPr lang="zh-TW" altLang="en-US" sz="2000" dirty="0">
                <a:solidFill>
                  <a:schemeClr val="tx1"/>
                </a:solidFill>
              </a:rPr>
              <a:t>日至</a:t>
            </a:r>
            <a:r>
              <a:rPr lang="en-US" altLang="zh-TW" sz="2000" dirty="0">
                <a:solidFill>
                  <a:schemeClr val="tx1"/>
                </a:solidFill>
              </a:rPr>
              <a:t>5</a:t>
            </a:r>
            <a:r>
              <a:rPr lang="zh-TW" altLang="en-US" sz="2000" dirty="0">
                <a:solidFill>
                  <a:schemeClr val="tx1"/>
                </a:solidFill>
              </a:rPr>
              <a:t>日</a:t>
            </a:r>
          </a:p>
          <a:p>
            <a:pPr marL="0" lvl="1" defTabSz="1289050">
              <a:lnSpc>
                <a:spcPts val="3000"/>
              </a:lnSpc>
              <a:spcAft>
                <a:spcPts val="0"/>
              </a:spcAft>
              <a:defRPr/>
            </a:pPr>
            <a:r>
              <a:rPr lang="en-US" altLang="zh-TW" sz="2000" dirty="0">
                <a:solidFill>
                  <a:schemeClr val="tx1"/>
                </a:solidFill>
              </a:rPr>
              <a:t>2.</a:t>
            </a:r>
            <a:r>
              <a:rPr lang="zh-TW" altLang="en-US" sz="2000" dirty="0">
                <a:solidFill>
                  <a:schemeClr val="tx1"/>
                </a:solidFill>
              </a:rPr>
              <a:t>術科測驗：</a:t>
            </a:r>
            <a:endParaRPr lang="en-US" altLang="zh-TW" sz="2000" dirty="0">
              <a:solidFill>
                <a:schemeClr val="tx1"/>
              </a:solidFill>
            </a:endParaRPr>
          </a:p>
          <a:p>
            <a:pPr marL="0" lvl="1" defTabSz="1289050">
              <a:lnSpc>
                <a:spcPts val="3000"/>
              </a:lnSpc>
              <a:spcAft>
                <a:spcPts val="0"/>
              </a:spcAft>
              <a:defRPr/>
            </a:pPr>
            <a:r>
              <a:rPr lang="zh-TW" altLang="en-US" sz="2000" dirty="0">
                <a:solidFill>
                  <a:schemeClr val="tx1"/>
                </a:solidFill>
              </a:rPr>
              <a:t>   </a:t>
            </a:r>
            <a:r>
              <a:rPr lang="en-US" altLang="zh-TW" sz="2000" dirty="0">
                <a:solidFill>
                  <a:schemeClr val="tx1"/>
                </a:solidFill>
              </a:rPr>
              <a:t>105</a:t>
            </a:r>
            <a:r>
              <a:rPr lang="zh-TW" altLang="en-US" sz="2000" dirty="0">
                <a:solidFill>
                  <a:schemeClr val="tx1"/>
                </a:solidFill>
              </a:rPr>
              <a:t>年</a:t>
            </a:r>
            <a:r>
              <a:rPr lang="en-US" altLang="zh-TW" sz="2000" dirty="0">
                <a:solidFill>
                  <a:schemeClr val="tx1"/>
                </a:solidFill>
              </a:rPr>
              <a:t>5</a:t>
            </a:r>
            <a:r>
              <a:rPr lang="zh-TW" altLang="en-US" sz="2000" dirty="0">
                <a:solidFill>
                  <a:schemeClr val="tx1"/>
                </a:solidFill>
              </a:rPr>
              <a:t>月</a:t>
            </a:r>
            <a:r>
              <a:rPr lang="en-US" altLang="zh-TW" sz="2000" dirty="0">
                <a:solidFill>
                  <a:schemeClr val="tx1"/>
                </a:solidFill>
              </a:rPr>
              <a:t>7</a:t>
            </a:r>
            <a:r>
              <a:rPr lang="zh-TW" altLang="en-US" sz="2000" dirty="0">
                <a:solidFill>
                  <a:schemeClr val="tx1"/>
                </a:solidFill>
              </a:rPr>
              <a:t>日</a:t>
            </a:r>
          </a:p>
          <a:p>
            <a:pPr marL="0" lvl="1" defTabSz="1289050">
              <a:lnSpc>
                <a:spcPts val="3000"/>
              </a:lnSpc>
              <a:spcAft>
                <a:spcPts val="0"/>
              </a:spcAft>
              <a:defRPr/>
            </a:pPr>
            <a:r>
              <a:rPr lang="en-US" altLang="zh-TW" sz="2000" dirty="0">
                <a:solidFill>
                  <a:schemeClr val="tx1"/>
                </a:solidFill>
              </a:rPr>
              <a:t>3.</a:t>
            </a:r>
            <a:r>
              <a:rPr lang="zh-TW" altLang="en-US" sz="2000" dirty="0">
                <a:solidFill>
                  <a:schemeClr val="tx1"/>
                </a:solidFill>
              </a:rPr>
              <a:t>放榜：</a:t>
            </a:r>
            <a:r>
              <a:rPr lang="en-US" altLang="zh-TW" sz="2000" dirty="0">
                <a:solidFill>
                  <a:schemeClr val="tx1"/>
                </a:solidFill>
              </a:rPr>
              <a:t>105</a:t>
            </a:r>
            <a:r>
              <a:rPr lang="zh-TW" altLang="en-US" sz="2000" dirty="0">
                <a:solidFill>
                  <a:schemeClr val="tx1"/>
                </a:solidFill>
              </a:rPr>
              <a:t>年</a:t>
            </a:r>
            <a:r>
              <a:rPr lang="en-US" altLang="zh-TW" sz="2000" dirty="0">
                <a:solidFill>
                  <a:schemeClr val="tx1"/>
                </a:solidFill>
              </a:rPr>
              <a:t>5</a:t>
            </a:r>
            <a:r>
              <a:rPr lang="zh-TW" altLang="en-US" sz="2000" dirty="0">
                <a:solidFill>
                  <a:schemeClr val="tx1"/>
                </a:solidFill>
              </a:rPr>
              <a:t>月</a:t>
            </a:r>
            <a:r>
              <a:rPr lang="en-US" altLang="zh-TW" sz="2000" dirty="0">
                <a:solidFill>
                  <a:schemeClr val="tx1"/>
                </a:solidFill>
              </a:rPr>
              <a:t>9</a:t>
            </a:r>
            <a:r>
              <a:rPr lang="zh-TW" altLang="en-US" sz="2000" dirty="0">
                <a:solidFill>
                  <a:schemeClr val="tx1"/>
                </a:solidFill>
              </a:rPr>
              <a:t>日</a:t>
            </a:r>
          </a:p>
          <a:p>
            <a:pPr marL="0" lvl="1" defTabSz="1289050">
              <a:lnSpc>
                <a:spcPts val="3000"/>
              </a:lnSpc>
              <a:spcAft>
                <a:spcPts val="0"/>
              </a:spcAft>
              <a:defRPr/>
            </a:pPr>
            <a:r>
              <a:rPr lang="en-US" altLang="zh-TW" sz="2000" dirty="0">
                <a:solidFill>
                  <a:schemeClr val="tx1"/>
                </a:solidFill>
              </a:rPr>
              <a:t>4.</a:t>
            </a:r>
            <a:r>
              <a:rPr lang="zh-TW" altLang="en-US" sz="2000" dirty="0">
                <a:solidFill>
                  <a:schemeClr val="tx1"/>
                </a:solidFill>
              </a:rPr>
              <a:t>報到：</a:t>
            </a:r>
            <a:r>
              <a:rPr lang="en-US" altLang="zh-TW" dirty="0">
                <a:solidFill>
                  <a:schemeClr val="tx1"/>
                </a:solidFill>
              </a:rPr>
              <a:t>105</a:t>
            </a:r>
            <a:r>
              <a:rPr lang="zh-TW" altLang="en-US" dirty="0">
                <a:solidFill>
                  <a:schemeClr val="tx1"/>
                </a:solidFill>
              </a:rPr>
              <a:t>年</a:t>
            </a:r>
            <a:r>
              <a:rPr lang="en-US" altLang="zh-TW" dirty="0">
                <a:solidFill>
                  <a:schemeClr val="tx1"/>
                </a:solidFill>
              </a:rPr>
              <a:t>5</a:t>
            </a:r>
            <a:r>
              <a:rPr lang="zh-TW" altLang="en-US" dirty="0">
                <a:solidFill>
                  <a:schemeClr val="tx1"/>
                </a:solidFill>
              </a:rPr>
              <a:t>月</a:t>
            </a:r>
            <a:r>
              <a:rPr lang="en-US" altLang="zh-TW" dirty="0">
                <a:solidFill>
                  <a:schemeClr val="tx1"/>
                </a:solidFill>
              </a:rPr>
              <a:t>16</a:t>
            </a:r>
            <a:r>
              <a:rPr lang="zh-TW" altLang="en-US" dirty="0">
                <a:solidFill>
                  <a:schemeClr val="tx1"/>
                </a:solidFill>
              </a:rPr>
              <a:t>日</a:t>
            </a:r>
          </a:p>
          <a:p>
            <a:pPr marL="0" lvl="1" defTabSz="1289050">
              <a:lnSpc>
                <a:spcPts val="3000"/>
              </a:lnSpc>
              <a:spcAft>
                <a:spcPts val="0"/>
              </a:spcAft>
              <a:defRPr/>
            </a:pPr>
            <a:r>
              <a:rPr lang="en-US" altLang="zh-TW" sz="2000" dirty="0">
                <a:solidFill>
                  <a:schemeClr val="tx1"/>
                </a:solidFill>
              </a:rPr>
              <a:t>5.</a:t>
            </a:r>
            <a:r>
              <a:rPr lang="zh-TW" altLang="en-US" sz="2000" dirty="0">
                <a:solidFill>
                  <a:schemeClr val="tx1"/>
                </a:solidFill>
              </a:rPr>
              <a:t>未招滿學校開始</a:t>
            </a:r>
            <a:endParaRPr lang="en-US" altLang="zh-TW" sz="2000" dirty="0">
              <a:solidFill>
                <a:schemeClr val="tx1"/>
              </a:solidFill>
            </a:endParaRPr>
          </a:p>
          <a:p>
            <a:pPr marL="0" lvl="1" defTabSz="1289050">
              <a:lnSpc>
                <a:spcPts val="3000"/>
              </a:lnSpc>
              <a:spcAft>
                <a:spcPts val="0"/>
              </a:spcAft>
              <a:defRPr/>
            </a:pPr>
            <a:r>
              <a:rPr lang="zh-TW" altLang="en-US" sz="2000" dirty="0">
                <a:solidFill>
                  <a:schemeClr val="tx1"/>
                </a:solidFill>
              </a:rPr>
              <a:t>   辦理續招：</a:t>
            </a:r>
            <a:endParaRPr lang="en-US" altLang="zh-TW" sz="2000" dirty="0">
              <a:solidFill>
                <a:schemeClr val="tx1"/>
              </a:solidFill>
            </a:endParaRPr>
          </a:p>
          <a:p>
            <a:pPr marL="0" lvl="1" defTabSz="1289050">
              <a:lnSpc>
                <a:spcPts val="3000"/>
              </a:lnSpc>
              <a:spcAft>
                <a:spcPts val="0"/>
              </a:spcAft>
              <a:defRPr/>
            </a:pPr>
            <a:r>
              <a:rPr lang="zh-TW" altLang="en-US" sz="2000" dirty="0">
                <a:solidFill>
                  <a:schemeClr val="tx1"/>
                </a:solidFill>
              </a:rPr>
              <a:t>    </a:t>
            </a:r>
            <a:r>
              <a:rPr lang="en-US" altLang="zh-TW" sz="2000" dirty="0">
                <a:solidFill>
                  <a:schemeClr val="tx1"/>
                </a:solidFill>
              </a:rPr>
              <a:t>○</a:t>
            </a:r>
            <a:r>
              <a:rPr lang="zh-TW" altLang="en-US" sz="2000" dirty="0">
                <a:solidFill>
                  <a:schemeClr val="tx1"/>
                </a:solidFill>
              </a:rPr>
              <a:t>月</a:t>
            </a:r>
            <a:r>
              <a:rPr lang="en-US" altLang="zh-TW" sz="2000" dirty="0">
                <a:solidFill>
                  <a:schemeClr val="tx1"/>
                </a:solidFill>
              </a:rPr>
              <a:t>○</a:t>
            </a:r>
            <a:r>
              <a:rPr lang="zh-TW" altLang="en-US" sz="2000" dirty="0">
                <a:solidFill>
                  <a:schemeClr val="tx1"/>
                </a:solidFill>
              </a:rPr>
              <a:t>日。</a:t>
            </a:r>
          </a:p>
        </p:txBody>
      </p:sp>
      <p:grpSp>
        <p:nvGrpSpPr>
          <p:cNvPr id="74760" name="群組 3"/>
          <p:cNvGrpSpPr>
            <a:grpSpLocks/>
          </p:cNvGrpSpPr>
          <p:nvPr/>
        </p:nvGrpSpPr>
        <p:grpSpPr bwMode="auto">
          <a:xfrm>
            <a:off x="5695950" y="1698626"/>
            <a:ext cx="4432300" cy="4538663"/>
            <a:chOff x="1613324" y="2376765"/>
            <a:chExt cx="2001508" cy="3077303"/>
          </a:xfrm>
        </p:grpSpPr>
        <p:sp>
          <p:nvSpPr>
            <p:cNvPr id="42" name="手繪多邊形 41"/>
            <p:cNvSpPr/>
            <p:nvPr/>
          </p:nvSpPr>
          <p:spPr>
            <a:xfrm>
              <a:off x="1613324" y="2376765"/>
              <a:ext cx="979965" cy="469291"/>
            </a:xfrm>
            <a:custGeom>
              <a:avLst/>
              <a:gdLst>
                <a:gd name="connsiteX0" fmla="*/ 0 w 1857374"/>
                <a:gd name="connsiteY0" fmla="*/ 0 h 742949"/>
                <a:gd name="connsiteX1" fmla="*/ 1857374 w 1857374"/>
                <a:gd name="connsiteY1" fmla="*/ 0 h 742949"/>
                <a:gd name="connsiteX2" fmla="*/ 1857374 w 1857374"/>
                <a:gd name="connsiteY2" fmla="*/ 742949 h 742949"/>
                <a:gd name="connsiteX3" fmla="*/ 0 w 1857374"/>
                <a:gd name="connsiteY3" fmla="*/ 742949 h 742949"/>
                <a:gd name="connsiteX4" fmla="*/ 0 w 1857374"/>
                <a:gd name="connsiteY4" fmla="*/ 0 h 742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7374" h="742949">
                  <a:moveTo>
                    <a:pt x="0" y="0"/>
                  </a:moveTo>
                  <a:lnTo>
                    <a:pt x="1857374" y="0"/>
                  </a:lnTo>
                  <a:lnTo>
                    <a:pt x="1857374" y="742949"/>
                  </a:lnTo>
                  <a:lnTo>
                    <a:pt x="0" y="742949"/>
                  </a:lnTo>
                  <a:lnTo>
                    <a:pt x="0" y="0"/>
                  </a:lnTo>
                  <a:close/>
                </a:path>
              </a:pathLst>
            </a:custGeom>
            <a:solidFill>
              <a:srgbClr val="660066"/>
            </a:solidFill>
            <a:ln>
              <a:noFill/>
            </a:ln>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lIns="206248" tIns="117856" rIns="206248" bIns="117856" spcCol="1270" anchor="ctr"/>
            <a:lstStyle/>
            <a:p>
              <a:pPr algn="ctr" defTabSz="1289050">
                <a:lnSpc>
                  <a:spcPct val="90000"/>
                </a:lnSpc>
                <a:spcAft>
                  <a:spcPct val="35000"/>
                </a:spcAft>
                <a:defRPr/>
              </a:pPr>
              <a:endParaRPr lang="zh-TW" altLang="en-US" sz="2900">
                <a:solidFill>
                  <a:schemeClr val="tx1"/>
                </a:solidFill>
              </a:endParaRPr>
            </a:p>
          </p:txBody>
        </p:sp>
        <p:sp>
          <p:nvSpPr>
            <p:cNvPr id="43" name="手繪多邊形 42"/>
            <p:cNvSpPr/>
            <p:nvPr/>
          </p:nvSpPr>
          <p:spPr>
            <a:xfrm>
              <a:off x="1613324" y="2866507"/>
              <a:ext cx="979965" cy="2587561"/>
            </a:xfrm>
            <a:custGeom>
              <a:avLst/>
              <a:gdLst>
                <a:gd name="connsiteX0" fmla="*/ 0 w 1857374"/>
                <a:gd name="connsiteY0" fmla="*/ 0 h 1361520"/>
                <a:gd name="connsiteX1" fmla="*/ 1857374 w 1857374"/>
                <a:gd name="connsiteY1" fmla="*/ 0 h 1361520"/>
                <a:gd name="connsiteX2" fmla="*/ 1857374 w 1857374"/>
                <a:gd name="connsiteY2" fmla="*/ 1361520 h 1361520"/>
                <a:gd name="connsiteX3" fmla="*/ 0 w 1857374"/>
                <a:gd name="connsiteY3" fmla="*/ 1361520 h 1361520"/>
                <a:gd name="connsiteX4" fmla="*/ 0 w 1857374"/>
                <a:gd name="connsiteY4" fmla="*/ 0 h 1361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7374" h="1361520">
                  <a:moveTo>
                    <a:pt x="0" y="0"/>
                  </a:moveTo>
                  <a:lnTo>
                    <a:pt x="1857374" y="0"/>
                  </a:lnTo>
                  <a:lnTo>
                    <a:pt x="1857374" y="1361520"/>
                  </a:lnTo>
                  <a:lnTo>
                    <a:pt x="0" y="1361520"/>
                  </a:lnTo>
                  <a:lnTo>
                    <a:pt x="0" y="0"/>
                  </a:lnTo>
                  <a:close/>
                </a:path>
              </a:pathLst>
            </a:custGeom>
            <a:ln>
              <a:noFill/>
            </a:ln>
          </p:spPr>
          <p:style>
            <a:lnRef idx="2">
              <a:schemeClr val="accent5">
                <a:tint val="40000"/>
                <a:alpha val="90000"/>
                <a:hueOff val="0"/>
                <a:satOff val="0"/>
                <a:lumOff val="0"/>
                <a:alphaOff val="0"/>
              </a:schemeClr>
            </a:lnRef>
            <a:fillRef idx="1">
              <a:schemeClr val="accent5">
                <a:tint val="40000"/>
                <a:alpha val="90000"/>
                <a:hueOff val="0"/>
                <a:satOff val="0"/>
                <a:lumOff val="0"/>
                <a:alphaOff val="0"/>
              </a:schemeClr>
            </a:fillRef>
            <a:effectRef idx="0">
              <a:schemeClr val="accent5">
                <a:tint val="40000"/>
                <a:alpha val="90000"/>
                <a:hueOff val="0"/>
                <a:satOff val="0"/>
                <a:lumOff val="0"/>
                <a:alphaOff val="0"/>
              </a:schemeClr>
            </a:effectRef>
            <a:fontRef idx="minor">
              <a:schemeClr val="dk1">
                <a:hueOff val="0"/>
                <a:satOff val="0"/>
                <a:lumOff val="0"/>
                <a:alphaOff val="0"/>
              </a:schemeClr>
            </a:fontRef>
          </p:style>
          <p:txBody>
            <a:bodyPr lIns="154686" tIns="154686" rIns="206248" bIns="232029" spcCol="1270"/>
            <a:lstStyle/>
            <a:p>
              <a:pPr marL="0" lvl="1" defTabSz="1289050">
                <a:lnSpc>
                  <a:spcPts val="3500"/>
                </a:lnSpc>
                <a:spcAft>
                  <a:spcPts val="0"/>
                </a:spcAft>
                <a:defRPr/>
              </a:pPr>
              <a:r>
                <a:rPr lang="zh-TW" altLang="en-US" sz="2000" b="1" dirty="0">
                  <a:latin typeface="+mj-ea"/>
                  <a:ea typeface="+mj-ea"/>
                </a:rPr>
                <a:t>包括</a:t>
              </a:r>
              <a:r>
                <a:rPr lang="zh-TW" altLang="en-US" sz="2000" b="1" dirty="0">
                  <a:solidFill>
                    <a:srgbClr val="FF0000"/>
                  </a:solidFill>
                  <a:latin typeface="+mj-ea"/>
                  <a:ea typeface="+mj-ea"/>
                </a:rPr>
                <a:t>基礎體能</a:t>
              </a:r>
              <a:r>
                <a:rPr lang="zh-TW" altLang="en-US" sz="2000" b="1" dirty="0">
                  <a:latin typeface="+mj-ea"/>
                  <a:ea typeface="+mj-ea"/>
                </a:rPr>
                <a:t>、</a:t>
              </a:r>
              <a:r>
                <a:rPr lang="zh-TW" altLang="en-US" sz="2000" b="1" dirty="0">
                  <a:solidFill>
                    <a:srgbClr val="FF0000"/>
                  </a:solidFill>
                  <a:latin typeface="+mj-ea"/>
                  <a:ea typeface="+mj-ea"/>
                </a:rPr>
                <a:t>專項技術</a:t>
              </a:r>
              <a:r>
                <a:rPr lang="zh-TW" altLang="en-US" sz="2000" b="1" dirty="0">
                  <a:latin typeface="+mj-ea"/>
                  <a:ea typeface="+mj-ea"/>
                </a:rPr>
                <a:t>及</a:t>
              </a:r>
              <a:r>
                <a:rPr lang="zh-TW" altLang="en-US" sz="2000" b="1" dirty="0">
                  <a:solidFill>
                    <a:srgbClr val="FF0000"/>
                  </a:solidFill>
                  <a:latin typeface="+mj-ea"/>
                  <a:ea typeface="+mj-ea"/>
                </a:rPr>
                <a:t>運動成就表現</a:t>
              </a:r>
              <a:r>
                <a:rPr lang="zh-TW" altLang="en-US" sz="2000" b="1" dirty="0">
                  <a:latin typeface="+mj-ea"/>
                  <a:ea typeface="+mj-ea"/>
                </a:rPr>
                <a:t>等，由學校依體育班發展運動種類及特色課程內容，設計考科及計分方式。</a:t>
              </a:r>
              <a:endParaRPr lang="en-US" altLang="zh-TW" sz="2000" b="1" dirty="0">
                <a:latin typeface="+mj-ea"/>
                <a:ea typeface="+mj-ea"/>
              </a:endParaRPr>
            </a:p>
          </p:txBody>
        </p:sp>
        <p:sp>
          <p:nvSpPr>
            <p:cNvPr id="44" name="手繪多邊形 43"/>
            <p:cNvSpPr/>
            <p:nvPr/>
          </p:nvSpPr>
          <p:spPr>
            <a:xfrm>
              <a:off x="2617663" y="2389681"/>
              <a:ext cx="992152" cy="456375"/>
            </a:xfrm>
            <a:custGeom>
              <a:avLst/>
              <a:gdLst>
                <a:gd name="connsiteX0" fmla="*/ 0 w 1857374"/>
                <a:gd name="connsiteY0" fmla="*/ 0 h 742949"/>
                <a:gd name="connsiteX1" fmla="*/ 1857374 w 1857374"/>
                <a:gd name="connsiteY1" fmla="*/ 0 h 742949"/>
                <a:gd name="connsiteX2" fmla="*/ 1857374 w 1857374"/>
                <a:gd name="connsiteY2" fmla="*/ 742949 h 742949"/>
                <a:gd name="connsiteX3" fmla="*/ 0 w 1857374"/>
                <a:gd name="connsiteY3" fmla="*/ 742949 h 742949"/>
                <a:gd name="connsiteX4" fmla="*/ 0 w 1857374"/>
                <a:gd name="connsiteY4" fmla="*/ 0 h 742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7374" h="742949">
                  <a:moveTo>
                    <a:pt x="0" y="0"/>
                  </a:moveTo>
                  <a:lnTo>
                    <a:pt x="1857374" y="0"/>
                  </a:lnTo>
                  <a:lnTo>
                    <a:pt x="1857374" y="742949"/>
                  </a:lnTo>
                  <a:lnTo>
                    <a:pt x="0" y="742949"/>
                  </a:lnTo>
                  <a:lnTo>
                    <a:pt x="0" y="0"/>
                  </a:lnTo>
                  <a:close/>
                </a:path>
              </a:pathLst>
            </a:custGeom>
            <a:solidFill>
              <a:srgbClr val="336600"/>
            </a:solidFill>
            <a:ln>
              <a:noFill/>
            </a:ln>
          </p:spPr>
          <p:style>
            <a:lnRef idx="2">
              <a:schemeClr val="accent5">
                <a:hueOff val="2571418"/>
                <a:satOff val="5874"/>
                <a:lumOff val="-16274"/>
                <a:alphaOff val="0"/>
              </a:schemeClr>
            </a:lnRef>
            <a:fillRef idx="1">
              <a:schemeClr val="accent5">
                <a:hueOff val="2571418"/>
                <a:satOff val="5874"/>
                <a:lumOff val="-16274"/>
                <a:alphaOff val="0"/>
              </a:schemeClr>
            </a:fillRef>
            <a:effectRef idx="0">
              <a:schemeClr val="accent5">
                <a:hueOff val="2571418"/>
                <a:satOff val="5874"/>
                <a:lumOff val="-16274"/>
                <a:alphaOff val="0"/>
              </a:schemeClr>
            </a:effectRef>
            <a:fontRef idx="minor">
              <a:schemeClr val="lt1"/>
            </a:fontRef>
          </p:style>
          <p:txBody>
            <a:bodyPr lIns="206248" tIns="117856" rIns="206248" bIns="117856" spcCol="1270" anchor="ctr"/>
            <a:lstStyle/>
            <a:p>
              <a:pPr algn="ctr" defTabSz="1289050">
                <a:lnSpc>
                  <a:spcPct val="90000"/>
                </a:lnSpc>
                <a:spcAft>
                  <a:spcPct val="35000"/>
                </a:spcAft>
                <a:defRPr/>
              </a:pPr>
              <a:endParaRPr lang="zh-TW" altLang="en-US" sz="2900">
                <a:solidFill>
                  <a:schemeClr val="tx1"/>
                </a:solidFill>
              </a:endParaRPr>
            </a:p>
          </p:txBody>
        </p:sp>
        <p:sp>
          <p:nvSpPr>
            <p:cNvPr id="45" name="手繪多邊形 44"/>
            <p:cNvSpPr/>
            <p:nvPr/>
          </p:nvSpPr>
          <p:spPr>
            <a:xfrm>
              <a:off x="2612644" y="2866507"/>
              <a:ext cx="1002188" cy="2587561"/>
            </a:xfrm>
            <a:custGeom>
              <a:avLst/>
              <a:gdLst>
                <a:gd name="connsiteX0" fmla="*/ 0 w 1857374"/>
                <a:gd name="connsiteY0" fmla="*/ 0 h 1361520"/>
                <a:gd name="connsiteX1" fmla="*/ 1857374 w 1857374"/>
                <a:gd name="connsiteY1" fmla="*/ 0 h 1361520"/>
                <a:gd name="connsiteX2" fmla="*/ 1857374 w 1857374"/>
                <a:gd name="connsiteY2" fmla="*/ 1361520 h 1361520"/>
                <a:gd name="connsiteX3" fmla="*/ 0 w 1857374"/>
                <a:gd name="connsiteY3" fmla="*/ 1361520 h 1361520"/>
                <a:gd name="connsiteX4" fmla="*/ 0 w 1857374"/>
                <a:gd name="connsiteY4" fmla="*/ 0 h 1361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7374" h="1361520">
                  <a:moveTo>
                    <a:pt x="0" y="0"/>
                  </a:moveTo>
                  <a:lnTo>
                    <a:pt x="1857374" y="0"/>
                  </a:lnTo>
                  <a:lnTo>
                    <a:pt x="1857374" y="1361520"/>
                  </a:lnTo>
                  <a:lnTo>
                    <a:pt x="0" y="1361520"/>
                  </a:lnTo>
                  <a:lnTo>
                    <a:pt x="0" y="0"/>
                  </a:lnTo>
                  <a:close/>
                </a:path>
              </a:pathLst>
            </a:custGeom>
            <a:ln>
              <a:noFill/>
            </a:ln>
          </p:spPr>
          <p:style>
            <a:lnRef idx="2">
              <a:schemeClr val="accent5">
                <a:tint val="40000"/>
                <a:alpha val="90000"/>
                <a:hueOff val="2630408"/>
                <a:satOff val="-5396"/>
                <a:lumOff val="-3394"/>
                <a:alphaOff val="0"/>
              </a:schemeClr>
            </a:lnRef>
            <a:fillRef idx="1">
              <a:schemeClr val="accent5">
                <a:tint val="40000"/>
                <a:alpha val="90000"/>
                <a:hueOff val="2630408"/>
                <a:satOff val="-5396"/>
                <a:lumOff val="-3394"/>
                <a:alphaOff val="0"/>
              </a:schemeClr>
            </a:fillRef>
            <a:effectRef idx="0">
              <a:schemeClr val="accent5">
                <a:tint val="40000"/>
                <a:alpha val="90000"/>
                <a:hueOff val="2630408"/>
                <a:satOff val="-5396"/>
                <a:lumOff val="-3394"/>
                <a:alphaOff val="0"/>
              </a:schemeClr>
            </a:effectRef>
            <a:fontRef idx="minor">
              <a:schemeClr val="dk1">
                <a:hueOff val="0"/>
                <a:satOff val="0"/>
                <a:lumOff val="0"/>
                <a:alphaOff val="0"/>
              </a:schemeClr>
            </a:fontRef>
          </p:style>
          <p:txBody>
            <a:bodyPr lIns="154686" tIns="154686" rIns="206248" bIns="232029" spcCol="1270"/>
            <a:lstStyle/>
            <a:p>
              <a:pPr marL="0" lvl="1" defTabSz="1289050">
                <a:lnSpc>
                  <a:spcPts val="3100"/>
                </a:lnSpc>
                <a:spcAft>
                  <a:spcPts val="0"/>
                </a:spcAft>
                <a:defRPr/>
              </a:pPr>
              <a:r>
                <a:rPr lang="zh-TW" altLang="zh-TW" sz="2300" dirty="0">
                  <a:latin typeface="+mj-ea"/>
                  <a:ea typeface="+mj-ea"/>
                </a:rPr>
                <a:t>若參加體育班術科測驗結果未獲錄取，可</a:t>
              </a:r>
              <a:r>
                <a:rPr lang="zh-TW" altLang="en-US" sz="2300" dirty="0">
                  <a:latin typeface="+mj-ea"/>
                  <a:ea typeface="+mj-ea"/>
                </a:rPr>
                <a:t>於</a:t>
              </a:r>
              <a:r>
                <a:rPr lang="zh-TW" altLang="zh-TW" sz="2300" dirty="0">
                  <a:latin typeface="+mj-ea"/>
                  <a:ea typeface="+mj-ea"/>
                </a:rPr>
                <a:t>體育班學校辦理續招時，再次報名參加辦理續招學校之體育班特色招生甄選入學。</a:t>
              </a:r>
              <a:endParaRPr lang="zh-TW" altLang="en-US" sz="2300" dirty="0">
                <a:latin typeface="+mj-ea"/>
                <a:ea typeface="+mj-ea"/>
              </a:endParaRPr>
            </a:p>
          </p:txBody>
        </p:sp>
      </p:grpSp>
      <p:sp>
        <p:nvSpPr>
          <p:cNvPr id="46" name="矩形 45"/>
          <p:cNvSpPr/>
          <p:nvPr/>
        </p:nvSpPr>
        <p:spPr>
          <a:xfrm>
            <a:off x="5657851" y="1773239"/>
            <a:ext cx="2208213" cy="566737"/>
          </a:xfrm>
          <a:prstGeom prst="rect">
            <a:avLst/>
          </a:prstGeom>
        </p:spPr>
        <p:txBody>
          <a:bodyPr>
            <a:spAutoFit/>
          </a:bodyPr>
          <a:lstStyle/>
          <a:p>
            <a:pPr>
              <a:lnSpc>
                <a:spcPts val="3700"/>
              </a:lnSpc>
              <a:defRPr/>
            </a:pPr>
            <a:r>
              <a:rPr lang="zh-TW" altLang="en-US" sz="2600" b="1" kern="0" dirty="0">
                <a:solidFill>
                  <a:schemeClr val="bg1"/>
                </a:solidFill>
                <a:latin typeface="+mj-ea"/>
                <a:ea typeface="+mj-ea"/>
              </a:rPr>
              <a:t>術科測驗內容</a:t>
            </a:r>
          </a:p>
        </p:txBody>
      </p:sp>
      <p:sp>
        <p:nvSpPr>
          <p:cNvPr id="16" name="矩形 15"/>
          <p:cNvSpPr/>
          <p:nvPr/>
        </p:nvSpPr>
        <p:spPr>
          <a:xfrm>
            <a:off x="7866063" y="1700214"/>
            <a:ext cx="2208212" cy="733425"/>
          </a:xfrm>
          <a:prstGeom prst="rect">
            <a:avLst/>
          </a:prstGeom>
        </p:spPr>
        <p:txBody>
          <a:bodyPr>
            <a:spAutoFit/>
          </a:bodyPr>
          <a:lstStyle/>
          <a:p>
            <a:pPr algn="ctr">
              <a:lnSpc>
                <a:spcPts val="2500"/>
              </a:lnSpc>
              <a:defRPr/>
            </a:pPr>
            <a:r>
              <a:rPr lang="zh-TW" altLang="en-US" sz="2400" b="1" kern="0" dirty="0">
                <a:solidFill>
                  <a:schemeClr val="bg1"/>
                </a:solidFill>
                <a:latin typeface="+mj-ea"/>
                <a:ea typeface="+mj-ea"/>
              </a:rPr>
              <a:t>未獲錄取可</a:t>
            </a:r>
            <a:endParaRPr lang="en-US" altLang="zh-TW" sz="2400" b="1" kern="0" dirty="0">
              <a:solidFill>
                <a:schemeClr val="bg1"/>
              </a:solidFill>
              <a:latin typeface="+mj-ea"/>
              <a:ea typeface="+mj-ea"/>
            </a:endParaRPr>
          </a:p>
          <a:p>
            <a:pPr>
              <a:lnSpc>
                <a:spcPts val="2500"/>
              </a:lnSpc>
              <a:defRPr/>
            </a:pPr>
            <a:r>
              <a:rPr lang="zh-TW" altLang="en-US" sz="2400" b="1" kern="0" dirty="0">
                <a:solidFill>
                  <a:schemeClr val="bg1"/>
                </a:solidFill>
                <a:latin typeface="+mj-ea"/>
                <a:ea typeface="+mj-ea"/>
              </a:rPr>
              <a:t>報名參加續招</a:t>
            </a:r>
          </a:p>
        </p:txBody>
      </p:sp>
      <p:sp>
        <p:nvSpPr>
          <p:cNvPr id="18" name="標題 1"/>
          <p:cNvSpPr txBox="1">
            <a:spLocks/>
          </p:cNvSpPr>
          <p:nvPr/>
        </p:nvSpPr>
        <p:spPr bwMode="auto">
          <a:xfrm>
            <a:off x="2745325" y="776510"/>
            <a:ext cx="8911687" cy="12808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defTabSz="457200" rtl="0" eaLnBrk="0" fontAlgn="base" hangingPunct="0">
              <a:spcBef>
                <a:spcPct val="0"/>
              </a:spcBef>
              <a:spcAft>
                <a:spcPct val="0"/>
              </a:spcAft>
              <a:defRPr sz="3600" kern="1200">
                <a:solidFill>
                  <a:srgbClr val="262626"/>
                </a:solidFill>
                <a:latin typeface="+mj-lt"/>
                <a:ea typeface="+mj-ea"/>
                <a:cs typeface="微軟正黑體"/>
              </a:defRPr>
            </a:lvl1pPr>
            <a:lvl2pPr algn="l" defTabSz="457200" rtl="0" eaLnBrk="0" fontAlgn="base" hangingPunct="0">
              <a:spcBef>
                <a:spcPct val="0"/>
              </a:spcBef>
              <a:spcAft>
                <a:spcPct val="0"/>
              </a:spcAft>
              <a:defRPr sz="3600">
                <a:solidFill>
                  <a:srgbClr val="262626"/>
                </a:solidFill>
                <a:latin typeface="Century Gothic" pitchFamily="34" charset="0"/>
                <a:ea typeface="微軟正黑體"/>
                <a:cs typeface="微軟正黑體"/>
              </a:defRPr>
            </a:lvl2pPr>
            <a:lvl3pPr algn="l" defTabSz="457200" rtl="0" eaLnBrk="0" fontAlgn="base" hangingPunct="0">
              <a:spcBef>
                <a:spcPct val="0"/>
              </a:spcBef>
              <a:spcAft>
                <a:spcPct val="0"/>
              </a:spcAft>
              <a:defRPr sz="3600">
                <a:solidFill>
                  <a:srgbClr val="262626"/>
                </a:solidFill>
                <a:latin typeface="Century Gothic" pitchFamily="34" charset="0"/>
                <a:ea typeface="微軟正黑體"/>
                <a:cs typeface="微軟正黑體"/>
              </a:defRPr>
            </a:lvl3pPr>
            <a:lvl4pPr algn="l" defTabSz="457200" rtl="0" eaLnBrk="0" fontAlgn="base" hangingPunct="0">
              <a:spcBef>
                <a:spcPct val="0"/>
              </a:spcBef>
              <a:spcAft>
                <a:spcPct val="0"/>
              </a:spcAft>
              <a:defRPr sz="3600">
                <a:solidFill>
                  <a:srgbClr val="262626"/>
                </a:solidFill>
                <a:latin typeface="Century Gothic" pitchFamily="34" charset="0"/>
                <a:ea typeface="微軟正黑體"/>
                <a:cs typeface="微軟正黑體"/>
              </a:defRPr>
            </a:lvl4pPr>
            <a:lvl5pPr algn="l" defTabSz="457200" rtl="0" eaLnBrk="0" fontAlgn="base" hangingPunct="0">
              <a:spcBef>
                <a:spcPct val="0"/>
              </a:spcBef>
              <a:spcAft>
                <a:spcPct val="0"/>
              </a:spcAft>
              <a:defRPr sz="3600">
                <a:solidFill>
                  <a:srgbClr val="262626"/>
                </a:solidFill>
                <a:latin typeface="Century Gothic" pitchFamily="34" charset="0"/>
                <a:ea typeface="微軟正黑體"/>
                <a:cs typeface="微軟正黑體"/>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eaLnBrk="1" hangingPunct="1"/>
            <a:r>
              <a:rPr kumimoji="0" lang="zh-TW" altLang="en-US" sz="4000" dirty="0" smtClean="0">
                <a:solidFill>
                  <a:srgbClr val="C00000"/>
                </a:solidFill>
                <a:latin typeface="華康華綜體W5" panose="020B0509000000000000" pitchFamily="49" charset="-120"/>
                <a:ea typeface="華康華綜體W5" panose="020B0509000000000000" pitchFamily="49" charset="-120"/>
              </a:rPr>
              <a:t>特色招生甄選入學</a:t>
            </a:r>
            <a:r>
              <a:rPr kumimoji="0" lang="en-US" altLang="zh-TW" sz="4000" dirty="0" smtClean="0">
                <a:solidFill>
                  <a:srgbClr val="C00000"/>
                </a:solidFill>
                <a:latin typeface="華康華綜體W5" panose="020B0509000000000000" pitchFamily="49" charset="-120"/>
                <a:ea typeface="華康華綜體W5" panose="020B0509000000000000" pitchFamily="49" charset="-120"/>
              </a:rPr>
              <a:t>---</a:t>
            </a:r>
            <a:r>
              <a:rPr kumimoji="0" lang="zh-TW" altLang="en-US" sz="4000" dirty="0" smtClean="0">
                <a:solidFill>
                  <a:srgbClr val="C00000"/>
                </a:solidFill>
                <a:latin typeface="華康華綜體W5" panose="020B0509000000000000" pitchFamily="49" charset="-120"/>
                <a:ea typeface="華康華綜體W5" panose="020B0509000000000000" pitchFamily="49" charset="-120"/>
              </a:rPr>
              <a:t>體育班</a:t>
            </a:r>
          </a:p>
        </p:txBody>
      </p:sp>
    </p:spTree>
    <p:extLst>
      <p:ext uri="{BB962C8B-B14F-4D97-AF65-F5344CB8AC3E}">
        <p14:creationId xmlns:p14="http://schemas.microsoft.com/office/powerpoint/2010/main" xmlns="" val="73771920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投影片編號版面配置區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ts val="1800"/>
              </a:spcBef>
              <a:buFont typeface="Arial" panose="020B0604020202020204" pitchFamily="34" charset="0"/>
              <a:buChar char="•"/>
              <a:defRPr sz="2400">
                <a:solidFill>
                  <a:schemeClr val="tx1"/>
                </a:solidFill>
                <a:latin typeface="Microsoft JhengHei UI" panose="020B0604030504040204" pitchFamily="34" charset="-120"/>
                <a:ea typeface="Microsoft JhengHei UI" panose="020B0604030504040204" pitchFamily="34" charset="-120"/>
              </a:defRPr>
            </a:lvl1pPr>
            <a:lvl2pPr marL="742950" indent="-285750">
              <a:spcBef>
                <a:spcPts val="1200"/>
              </a:spcBef>
              <a:buFont typeface="Arial" panose="020B0604020202020204" pitchFamily="34" charset="0"/>
              <a:buChar char="•"/>
              <a:defRPr sz="2000">
                <a:solidFill>
                  <a:schemeClr val="tx1"/>
                </a:solidFill>
                <a:latin typeface="Microsoft JhengHei UI" panose="020B0604030504040204" pitchFamily="34" charset="-120"/>
                <a:ea typeface="Microsoft JhengHei UI" panose="020B0604030504040204" pitchFamily="34" charset="-120"/>
              </a:defRPr>
            </a:lvl2pPr>
            <a:lvl3pPr marL="1143000" indent="-228600">
              <a:spcBef>
                <a:spcPts val="800"/>
              </a:spcBef>
              <a:buFont typeface="Arial" panose="020B0604020202020204" pitchFamily="34" charset="0"/>
              <a:buChar char="•"/>
              <a:defRPr>
                <a:solidFill>
                  <a:schemeClr val="tx1"/>
                </a:solidFill>
                <a:latin typeface="Microsoft JhengHei UI" panose="020B0604030504040204" pitchFamily="34" charset="-120"/>
                <a:ea typeface="Microsoft JhengHei UI" panose="020B0604030504040204" pitchFamily="34" charset="-120"/>
              </a:defRPr>
            </a:lvl3pPr>
            <a:lvl4pPr marL="1600200" indent="-228600">
              <a:spcBef>
                <a:spcPts val="600"/>
              </a:spcBef>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4pPr>
            <a:lvl5pPr marL="2057400" indent="-228600">
              <a:spcBef>
                <a:spcPts val="600"/>
              </a:spcBef>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5pPr>
            <a:lvl6pPr marL="25146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6pPr>
            <a:lvl7pPr marL="29718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7pPr>
            <a:lvl8pPr marL="34290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8pPr>
            <a:lvl9pPr marL="38862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9pPr>
          </a:lstStyle>
          <a:p>
            <a:pPr eaLnBrk="1" hangingPunct="1">
              <a:spcBef>
                <a:spcPct val="0"/>
              </a:spcBef>
              <a:buFontTx/>
              <a:buNone/>
            </a:pPr>
            <a:r>
              <a:rPr lang="en-US" altLang="zh-TW" sz="2000" dirty="0" smtClean="0">
                <a:solidFill>
                  <a:srgbClr val="FEFFFF"/>
                </a:solidFill>
                <a:latin typeface="+mn-lt"/>
                <a:ea typeface="+mn-ea"/>
              </a:rPr>
              <a:t>87</a:t>
            </a:r>
            <a:endParaRPr lang="en-US" altLang="zh-TW" sz="2000" dirty="0">
              <a:solidFill>
                <a:srgbClr val="FEFFFF"/>
              </a:solidFill>
              <a:latin typeface="+mn-lt"/>
              <a:ea typeface="+mn-ea"/>
            </a:endParaRPr>
          </a:p>
        </p:txBody>
      </p:sp>
      <p:sp>
        <p:nvSpPr>
          <p:cNvPr id="76803" name="Rectangle 93"/>
          <p:cNvSpPr>
            <a:spLocks noChangeArrowheads="1"/>
          </p:cNvSpPr>
          <p:nvPr/>
        </p:nvSpPr>
        <p:spPr bwMode="auto">
          <a:xfrm>
            <a:off x="1524001" y="1125539"/>
            <a:ext cx="684213" cy="71437"/>
          </a:xfrm>
          <a:prstGeom prst="rect">
            <a:avLst/>
          </a:prstGeom>
          <a:solidFill>
            <a:srgbClr val="008000"/>
          </a:solidFill>
          <a:ln w="9525">
            <a:solidFill>
              <a:srgbClr val="008000"/>
            </a:solidFill>
            <a:miter lim="800000"/>
            <a:headEnd/>
            <a:tailEnd/>
          </a:ln>
        </p:spPr>
        <p:txBody>
          <a:bodyPr wrap="none" anchor="ctr"/>
          <a:lstStyle>
            <a:lvl1pPr>
              <a:spcBef>
                <a:spcPts val="1800"/>
              </a:spcBef>
              <a:buFont typeface="Arial" panose="020B0604020202020204" pitchFamily="34" charset="0"/>
              <a:buChar char="•"/>
              <a:defRPr sz="2400">
                <a:solidFill>
                  <a:schemeClr val="tx1"/>
                </a:solidFill>
                <a:latin typeface="Microsoft JhengHei UI" panose="020B0604030504040204" pitchFamily="34" charset="-120"/>
                <a:ea typeface="Microsoft JhengHei UI" panose="020B0604030504040204" pitchFamily="34" charset="-120"/>
              </a:defRPr>
            </a:lvl1pPr>
            <a:lvl2pPr marL="742950" indent="-285750">
              <a:spcBef>
                <a:spcPts val="1200"/>
              </a:spcBef>
              <a:buFont typeface="Arial" panose="020B0604020202020204" pitchFamily="34" charset="0"/>
              <a:buChar char="•"/>
              <a:defRPr sz="2000">
                <a:solidFill>
                  <a:schemeClr val="tx1"/>
                </a:solidFill>
                <a:latin typeface="Microsoft JhengHei UI" panose="020B0604030504040204" pitchFamily="34" charset="-120"/>
                <a:ea typeface="Microsoft JhengHei UI" panose="020B0604030504040204" pitchFamily="34" charset="-120"/>
              </a:defRPr>
            </a:lvl2pPr>
            <a:lvl3pPr marL="1143000" indent="-228600">
              <a:spcBef>
                <a:spcPts val="800"/>
              </a:spcBef>
              <a:buFont typeface="Arial" panose="020B0604020202020204" pitchFamily="34" charset="0"/>
              <a:buChar char="•"/>
              <a:defRPr>
                <a:solidFill>
                  <a:schemeClr val="tx1"/>
                </a:solidFill>
                <a:latin typeface="Microsoft JhengHei UI" panose="020B0604030504040204" pitchFamily="34" charset="-120"/>
                <a:ea typeface="Microsoft JhengHei UI" panose="020B0604030504040204" pitchFamily="34" charset="-120"/>
              </a:defRPr>
            </a:lvl3pPr>
            <a:lvl4pPr marL="1600200" indent="-228600">
              <a:spcBef>
                <a:spcPts val="600"/>
              </a:spcBef>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4pPr>
            <a:lvl5pPr marL="2057400" indent="-228600">
              <a:spcBef>
                <a:spcPts val="600"/>
              </a:spcBef>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5pPr>
            <a:lvl6pPr marL="25146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6pPr>
            <a:lvl7pPr marL="29718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7pPr>
            <a:lvl8pPr marL="34290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8pPr>
            <a:lvl9pPr marL="38862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9pPr>
          </a:lstStyle>
          <a:p>
            <a:pPr eaLnBrk="1" hangingPunct="1">
              <a:spcBef>
                <a:spcPct val="0"/>
              </a:spcBef>
              <a:buFontTx/>
              <a:buNone/>
            </a:pPr>
            <a:endParaRPr lang="zh-TW" altLang="en-US">
              <a:latin typeface="Times New Roman" panose="02020603050405020304" pitchFamily="18" charset="0"/>
              <a:ea typeface="新細明體" panose="02020500000000000000" pitchFamily="18" charset="-120"/>
            </a:endParaRPr>
          </a:p>
        </p:txBody>
      </p:sp>
      <p:sp>
        <p:nvSpPr>
          <p:cNvPr id="76804" name="Rectangle 92"/>
          <p:cNvSpPr>
            <a:spLocks noChangeArrowheads="1"/>
          </p:cNvSpPr>
          <p:nvPr/>
        </p:nvSpPr>
        <p:spPr bwMode="auto">
          <a:xfrm>
            <a:off x="2279650" y="1123950"/>
            <a:ext cx="8388350" cy="46038"/>
          </a:xfrm>
          <a:prstGeom prst="rect">
            <a:avLst/>
          </a:prstGeom>
          <a:solidFill>
            <a:schemeClr val="hlink"/>
          </a:solidFill>
          <a:ln w="9525">
            <a:solidFill>
              <a:schemeClr val="tx1"/>
            </a:solidFill>
            <a:miter lim="800000"/>
            <a:headEnd/>
            <a:tailEnd/>
          </a:ln>
        </p:spPr>
        <p:txBody>
          <a:bodyPr wrap="none" anchor="ctr"/>
          <a:lstStyle>
            <a:lvl1pPr>
              <a:spcBef>
                <a:spcPts val="1800"/>
              </a:spcBef>
              <a:buFont typeface="Arial" panose="020B0604020202020204" pitchFamily="34" charset="0"/>
              <a:buChar char="•"/>
              <a:defRPr sz="2400">
                <a:solidFill>
                  <a:schemeClr val="tx1"/>
                </a:solidFill>
                <a:latin typeface="Microsoft JhengHei UI" panose="020B0604030504040204" pitchFamily="34" charset="-120"/>
                <a:ea typeface="Microsoft JhengHei UI" panose="020B0604030504040204" pitchFamily="34" charset="-120"/>
              </a:defRPr>
            </a:lvl1pPr>
            <a:lvl2pPr marL="742950" indent="-285750">
              <a:spcBef>
                <a:spcPts val="1200"/>
              </a:spcBef>
              <a:buFont typeface="Arial" panose="020B0604020202020204" pitchFamily="34" charset="0"/>
              <a:buChar char="•"/>
              <a:defRPr sz="2000">
                <a:solidFill>
                  <a:schemeClr val="tx1"/>
                </a:solidFill>
                <a:latin typeface="Microsoft JhengHei UI" panose="020B0604030504040204" pitchFamily="34" charset="-120"/>
                <a:ea typeface="Microsoft JhengHei UI" panose="020B0604030504040204" pitchFamily="34" charset="-120"/>
              </a:defRPr>
            </a:lvl2pPr>
            <a:lvl3pPr marL="1143000" indent="-228600">
              <a:spcBef>
                <a:spcPts val="800"/>
              </a:spcBef>
              <a:buFont typeface="Arial" panose="020B0604020202020204" pitchFamily="34" charset="0"/>
              <a:buChar char="•"/>
              <a:defRPr>
                <a:solidFill>
                  <a:schemeClr val="tx1"/>
                </a:solidFill>
                <a:latin typeface="Microsoft JhengHei UI" panose="020B0604030504040204" pitchFamily="34" charset="-120"/>
                <a:ea typeface="Microsoft JhengHei UI" panose="020B0604030504040204" pitchFamily="34" charset="-120"/>
              </a:defRPr>
            </a:lvl3pPr>
            <a:lvl4pPr marL="1600200" indent="-228600">
              <a:spcBef>
                <a:spcPts val="600"/>
              </a:spcBef>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4pPr>
            <a:lvl5pPr marL="2057400" indent="-228600">
              <a:spcBef>
                <a:spcPts val="600"/>
              </a:spcBef>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5pPr>
            <a:lvl6pPr marL="25146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6pPr>
            <a:lvl7pPr marL="29718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7pPr>
            <a:lvl8pPr marL="34290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8pPr>
            <a:lvl9pPr marL="38862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9pPr>
          </a:lstStyle>
          <a:p>
            <a:pPr eaLnBrk="1" hangingPunct="1">
              <a:spcBef>
                <a:spcPct val="0"/>
              </a:spcBef>
              <a:buFontTx/>
              <a:buNone/>
            </a:pPr>
            <a:endParaRPr lang="zh-TW" altLang="en-US">
              <a:latin typeface="Times New Roman" panose="02020603050405020304" pitchFamily="18" charset="0"/>
              <a:ea typeface="新細明體" panose="02020500000000000000" pitchFamily="18" charset="-120"/>
            </a:endParaRPr>
          </a:p>
        </p:txBody>
      </p:sp>
      <p:sp>
        <p:nvSpPr>
          <p:cNvPr id="39" name="手繪多邊形 38"/>
          <p:cNvSpPr/>
          <p:nvPr/>
        </p:nvSpPr>
        <p:spPr bwMode="auto">
          <a:xfrm>
            <a:off x="2927350" y="1628775"/>
            <a:ext cx="2736850" cy="762000"/>
          </a:xfrm>
          <a:custGeom>
            <a:avLst/>
            <a:gdLst>
              <a:gd name="connsiteX0" fmla="*/ 0 w 1857374"/>
              <a:gd name="connsiteY0" fmla="*/ 0 h 742949"/>
              <a:gd name="connsiteX1" fmla="*/ 1857374 w 1857374"/>
              <a:gd name="connsiteY1" fmla="*/ 0 h 742949"/>
              <a:gd name="connsiteX2" fmla="*/ 1857374 w 1857374"/>
              <a:gd name="connsiteY2" fmla="*/ 742949 h 742949"/>
              <a:gd name="connsiteX3" fmla="*/ 0 w 1857374"/>
              <a:gd name="connsiteY3" fmla="*/ 742949 h 742949"/>
              <a:gd name="connsiteX4" fmla="*/ 0 w 1857374"/>
              <a:gd name="connsiteY4" fmla="*/ 0 h 742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7374" h="742949">
                <a:moveTo>
                  <a:pt x="0" y="0"/>
                </a:moveTo>
                <a:lnTo>
                  <a:pt x="1857374" y="0"/>
                </a:lnTo>
                <a:lnTo>
                  <a:pt x="1857374" y="742949"/>
                </a:lnTo>
                <a:lnTo>
                  <a:pt x="0" y="742949"/>
                </a:lnTo>
                <a:lnTo>
                  <a:pt x="0" y="0"/>
                </a:lnTo>
                <a:close/>
              </a:path>
            </a:pathLst>
          </a:custGeom>
          <a:solidFill>
            <a:srgbClr val="6600CC"/>
          </a:solidFill>
          <a:ln>
            <a:noFill/>
          </a:ln>
        </p:spPr>
        <p:style>
          <a:lnRef idx="2">
            <a:schemeClr val="accent5">
              <a:hueOff val="5142836"/>
              <a:satOff val="11748"/>
              <a:lumOff val="-32549"/>
              <a:alphaOff val="0"/>
            </a:schemeClr>
          </a:lnRef>
          <a:fillRef idx="1">
            <a:schemeClr val="accent5">
              <a:hueOff val="5142836"/>
              <a:satOff val="11748"/>
              <a:lumOff val="-32549"/>
              <a:alphaOff val="0"/>
            </a:schemeClr>
          </a:fillRef>
          <a:effectRef idx="0">
            <a:schemeClr val="accent5">
              <a:hueOff val="5142836"/>
              <a:satOff val="11748"/>
              <a:lumOff val="-32549"/>
              <a:alphaOff val="0"/>
            </a:schemeClr>
          </a:effectRef>
          <a:fontRef idx="minor">
            <a:schemeClr val="lt1"/>
          </a:fontRef>
        </p:style>
        <p:txBody>
          <a:bodyPr lIns="206248" tIns="117856" rIns="206248" bIns="117856" spcCol="1270" anchor="ctr"/>
          <a:lstStyle/>
          <a:p>
            <a:pPr algn="ctr">
              <a:lnSpc>
                <a:spcPts val="3000"/>
              </a:lnSpc>
              <a:defRPr/>
            </a:pPr>
            <a:r>
              <a:rPr lang="en-US" altLang="zh-TW" sz="2600" b="1" dirty="0"/>
              <a:t>105</a:t>
            </a:r>
            <a:r>
              <a:rPr lang="zh-TW" altLang="en-US" sz="2600" b="1" dirty="0"/>
              <a:t>年甄審甄試</a:t>
            </a:r>
            <a:endParaRPr lang="en-US" altLang="zh-TW" sz="2600" b="1" dirty="0"/>
          </a:p>
          <a:p>
            <a:pPr algn="ctr">
              <a:lnSpc>
                <a:spcPts val="3000"/>
              </a:lnSpc>
              <a:defRPr/>
            </a:pPr>
            <a:r>
              <a:rPr lang="zh-TW" altLang="en-US" sz="2600" b="1" dirty="0"/>
              <a:t>重要日程</a:t>
            </a:r>
          </a:p>
        </p:txBody>
      </p:sp>
      <p:sp>
        <p:nvSpPr>
          <p:cNvPr id="40" name="手繪多邊形 39"/>
          <p:cNvSpPr/>
          <p:nvPr/>
        </p:nvSpPr>
        <p:spPr bwMode="auto">
          <a:xfrm>
            <a:off x="2927350" y="2390775"/>
            <a:ext cx="2736850" cy="3816350"/>
          </a:xfrm>
          <a:custGeom>
            <a:avLst/>
            <a:gdLst>
              <a:gd name="connsiteX0" fmla="*/ 0 w 1857374"/>
              <a:gd name="connsiteY0" fmla="*/ 0 h 1361520"/>
              <a:gd name="connsiteX1" fmla="*/ 1857374 w 1857374"/>
              <a:gd name="connsiteY1" fmla="*/ 0 h 1361520"/>
              <a:gd name="connsiteX2" fmla="*/ 1857374 w 1857374"/>
              <a:gd name="connsiteY2" fmla="*/ 1361520 h 1361520"/>
              <a:gd name="connsiteX3" fmla="*/ 0 w 1857374"/>
              <a:gd name="connsiteY3" fmla="*/ 1361520 h 1361520"/>
              <a:gd name="connsiteX4" fmla="*/ 0 w 1857374"/>
              <a:gd name="connsiteY4" fmla="*/ 0 h 1361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7374" h="1361520">
                <a:moveTo>
                  <a:pt x="0" y="0"/>
                </a:moveTo>
                <a:lnTo>
                  <a:pt x="1857374" y="0"/>
                </a:lnTo>
                <a:lnTo>
                  <a:pt x="1857374" y="1361520"/>
                </a:lnTo>
                <a:lnTo>
                  <a:pt x="0" y="1361520"/>
                </a:lnTo>
                <a:lnTo>
                  <a:pt x="0" y="0"/>
                </a:lnTo>
                <a:close/>
              </a:path>
            </a:pathLst>
          </a:custGeom>
          <a:ln>
            <a:noFill/>
          </a:ln>
        </p:spPr>
        <p:style>
          <a:lnRef idx="2">
            <a:schemeClr val="accent5">
              <a:tint val="40000"/>
              <a:alpha val="90000"/>
              <a:hueOff val="5260815"/>
              <a:satOff val="-10792"/>
              <a:lumOff val="-6789"/>
              <a:alphaOff val="0"/>
            </a:schemeClr>
          </a:lnRef>
          <a:fillRef idx="1">
            <a:schemeClr val="accent5">
              <a:tint val="40000"/>
              <a:alpha val="90000"/>
              <a:hueOff val="5260815"/>
              <a:satOff val="-10792"/>
              <a:lumOff val="-6789"/>
              <a:alphaOff val="0"/>
            </a:schemeClr>
          </a:fillRef>
          <a:effectRef idx="0">
            <a:schemeClr val="accent5">
              <a:tint val="40000"/>
              <a:alpha val="90000"/>
              <a:hueOff val="5260815"/>
              <a:satOff val="-10792"/>
              <a:lumOff val="-6789"/>
              <a:alphaOff val="0"/>
            </a:schemeClr>
          </a:effectRef>
          <a:fontRef idx="minor">
            <a:schemeClr val="dk1">
              <a:hueOff val="0"/>
              <a:satOff val="0"/>
              <a:lumOff val="0"/>
              <a:alphaOff val="0"/>
            </a:schemeClr>
          </a:fontRef>
        </p:style>
        <p:txBody>
          <a:bodyPr lIns="154686" tIns="154686" rIns="206248" bIns="232029" spcCol="1270"/>
          <a:lstStyle/>
          <a:p>
            <a:pPr marL="0" lvl="1" defTabSz="1289050">
              <a:lnSpc>
                <a:spcPts val="2500"/>
              </a:lnSpc>
              <a:spcAft>
                <a:spcPts val="0"/>
              </a:spcAft>
              <a:defRPr/>
            </a:pPr>
            <a:r>
              <a:rPr lang="en-US" altLang="zh-TW" b="1" dirty="0"/>
              <a:t>1.</a:t>
            </a:r>
            <a:r>
              <a:rPr lang="zh-TW" altLang="en-US" b="1" dirty="0"/>
              <a:t>網路線上報名：</a:t>
            </a:r>
            <a:endParaRPr lang="en-US" altLang="zh-TW" b="1" dirty="0"/>
          </a:p>
          <a:p>
            <a:pPr marL="0" lvl="1" defTabSz="1289050">
              <a:lnSpc>
                <a:spcPts val="2500"/>
              </a:lnSpc>
              <a:spcAft>
                <a:spcPts val="0"/>
              </a:spcAft>
              <a:defRPr/>
            </a:pPr>
            <a:r>
              <a:rPr lang="zh-TW" altLang="en-US" dirty="0"/>
              <a:t>   </a:t>
            </a:r>
            <a:r>
              <a:rPr lang="en-US" altLang="zh-TW" dirty="0"/>
              <a:t>4</a:t>
            </a:r>
            <a:r>
              <a:rPr lang="zh-TW" altLang="en-US" dirty="0"/>
              <a:t>月</a:t>
            </a:r>
            <a:r>
              <a:rPr lang="en-US" altLang="zh-TW" dirty="0"/>
              <a:t>16</a:t>
            </a:r>
            <a:r>
              <a:rPr lang="zh-TW" altLang="en-US" dirty="0"/>
              <a:t>日</a:t>
            </a:r>
            <a:r>
              <a:rPr lang="en-US" altLang="zh-TW" dirty="0"/>
              <a:t>-5</a:t>
            </a:r>
            <a:r>
              <a:rPr lang="zh-TW" altLang="en-US" dirty="0"/>
              <a:t>月</a:t>
            </a:r>
            <a:r>
              <a:rPr lang="en-US" altLang="zh-TW" dirty="0"/>
              <a:t>2</a:t>
            </a:r>
            <a:r>
              <a:rPr lang="zh-TW" altLang="en-US" dirty="0"/>
              <a:t>日</a:t>
            </a:r>
            <a:endParaRPr lang="en-US" altLang="zh-TW" dirty="0"/>
          </a:p>
          <a:p>
            <a:pPr marL="0" lvl="1" defTabSz="1289050">
              <a:lnSpc>
                <a:spcPts val="2500"/>
              </a:lnSpc>
              <a:spcAft>
                <a:spcPts val="0"/>
              </a:spcAft>
              <a:defRPr/>
            </a:pPr>
            <a:r>
              <a:rPr lang="en-US" altLang="zh-TW" b="1" dirty="0"/>
              <a:t>2.</a:t>
            </a:r>
            <a:r>
              <a:rPr lang="zh-TW" altLang="en-US" b="1" spc="-100" dirty="0"/>
              <a:t>資格審查結果網</a:t>
            </a:r>
            <a:endParaRPr lang="en-US" altLang="zh-TW" b="1" spc="-100" dirty="0"/>
          </a:p>
          <a:p>
            <a:pPr marL="0" lvl="1" defTabSz="1289050">
              <a:lnSpc>
                <a:spcPts val="2500"/>
              </a:lnSpc>
              <a:spcAft>
                <a:spcPts val="0"/>
              </a:spcAft>
              <a:defRPr/>
            </a:pPr>
            <a:r>
              <a:rPr lang="zh-TW" altLang="en-US" b="1" spc="-100" dirty="0"/>
              <a:t>   路公告：</a:t>
            </a:r>
            <a:r>
              <a:rPr lang="en-US" altLang="zh-TW" spc="-100" dirty="0"/>
              <a:t>5</a:t>
            </a:r>
            <a:r>
              <a:rPr lang="zh-TW" altLang="en-US" spc="-100" dirty="0"/>
              <a:t>月</a:t>
            </a:r>
            <a:r>
              <a:rPr lang="en-US" altLang="zh-TW" spc="-100" dirty="0"/>
              <a:t>16</a:t>
            </a:r>
            <a:r>
              <a:rPr lang="zh-TW" altLang="en-US" spc="-100" dirty="0"/>
              <a:t>日</a:t>
            </a:r>
            <a:endParaRPr lang="en-US" altLang="zh-TW" spc="-100" dirty="0"/>
          </a:p>
          <a:p>
            <a:pPr marL="0" lvl="1" defTabSz="1289050">
              <a:lnSpc>
                <a:spcPts val="2500"/>
              </a:lnSpc>
              <a:spcAft>
                <a:spcPts val="0"/>
              </a:spcAft>
              <a:defRPr/>
            </a:pPr>
            <a:r>
              <a:rPr lang="en-US" altLang="zh-TW" b="1" dirty="0"/>
              <a:t>3.</a:t>
            </a:r>
            <a:r>
              <a:rPr lang="zh-TW" altLang="en-US" b="1" dirty="0"/>
              <a:t>甄試學科考試：</a:t>
            </a:r>
            <a:endParaRPr lang="en-US" altLang="zh-TW" b="1" dirty="0"/>
          </a:p>
          <a:p>
            <a:pPr marL="0" lvl="1" defTabSz="1289050">
              <a:lnSpc>
                <a:spcPts val="2500"/>
              </a:lnSpc>
              <a:spcAft>
                <a:spcPts val="0"/>
              </a:spcAft>
              <a:defRPr/>
            </a:pPr>
            <a:r>
              <a:rPr lang="zh-TW" altLang="en-US" dirty="0"/>
              <a:t>   </a:t>
            </a:r>
            <a:r>
              <a:rPr lang="en-US" altLang="zh-TW" dirty="0"/>
              <a:t>105</a:t>
            </a:r>
            <a:r>
              <a:rPr lang="zh-TW" altLang="en-US" dirty="0"/>
              <a:t>年</a:t>
            </a:r>
            <a:r>
              <a:rPr lang="en-US" altLang="zh-TW" dirty="0"/>
              <a:t>5</a:t>
            </a:r>
            <a:r>
              <a:rPr lang="zh-TW" altLang="en-US" dirty="0"/>
              <a:t>月</a:t>
            </a:r>
            <a:r>
              <a:rPr lang="en-US" altLang="zh-TW" dirty="0"/>
              <a:t>28</a:t>
            </a:r>
            <a:r>
              <a:rPr lang="zh-TW" altLang="en-US" dirty="0"/>
              <a:t>日</a:t>
            </a:r>
            <a:endParaRPr lang="en-US" altLang="zh-TW" dirty="0"/>
          </a:p>
          <a:p>
            <a:pPr marL="0" lvl="1" defTabSz="1289050">
              <a:lnSpc>
                <a:spcPts val="2500"/>
              </a:lnSpc>
              <a:spcAft>
                <a:spcPts val="0"/>
              </a:spcAft>
              <a:defRPr/>
            </a:pPr>
            <a:r>
              <a:rPr lang="en-US" altLang="zh-TW" b="1" dirty="0"/>
              <a:t>4.</a:t>
            </a:r>
            <a:r>
              <a:rPr lang="zh-TW" altLang="en-US" b="1" dirty="0"/>
              <a:t>甄試術科檢定：  </a:t>
            </a:r>
            <a:endParaRPr lang="en-US" altLang="zh-TW" b="1" dirty="0"/>
          </a:p>
          <a:p>
            <a:pPr marL="0" lvl="1" defTabSz="1289050">
              <a:lnSpc>
                <a:spcPts val="2500"/>
              </a:lnSpc>
              <a:spcAft>
                <a:spcPts val="0"/>
              </a:spcAft>
              <a:defRPr/>
            </a:pPr>
            <a:r>
              <a:rPr lang="zh-TW" altLang="en-US" dirty="0"/>
              <a:t>   </a:t>
            </a:r>
            <a:r>
              <a:rPr lang="en-US" altLang="zh-TW" dirty="0"/>
              <a:t>105</a:t>
            </a:r>
            <a:r>
              <a:rPr lang="zh-TW" altLang="en-US" dirty="0"/>
              <a:t>年</a:t>
            </a:r>
            <a:r>
              <a:rPr lang="en-US" altLang="zh-TW" dirty="0"/>
              <a:t>5</a:t>
            </a:r>
            <a:r>
              <a:rPr lang="zh-TW" altLang="en-US" dirty="0"/>
              <a:t>月</a:t>
            </a:r>
            <a:r>
              <a:rPr lang="en-US" altLang="zh-TW" dirty="0"/>
              <a:t>29</a:t>
            </a:r>
            <a:r>
              <a:rPr lang="zh-TW" altLang="en-US" dirty="0"/>
              <a:t>日</a:t>
            </a:r>
            <a:endParaRPr lang="en-US" altLang="zh-TW" dirty="0"/>
          </a:p>
          <a:p>
            <a:pPr marL="0" lvl="1" defTabSz="1289050">
              <a:lnSpc>
                <a:spcPts val="2500"/>
              </a:lnSpc>
              <a:spcAft>
                <a:spcPts val="0"/>
              </a:spcAft>
              <a:defRPr/>
            </a:pPr>
            <a:r>
              <a:rPr lang="en-US" altLang="zh-TW" b="1" dirty="0"/>
              <a:t>5.</a:t>
            </a:r>
            <a:r>
              <a:rPr lang="zh-TW" altLang="en-US" b="1" dirty="0"/>
              <a:t>錄取分發放榜：</a:t>
            </a:r>
            <a:endParaRPr lang="en-US" altLang="zh-TW" b="1" dirty="0"/>
          </a:p>
          <a:p>
            <a:pPr marL="0" lvl="1" defTabSz="1289050">
              <a:lnSpc>
                <a:spcPts val="2500"/>
              </a:lnSpc>
              <a:spcAft>
                <a:spcPts val="0"/>
              </a:spcAft>
              <a:defRPr/>
            </a:pPr>
            <a:r>
              <a:rPr lang="zh-TW" altLang="en-US" dirty="0"/>
              <a:t>   </a:t>
            </a:r>
            <a:r>
              <a:rPr lang="en-US" altLang="zh-TW" dirty="0"/>
              <a:t>105</a:t>
            </a:r>
            <a:r>
              <a:rPr lang="zh-TW" altLang="en-US" dirty="0"/>
              <a:t>年</a:t>
            </a:r>
            <a:r>
              <a:rPr lang="en-US" altLang="zh-TW" dirty="0"/>
              <a:t>6</a:t>
            </a:r>
            <a:r>
              <a:rPr lang="zh-TW" altLang="en-US" dirty="0"/>
              <a:t>月</a:t>
            </a:r>
            <a:r>
              <a:rPr lang="en-US" altLang="zh-TW" dirty="0"/>
              <a:t>○</a:t>
            </a:r>
            <a:r>
              <a:rPr lang="zh-TW" altLang="en-US" dirty="0"/>
              <a:t>日</a:t>
            </a:r>
            <a:endParaRPr lang="en-US" altLang="zh-TW" dirty="0"/>
          </a:p>
          <a:p>
            <a:pPr marL="0" lvl="1" defTabSz="1289050">
              <a:lnSpc>
                <a:spcPts val="2500"/>
              </a:lnSpc>
              <a:spcAft>
                <a:spcPts val="0"/>
              </a:spcAft>
              <a:defRPr/>
            </a:pPr>
            <a:r>
              <a:rPr lang="en-US" altLang="zh-TW" b="1" dirty="0"/>
              <a:t>6.</a:t>
            </a:r>
            <a:r>
              <a:rPr lang="zh-TW" altLang="en-US" b="1" dirty="0"/>
              <a:t>報到：</a:t>
            </a:r>
            <a:r>
              <a:rPr lang="en-US" altLang="zh-TW" dirty="0"/>
              <a:t>6</a:t>
            </a:r>
            <a:r>
              <a:rPr lang="zh-TW" altLang="en-US" dirty="0"/>
              <a:t>月</a:t>
            </a:r>
            <a:r>
              <a:rPr lang="en-US" altLang="zh-TW" dirty="0"/>
              <a:t>○</a:t>
            </a:r>
            <a:r>
              <a:rPr lang="zh-TW" altLang="en-US" dirty="0"/>
              <a:t>日</a:t>
            </a:r>
            <a:endParaRPr lang="zh-TW" altLang="en-US" sz="1600" dirty="0"/>
          </a:p>
        </p:txBody>
      </p:sp>
      <p:grpSp>
        <p:nvGrpSpPr>
          <p:cNvPr id="76809" name="群組 3"/>
          <p:cNvGrpSpPr>
            <a:grpSpLocks/>
          </p:cNvGrpSpPr>
          <p:nvPr/>
        </p:nvGrpSpPr>
        <p:grpSpPr bwMode="auto">
          <a:xfrm>
            <a:off x="5695950" y="1628776"/>
            <a:ext cx="4205288" cy="4621213"/>
            <a:chOff x="1613324" y="2405927"/>
            <a:chExt cx="2001508" cy="3048141"/>
          </a:xfrm>
        </p:grpSpPr>
        <p:sp>
          <p:nvSpPr>
            <p:cNvPr id="42" name="手繪多邊形 41"/>
            <p:cNvSpPr/>
            <p:nvPr/>
          </p:nvSpPr>
          <p:spPr>
            <a:xfrm>
              <a:off x="1613324" y="2405927"/>
              <a:ext cx="979976" cy="497378"/>
            </a:xfrm>
            <a:custGeom>
              <a:avLst/>
              <a:gdLst>
                <a:gd name="connsiteX0" fmla="*/ 0 w 1857374"/>
                <a:gd name="connsiteY0" fmla="*/ 0 h 742949"/>
                <a:gd name="connsiteX1" fmla="*/ 1857374 w 1857374"/>
                <a:gd name="connsiteY1" fmla="*/ 0 h 742949"/>
                <a:gd name="connsiteX2" fmla="*/ 1857374 w 1857374"/>
                <a:gd name="connsiteY2" fmla="*/ 742949 h 742949"/>
                <a:gd name="connsiteX3" fmla="*/ 0 w 1857374"/>
                <a:gd name="connsiteY3" fmla="*/ 742949 h 742949"/>
                <a:gd name="connsiteX4" fmla="*/ 0 w 1857374"/>
                <a:gd name="connsiteY4" fmla="*/ 0 h 742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7374" h="742949">
                  <a:moveTo>
                    <a:pt x="0" y="0"/>
                  </a:moveTo>
                  <a:lnTo>
                    <a:pt x="1857374" y="0"/>
                  </a:lnTo>
                  <a:lnTo>
                    <a:pt x="1857374" y="742949"/>
                  </a:lnTo>
                  <a:lnTo>
                    <a:pt x="0" y="742949"/>
                  </a:lnTo>
                  <a:lnTo>
                    <a:pt x="0" y="0"/>
                  </a:lnTo>
                  <a:close/>
                </a:path>
              </a:pathLst>
            </a:custGeom>
            <a:solidFill>
              <a:srgbClr val="660066"/>
            </a:solidFill>
            <a:ln>
              <a:noFill/>
            </a:ln>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lIns="206248" tIns="117856" rIns="206248" bIns="117856" spcCol="1270" anchor="ctr"/>
            <a:lstStyle/>
            <a:p>
              <a:pPr algn="ctr" defTabSz="1289050">
                <a:lnSpc>
                  <a:spcPct val="90000"/>
                </a:lnSpc>
                <a:spcAft>
                  <a:spcPct val="35000"/>
                </a:spcAft>
                <a:defRPr/>
              </a:pPr>
              <a:endParaRPr lang="zh-TW" altLang="en-US" sz="2900">
                <a:solidFill>
                  <a:schemeClr val="tx1"/>
                </a:solidFill>
              </a:endParaRPr>
            </a:p>
          </p:txBody>
        </p:sp>
        <p:sp>
          <p:nvSpPr>
            <p:cNvPr id="43" name="手繪多邊形 42"/>
            <p:cNvSpPr/>
            <p:nvPr/>
          </p:nvSpPr>
          <p:spPr>
            <a:xfrm>
              <a:off x="1613324" y="2903305"/>
              <a:ext cx="979976" cy="2550763"/>
            </a:xfrm>
            <a:custGeom>
              <a:avLst/>
              <a:gdLst>
                <a:gd name="connsiteX0" fmla="*/ 0 w 1857374"/>
                <a:gd name="connsiteY0" fmla="*/ 0 h 1361520"/>
                <a:gd name="connsiteX1" fmla="*/ 1857374 w 1857374"/>
                <a:gd name="connsiteY1" fmla="*/ 0 h 1361520"/>
                <a:gd name="connsiteX2" fmla="*/ 1857374 w 1857374"/>
                <a:gd name="connsiteY2" fmla="*/ 1361520 h 1361520"/>
                <a:gd name="connsiteX3" fmla="*/ 0 w 1857374"/>
                <a:gd name="connsiteY3" fmla="*/ 1361520 h 1361520"/>
                <a:gd name="connsiteX4" fmla="*/ 0 w 1857374"/>
                <a:gd name="connsiteY4" fmla="*/ 0 h 1361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7374" h="1361520">
                  <a:moveTo>
                    <a:pt x="0" y="0"/>
                  </a:moveTo>
                  <a:lnTo>
                    <a:pt x="1857374" y="0"/>
                  </a:lnTo>
                  <a:lnTo>
                    <a:pt x="1857374" y="1361520"/>
                  </a:lnTo>
                  <a:lnTo>
                    <a:pt x="0" y="1361520"/>
                  </a:lnTo>
                  <a:lnTo>
                    <a:pt x="0" y="0"/>
                  </a:lnTo>
                  <a:close/>
                </a:path>
              </a:pathLst>
            </a:custGeom>
            <a:ln>
              <a:noFill/>
            </a:ln>
          </p:spPr>
          <p:style>
            <a:lnRef idx="2">
              <a:schemeClr val="accent5">
                <a:tint val="40000"/>
                <a:alpha val="90000"/>
                <a:hueOff val="0"/>
                <a:satOff val="0"/>
                <a:lumOff val="0"/>
                <a:alphaOff val="0"/>
              </a:schemeClr>
            </a:lnRef>
            <a:fillRef idx="1">
              <a:schemeClr val="accent5">
                <a:tint val="40000"/>
                <a:alpha val="90000"/>
                <a:hueOff val="0"/>
                <a:satOff val="0"/>
                <a:lumOff val="0"/>
                <a:alphaOff val="0"/>
              </a:schemeClr>
            </a:fillRef>
            <a:effectRef idx="0">
              <a:schemeClr val="accent5">
                <a:tint val="40000"/>
                <a:alpha val="90000"/>
                <a:hueOff val="0"/>
                <a:satOff val="0"/>
                <a:lumOff val="0"/>
                <a:alphaOff val="0"/>
              </a:schemeClr>
            </a:effectRef>
            <a:fontRef idx="minor">
              <a:schemeClr val="dk1">
                <a:hueOff val="0"/>
                <a:satOff val="0"/>
                <a:lumOff val="0"/>
                <a:alphaOff val="0"/>
              </a:schemeClr>
            </a:fontRef>
          </p:style>
          <p:txBody>
            <a:bodyPr lIns="154686" tIns="154686" rIns="206248" bIns="232029" spcCol="1270"/>
            <a:lstStyle/>
            <a:p>
              <a:pPr marL="0" lvl="1" algn="dist" defTabSz="1289050">
                <a:lnSpc>
                  <a:spcPts val="2400"/>
                </a:lnSpc>
                <a:spcAft>
                  <a:spcPts val="0"/>
                </a:spcAft>
                <a:defRPr/>
              </a:pPr>
              <a:r>
                <a:rPr lang="zh-TW" altLang="en-US" sz="2200" dirty="0">
                  <a:latin typeface="+mj-ea"/>
                  <a:ea typeface="+mj-ea"/>
                </a:rPr>
                <a:t>招生名額不限體育班級。各校招生名額會已公布於國教署網站電子公告欄。</a:t>
              </a:r>
            </a:p>
          </p:txBody>
        </p:sp>
        <p:sp>
          <p:nvSpPr>
            <p:cNvPr id="44" name="手繪多邊形 43"/>
            <p:cNvSpPr/>
            <p:nvPr/>
          </p:nvSpPr>
          <p:spPr>
            <a:xfrm>
              <a:off x="2617478" y="2405927"/>
              <a:ext cx="992065" cy="497378"/>
            </a:xfrm>
            <a:custGeom>
              <a:avLst/>
              <a:gdLst>
                <a:gd name="connsiteX0" fmla="*/ 0 w 1857374"/>
                <a:gd name="connsiteY0" fmla="*/ 0 h 742949"/>
                <a:gd name="connsiteX1" fmla="*/ 1857374 w 1857374"/>
                <a:gd name="connsiteY1" fmla="*/ 0 h 742949"/>
                <a:gd name="connsiteX2" fmla="*/ 1857374 w 1857374"/>
                <a:gd name="connsiteY2" fmla="*/ 742949 h 742949"/>
                <a:gd name="connsiteX3" fmla="*/ 0 w 1857374"/>
                <a:gd name="connsiteY3" fmla="*/ 742949 h 742949"/>
                <a:gd name="connsiteX4" fmla="*/ 0 w 1857374"/>
                <a:gd name="connsiteY4" fmla="*/ 0 h 742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7374" h="742949">
                  <a:moveTo>
                    <a:pt x="0" y="0"/>
                  </a:moveTo>
                  <a:lnTo>
                    <a:pt x="1857374" y="0"/>
                  </a:lnTo>
                  <a:lnTo>
                    <a:pt x="1857374" y="742949"/>
                  </a:lnTo>
                  <a:lnTo>
                    <a:pt x="0" y="742949"/>
                  </a:lnTo>
                  <a:lnTo>
                    <a:pt x="0" y="0"/>
                  </a:lnTo>
                  <a:close/>
                </a:path>
              </a:pathLst>
            </a:custGeom>
            <a:solidFill>
              <a:srgbClr val="336600"/>
            </a:solidFill>
            <a:ln>
              <a:noFill/>
            </a:ln>
          </p:spPr>
          <p:style>
            <a:lnRef idx="2">
              <a:schemeClr val="accent5">
                <a:hueOff val="2571418"/>
                <a:satOff val="5874"/>
                <a:lumOff val="-16274"/>
                <a:alphaOff val="0"/>
              </a:schemeClr>
            </a:lnRef>
            <a:fillRef idx="1">
              <a:schemeClr val="accent5">
                <a:hueOff val="2571418"/>
                <a:satOff val="5874"/>
                <a:lumOff val="-16274"/>
                <a:alphaOff val="0"/>
              </a:schemeClr>
            </a:fillRef>
            <a:effectRef idx="0">
              <a:schemeClr val="accent5">
                <a:hueOff val="2571418"/>
                <a:satOff val="5874"/>
                <a:lumOff val="-16274"/>
                <a:alphaOff val="0"/>
              </a:schemeClr>
            </a:effectRef>
            <a:fontRef idx="minor">
              <a:schemeClr val="lt1"/>
            </a:fontRef>
          </p:style>
          <p:txBody>
            <a:bodyPr lIns="206248" tIns="117856" rIns="206248" bIns="117856" spcCol="1270" anchor="ctr"/>
            <a:lstStyle/>
            <a:p>
              <a:pPr algn="ctr" defTabSz="1289050">
                <a:lnSpc>
                  <a:spcPct val="90000"/>
                </a:lnSpc>
                <a:spcAft>
                  <a:spcPct val="35000"/>
                </a:spcAft>
                <a:defRPr/>
              </a:pPr>
              <a:endParaRPr lang="zh-TW" altLang="en-US" sz="2900">
                <a:solidFill>
                  <a:schemeClr val="tx1"/>
                </a:solidFill>
              </a:endParaRPr>
            </a:p>
          </p:txBody>
        </p:sp>
        <p:sp>
          <p:nvSpPr>
            <p:cNvPr id="45" name="手繪多邊形 44"/>
            <p:cNvSpPr/>
            <p:nvPr/>
          </p:nvSpPr>
          <p:spPr>
            <a:xfrm>
              <a:off x="2612945" y="2923200"/>
              <a:ext cx="1001887" cy="2530868"/>
            </a:xfrm>
            <a:custGeom>
              <a:avLst/>
              <a:gdLst>
                <a:gd name="connsiteX0" fmla="*/ 0 w 1857374"/>
                <a:gd name="connsiteY0" fmla="*/ 0 h 1361520"/>
                <a:gd name="connsiteX1" fmla="*/ 1857374 w 1857374"/>
                <a:gd name="connsiteY1" fmla="*/ 0 h 1361520"/>
                <a:gd name="connsiteX2" fmla="*/ 1857374 w 1857374"/>
                <a:gd name="connsiteY2" fmla="*/ 1361520 h 1361520"/>
                <a:gd name="connsiteX3" fmla="*/ 0 w 1857374"/>
                <a:gd name="connsiteY3" fmla="*/ 1361520 h 1361520"/>
                <a:gd name="connsiteX4" fmla="*/ 0 w 1857374"/>
                <a:gd name="connsiteY4" fmla="*/ 0 h 1361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7374" h="1361520">
                  <a:moveTo>
                    <a:pt x="0" y="0"/>
                  </a:moveTo>
                  <a:lnTo>
                    <a:pt x="1857374" y="0"/>
                  </a:lnTo>
                  <a:lnTo>
                    <a:pt x="1857374" y="1361520"/>
                  </a:lnTo>
                  <a:lnTo>
                    <a:pt x="0" y="1361520"/>
                  </a:lnTo>
                  <a:lnTo>
                    <a:pt x="0" y="0"/>
                  </a:lnTo>
                  <a:close/>
                </a:path>
              </a:pathLst>
            </a:custGeom>
            <a:ln>
              <a:noFill/>
            </a:ln>
          </p:spPr>
          <p:style>
            <a:lnRef idx="2">
              <a:schemeClr val="accent5">
                <a:tint val="40000"/>
                <a:alpha val="90000"/>
                <a:hueOff val="2630408"/>
                <a:satOff val="-5396"/>
                <a:lumOff val="-3394"/>
                <a:alphaOff val="0"/>
              </a:schemeClr>
            </a:lnRef>
            <a:fillRef idx="1">
              <a:schemeClr val="accent5">
                <a:tint val="40000"/>
                <a:alpha val="90000"/>
                <a:hueOff val="2630408"/>
                <a:satOff val="-5396"/>
                <a:lumOff val="-3394"/>
                <a:alphaOff val="0"/>
              </a:schemeClr>
            </a:fillRef>
            <a:effectRef idx="0">
              <a:schemeClr val="accent5">
                <a:tint val="40000"/>
                <a:alpha val="90000"/>
                <a:hueOff val="2630408"/>
                <a:satOff val="-5396"/>
                <a:lumOff val="-3394"/>
                <a:alphaOff val="0"/>
              </a:schemeClr>
            </a:effectRef>
            <a:fontRef idx="minor">
              <a:schemeClr val="dk1">
                <a:hueOff val="0"/>
                <a:satOff val="0"/>
                <a:lumOff val="0"/>
                <a:alphaOff val="0"/>
              </a:schemeClr>
            </a:fontRef>
          </p:style>
          <p:txBody>
            <a:bodyPr lIns="154686" tIns="154686" rIns="206248" bIns="232029" spcCol="1270"/>
            <a:lstStyle/>
            <a:p>
              <a:pPr marL="0" lvl="1" defTabSz="1289050">
                <a:lnSpc>
                  <a:spcPts val="3100"/>
                </a:lnSpc>
                <a:spcAft>
                  <a:spcPts val="0"/>
                </a:spcAft>
                <a:defRPr/>
              </a:pPr>
              <a:r>
                <a:rPr lang="zh-TW" altLang="en-US" sz="3000" dirty="0">
                  <a:latin typeface="+mj-ea"/>
                  <a:ea typeface="+mj-ea"/>
                </a:rPr>
                <a:t>不受就學區限制，學生得跨區報考。</a:t>
              </a:r>
            </a:p>
          </p:txBody>
        </p:sp>
      </p:grpSp>
      <p:sp>
        <p:nvSpPr>
          <p:cNvPr id="46" name="矩形 45"/>
          <p:cNvSpPr/>
          <p:nvPr/>
        </p:nvSpPr>
        <p:spPr>
          <a:xfrm>
            <a:off x="5657851" y="1557338"/>
            <a:ext cx="2208213" cy="862012"/>
          </a:xfrm>
          <a:prstGeom prst="rect">
            <a:avLst/>
          </a:prstGeom>
        </p:spPr>
        <p:txBody>
          <a:bodyPr>
            <a:spAutoFit/>
          </a:bodyPr>
          <a:lstStyle/>
          <a:p>
            <a:pPr algn="ctr">
              <a:lnSpc>
                <a:spcPts val="3000"/>
              </a:lnSpc>
              <a:defRPr/>
            </a:pPr>
            <a:r>
              <a:rPr lang="zh-TW" altLang="en-US" sz="2600" b="1" dirty="0">
                <a:solidFill>
                  <a:schemeClr val="lt1"/>
                </a:solidFill>
                <a:latin typeface="+mn-lt"/>
                <a:ea typeface="+mn-ea"/>
              </a:rPr>
              <a:t>招生種類及</a:t>
            </a:r>
            <a:endParaRPr lang="en-US" altLang="zh-TW" sz="2600" b="1" dirty="0">
              <a:solidFill>
                <a:schemeClr val="lt1"/>
              </a:solidFill>
              <a:latin typeface="+mn-lt"/>
              <a:ea typeface="+mn-ea"/>
            </a:endParaRPr>
          </a:p>
          <a:p>
            <a:pPr algn="ctr">
              <a:lnSpc>
                <a:spcPts val="3000"/>
              </a:lnSpc>
              <a:defRPr/>
            </a:pPr>
            <a:r>
              <a:rPr lang="zh-TW" altLang="en-US" sz="2600" b="1" dirty="0">
                <a:solidFill>
                  <a:schemeClr val="lt1"/>
                </a:solidFill>
                <a:latin typeface="+mn-lt"/>
                <a:ea typeface="+mn-ea"/>
              </a:rPr>
              <a:t>名額</a:t>
            </a:r>
          </a:p>
        </p:txBody>
      </p:sp>
      <p:sp>
        <p:nvSpPr>
          <p:cNvPr id="16" name="矩形 15"/>
          <p:cNvSpPr/>
          <p:nvPr/>
        </p:nvSpPr>
        <p:spPr>
          <a:xfrm>
            <a:off x="7866063" y="1792288"/>
            <a:ext cx="2025650" cy="412750"/>
          </a:xfrm>
          <a:prstGeom prst="rect">
            <a:avLst/>
          </a:prstGeom>
        </p:spPr>
        <p:txBody>
          <a:bodyPr>
            <a:spAutoFit/>
          </a:bodyPr>
          <a:lstStyle/>
          <a:p>
            <a:pPr algn="ctr">
              <a:lnSpc>
                <a:spcPts val="2500"/>
              </a:lnSpc>
              <a:defRPr/>
            </a:pPr>
            <a:r>
              <a:rPr lang="zh-TW" altLang="en-US" sz="2600" b="1" kern="0" dirty="0">
                <a:solidFill>
                  <a:schemeClr val="bg1"/>
                </a:solidFill>
                <a:latin typeface="+mj-ea"/>
                <a:ea typeface="+mj-ea"/>
              </a:rPr>
              <a:t>招生範圍</a:t>
            </a:r>
          </a:p>
        </p:txBody>
      </p:sp>
      <p:sp>
        <p:nvSpPr>
          <p:cNvPr id="19" name="矩形 3"/>
          <p:cNvSpPr>
            <a:spLocks noChangeArrowheads="1"/>
          </p:cNvSpPr>
          <p:nvPr/>
        </p:nvSpPr>
        <p:spPr bwMode="auto">
          <a:xfrm>
            <a:off x="2008188" y="150814"/>
            <a:ext cx="8551862"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ts val="1800"/>
              </a:spcBef>
              <a:buFont typeface="Arial" panose="020B0604020202020204" pitchFamily="34" charset="0"/>
              <a:buChar char="•"/>
              <a:defRPr sz="2400">
                <a:solidFill>
                  <a:schemeClr val="tx1"/>
                </a:solidFill>
                <a:latin typeface="Microsoft JhengHei UI" panose="020B0604030504040204" pitchFamily="34" charset="-120"/>
                <a:ea typeface="Microsoft JhengHei UI" panose="020B0604030504040204" pitchFamily="34" charset="-120"/>
              </a:defRPr>
            </a:lvl1pPr>
            <a:lvl2pPr marL="742950" indent="-285750">
              <a:spcBef>
                <a:spcPts val="1200"/>
              </a:spcBef>
              <a:buFont typeface="Arial" panose="020B0604020202020204" pitchFamily="34" charset="0"/>
              <a:buChar char="•"/>
              <a:defRPr sz="2000">
                <a:solidFill>
                  <a:schemeClr val="tx1"/>
                </a:solidFill>
                <a:latin typeface="Microsoft JhengHei UI" panose="020B0604030504040204" pitchFamily="34" charset="-120"/>
                <a:ea typeface="Microsoft JhengHei UI" panose="020B0604030504040204" pitchFamily="34" charset="-120"/>
              </a:defRPr>
            </a:lvl2pPr>
            <a:lvl3pPr marL="1143000" indent="-228600">
              <a:spcBef>
                <a:spcPts val="800"/>
              </a:spcBef>
              <a:buFont typeface="Arial" panose="020B0604020202020204" pitchFamily="34" charset="0"/>
              <a:buChar char="•"/>
              <a:defRPr>
                <a:solidFill>
                  <a:schemeClr val="tx1"/>
                </a:solidFill>
                <a:latin typeface="Microsoft JhengHei UI" panose="020B0604030504040204" pitchFamily="34" charset="-120"/>
                <a:ea typeface="Microsoft JhengHei UI" panose="020B0604030504040204" pitchFamily="34" charset="-120"/>
              </a:defRPr>
            </a:lvl3pPr>
            <a:lvl4pPr marL="1600200" indent="-228600">
              <a:spcBef>
                <a:spcPts val="600"/>
              </a:spcBef>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4pPr>
            <a:lvl5pPr marL="2057400" indent="-228600">
              <a:spcBef>
                <a:spcPts val="600"/>
              </a:spcBef>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5pPr>
            <a:lvl6pPr marL="25146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6pPr>
            <a:lvl7pPr marL="29718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7pPr>
            <a:lvl8pPr marL="34290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8pPr>
            <a:lvl9pPr marL="38862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9pPr>
          </a:lstStyle>
          <a:p>
            <a:pPr algn="ctr" eaLnBrk="1" hangingPunct="1">
              <a:spcBef>
                <a:spcPct val="0"/>
              </a:spcBef>
              <a:buFontTx/>
              <a:buNone/>
            </a:pPr>
            <a:r>
              <a:rPr lang="zh-TW" altLang="en-US" sz="4000" b="1" dirty="0">
                <a:solidFill>
                  <a:srgbClr val="0000CC"/>
                </a:solidFill>
                <a:latin typeface="標楷體" panose="03000509000000000000" pitchFamily="65" charset="-120"/>
                <a:ea typeface="標楷體" panose="03000509000000000000" pitchFamily="65" charset="-120"/>
              </a:rPr>
              <a:t>運動績優生升學管道 </a:t>
            </a:r>
            <a:endParaRPr lang="zh-TW" altLang="en-US" b="1" dirty="0">
              <a:solidFill>
                <a:srgbClr val="FF00FF"/>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xmlns="" val="240483176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標題 1"/>
          <p:cNvSpPr>
            <a:spLocks noGrp="1"/>
          </p:cNvSpPr>
          <p:nvPr>
            <p:ph type="title"/>
          </p:nvPr>
        </p:nvSpPr>
        <p:spPr/>
        <p:txBody>
          <a:bodyPr/>
          <a:lstStyle/>
          <a:p>
            <a:pPr eaLnBrk="1" hangingPunct="1"/>
            <a:r>
              <a:rPr lang="zh-TW" altLang="en-US" sz="4000" dirty="0" smtClean="0">
                <a:solidFill>
                  <a:srgbClr val="C00000"/>
                </a:solidFill>
                <a:latin typeface="華康華綜體W5" panose="020B0509000000000000" pitchFamily="49" charset="-120"/>
                <a:ea typeface="華康華綜體W5" panose="020B0509000000000000" pitchFamily="49" charset="-120"/>
              </a:rPr>
              <a:t>特色招生甄選入學</a:t>
            </a:r>
            <a:r>
              <a:rPr lang="en-US" altLang="zh-TW" sz="4000" dirty="0" smtClean="0">
                <a:solidFill>
                  <a:srgbClr val="C00000"/>
                </a:solidFill>
                <a:latin typeface="華康華綜體W5" panose="020B0509000000000000" pitchFamily="49" charset="-120"/>
                <a:ea typeface="華康華綜體W5" panose="020B0509000000000000" pitchFamily="49" charset="-120"/>
              </a:rPr>
              <a:t>---</a:t>
            </a:r>
            <a:r>
              <a:rPr lang="zh-TW" altLang="en-US" sz="4000" dirty="0" smtClean="0">
                <a:solidFill>
                  <a:srgbClr val="C00000"/>
                </a:solidFill>
                <a:latin typeface="華康華綜體W5" panose="020B0509000000000000" pitchFamily="49" charset="-120"/>
                <a:ea typeface="華康華綜體W5" panose="020B0509000000000000" pitchFamily="49" charset="-120"/>
              </a:rPr>
              <a:t>體育班</a:t>
            </a:r>
          </a:p>
        </p:txBody>
      </p:sp>
      <p:sp>
        <p:nvSpPr>
          <p:cNvPr id="2" name="內容版面配置區 1"/>
          <p:cNvSpPr>
            <a:spLocks noGrp="1"/>
          </p:cNvSpPr>
          <p:nvPr>
            <p:ph idx="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pPr>
              <a:defRPr/>
            </a:pPr>
            <a:r>
              <a:rPr lang="en-US" altLang="zh-TW" dirty="0" smtClean="0"/>
              <a:t>88</a:t>
            </a:r>
            <a:endParaRPr lang="zh-TW" altLang="en-US" dirty="0"/>
          </a:p>
        </p:txBody>
      </p:sp>
      <p:graphicFrame>
        <p:nvGraphicFramePr>
          <p:cNvPr id="7" name="表格 6"/>
          <p:cNvGraphicFramePr>
            <a:graphicFrameLocks noGrp="1"/>
          </p:cNvGraphicFramePr>
          <p:nvPr>
            <p:extLst>
              <p:ext uri="{D42A27DB-BD31-4B8C-83A1-F6EECF244321}">
                <p14:modId xmlns:p14="http://schemas.microsoft.com/office/powerpoint/2010/main" xmlns="" val="945888944"/>
              </p:ext>
            </p:extLst>
          </p:nvPr>
        </p:nvGraphicFramePr>
        <p:xfrm>
          <a:off x="2482213" y="1448753"/>
          <a:ext cx="7972426" cy="4824415"/>
        </p:xfrm>
        <a:graphic>
          <a:graphicData uri="http://schemas.openxmlformats.org/drawingml/2006/table">
            <a:tbl>
              <a:tblPr/>
              <a:tblGrid>
                <a:gridCol w="1576769">
                  <a:extLst>
                    <a:ext uri="{9D8B030D-6E8A-4147-A177-3AD203B41FA5}">
                      <a16:colId xmlns="" xmlns:a16="http://schemas.microsoft.com/office/drawing/2014/main" val="20000"/>
                    </a:ext>
                  </a:extLst>
                </a:gridCol>
                <a:gridCol w="3268748">
                  <a:extLst>
                    <a:ext uri="{9D8B030D-6E8A-4147-A177-3AD203B41FA5}">
                      <a16:colId xmlns="" xmlns:a16="http://schemas.microsoft.com/office/drawing/2014/main" val="20001"/>
                    </a:ext>
                  </a:extLst>
                </a:gridCol>
                <a:gridCol w="1231588">
                  <a:extLst>
                    <a:ext uri="{9D8B030D-6E8A-4147-A177-3AD203B41FA5}">
                      <a16:colId xmlns="" xmlns:a16="http://schemas.microsoft.com/office/drawing/2014/main" val="20002"/>
                    </a:ext>
                  </a:extLst>
                </a:gridCol>
                <a:gridCol w="1231588">
                  <a:extLst>
                    <a:ext uri="{9D8B030D-6E8A-4147-A177-3AD203B41FA5}">
                      <a16:colId xmlns="" xmlns:a16="http://schemas.microsoft.com/office/drawing/2014/main" val="20003"/>
                    </a:ext>
                  </a:extLst>
                </a:gridCol>
                <a:gridCol w="663733">
                  <a:extLst>
                    <a:ext uri="{9D8B030D-6E8A-4147-A177-3AD203B41FA5}">
                      <a16:colId xmlns="" xmlns:a16="http://schemas.microsoft.com/office/drawing/2014/main" val="20004"/>
                    </a:ext>
                  </a:extLst>
                </a:gridCol>
              </a:tblGrid>
              <a:tr h="73151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dirty="0" smtClean="0">
                          <a:ln>
                            <a:noFill/>
                          </a:ln>
                          <a:solidFill>
                            <a:srgbClr val="FFFFFF"/>
                          </a:solidFill>
                          <a:effectLst/>
                          <a:latin typeface="華康魏碑體" panose="03000709000000000000" pitchFamily="65" charset="-120"/>
                          <a:ea typeface="華康魏碑體" panose="03000709000000000000" pitchFamily="65" charset="-120"/>
                        </a:rPr>
                        <a:t>學校</a:t>
                      </a:r>
                      <a:endParaRPr kumimoji="0" lang="zh-TW" altLang="en-US" sz="2400" b="1" i="0" u="none" strike="noStrike" cap="none" normalizeH="0" baseline="0" dirty="0" smtClean="0">
                        <a:ln>
                          <a:noFill/>
                        </a:ln>
                        <a:solidFill>
                          <a:srgbClr val="FFFFFF"/>
                        </a:solidFill>
                        <a:effectLst/>
                        <a:latin typeface="華康魏碑體" panose="03000709000000000000" pitchFamily="65" charset="-120"/>
                        <a:ea typeface="華康魏碑體" panose="03000709000000000000" pitchFamily="65" charset="-120"/>
                        <a:cs typeface="Times New Roman" pitchFamily="18" charset="0"/>
                      </a:endParaRPr>
                    </a:p>
                  </a:txBody>
                  <a:tcPr marL="10000" marR="1000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dirty="0" smtClean="0">
                          <a:ln>
                            <a:noFill/>
                          </a:ln>
                          <a:solidFill>
                            <a:srgbClr val="FFFFFF"/>
                          </a:solidFill>
                          <a:effectLst/>
                          <a:latin typeface="華康魏碑體" panose="03000709000000000000" pitchFamily="65" charset="-120"/>
                          <a:ea typeface="華康魏碑體" panose="03000709000000000000" pitchFamily="65" charset="-120"/>
                        </a:rPr>
                        <a:t>特色班別名稱</a:t>
                      </a:r>
                      <a:endParaRPr kumimoji="0" lang="zh-TW" altLang="en-US" sz="2400" b="1" i="0" u="none" strike="noStrike" cap="none" normalizeH="0" baseline="0" dirty="0" smtClean="0">
                        <a:ln>
                          <a:noFill/>
                        </a:ln>
                        <a:solidFill>
                          <a:srgbClr val="FFFFFF"/>
                        </a:solidFill>
                        <a:effectLst/>
                        <a:latin typeface="華康魏碑體" panose="03000709000000000000" pitchFamily="65" charset="-120"/>
                        <a:ea typeface="華康魏碑體" panose="03000709000000000000" pitchFamily="65" charset="-120"/>
                        <a:cs typeface="Times New Roman" pitchFamily="18" charset="0"/>
                      </a:endParaRPr>
                    </a:p>
                  </a:txBody>
                  <a:tcPr marL="10000" marR="1000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smtClean="0">
                          <a:ln>
                            <a:noFill/>
                          </a:ln>
                          <a:solidFill>
                            <a:srgbClr val="FFFFFF"/>
                          </a:solidFill>
                          <a:effectLst/>
                          <a:latin typeface="華康魏碑體" panose="03000709000000000000" pitchFamily="65" charset="-120"/>
                          <a:ea typeface="華康魏碑體" panose="03000709000000000000" pitchFamily="65" charset="-120"/>
                        </a:rPr>
                        <a:t>班級數</a:t>
                      </a:r>
                      <a:endParaRPr kumimoji="0" lang="zh-TW" altLang="en-US" sz="2400" b="1" i="0" u="none" strike="noStrike" cap="none" normalizeH="0" baseline="0" smtClean="0">
                        <a:ln>
                          <a:noFill/>
                        </a:ln>
                        <a:solidFill>
                          <a:srgbClr val="FFFFFF"/>
                        </a:solidFill>
                        <a:effectLst/>
                        <a:latin typeface="華康魏碑體" panose="03000709000000000000" pitchFamily="65" charset="-120"/>
                        <a:ea typeface="華康魏碑體" panose="03000709000000000000" pitchFamily="65" charset="-120"/>
                        <a:cs typeface="Times New Roman" pitchFamily="18" charset="0"/>
                      </a:endParaRPr>
                    </a:p>
                  </a:txBody>
                  <a:tcPr marL="10000" marR="1000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smtClean="0">
                          <a:ln>
                            <a:noFill/>
                          </a:ln>
                          <a:solidFill>
                            <a:srgbClr val="FFFFFF"/>
                          </a:solidFill>
                          <a:effectLst/>
                          <a:latin typeface="華康魏碑體" panose="03000709000000000000" pitchFamily="65" charset="-120"/>
                          <a:ea typeface="華康魏碑體" panose="03000709000000000000" pitchFamily="65" charset="-120"/>
                        </a:rPr>
                        <a:t>招生數</a:t>
                      </a:r>
                      <a:endParaRPr kumimoji="0" lang="zh-TW" altLang="en-US" sz="2400" b="1" i="0" u="none" strike="noStrike" cap="none" normalizeH="0" baseline="0" smtClean="0">
                        <a:ln>
                          <a:noFill/>
                        </a:ln>
                        <a:solidFill>
                          <a:srgbClr val="FFFFFF"/>
                        </a:solidFill>
                        <a:effectLst/>
                        <a:latin typeface="華康魏碑體" panose="03000709000000000000" pitchFamily="65" charset="-120"/>
                        <a:ea typeface="華康魏碑體" panose="03000709000000000000" pitchFamily="65" charset="-120"/>
                        <a:cs typeface="Times New Roman" pitchFamily="18" charset="0"/>
                      </a:endParaRPr>
                    </a:p>
                  </a:txBody>
                  <a:tcPr marL="10000" marR="1000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smtClean="0">
                          <a:ln>
                            <a:noFill/>
                          </a:ln>
                          <a:solidFill>
                            <a:srgbClr val="FFFFFF"/>
                          </a:solidFill>
                          <a:effectLst/>
                          <a:latin typeface="華康魏碑體" panose="03000709000000000000" pitchFamily="65" charset="-120"/>
                          <a:ea typeface="華康魏碑體" panose="03000709000000000000" pitchFamily="65" charset="-120"/>
                        </a:rPr>
                        <a:t>總數</a:t>
                      </a:r>
                      <a:endParaRPr kumimoji="0" lang="zh-TW" altLang="en-US" sz="2400" b="1" i="0" u="none" strike="noStrike" cap="none" normalizeH="0" baseline="0" smtClean="0">
                        <a:ln>
                          <a:noFill/>
                        </a:ln>
                        <a:solidFill>
                          <a:srgbClr val="FFFFFF"/>
                        </a:solidFill>
                        <a:effectLst/>
                        <a:latin typeface="華康魏碑體" panose="03000709000000000000" pitchFamily="65" charset="-120"/>
                        <a:ea typeface="華康魏碑體" panose="03000709000000000000" pitchFamily="65" charset="-120"/>
                        <a:cs typeface="Times New Roman" pitchFamily="18" charset="0"/>
                      </a:endParaRPr>
                    </a:p>
                  </a:txBody>
                  <a:tcPr marL="10000" marR="1000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 xmlns:a16="http://schemas.microsoft.com/office/drawing/2014/main" val="10000"/>
                  </a:ext>
                </a:extLst>
              </a:tr>
              <a:tr h="43811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zh-TW" sz="2400" b="1" i="0" u="none" strike="noStrike" cap="none" normalizeH="0" baseline="0" dirty="0" smtClean="0">
                          <a:ln>
                            <a:noFill/>
                          </a:ln>
                          <a:solidFill>
                            <a:srgbClr val="FFFFFF"/>
                          </a:solidFill>
                          <a:effectLst/>
                          <a:latin typeface="華康魏碑體" panose="03000709000000000000" pitchFamily="65" charset="-120"/>
                          <a:ea typeface="華康魏碑體" panose="03000709000000000000" pitchFamily="65" charset="-120"/>
                        </a:rPr>
                        <a:t>北門高中</a:t>
                      </a:r>
                      <a:endParaRPr kumimoji="0" lang="zh-TW" altLang="en-US" sz="2400" b="1" i="0" u="none" strike="noStrike" cap="none" normalizeH="0" baseline="0" dirty="0" smtClean="0">
                        <a:ln>
                          <a:noFill/>
                        </a:ln>
                        <a:solidFill>
                          <a:srgbClr val="FFFFFF"/>
                        </a:solidFill>
                        <a:effectLst/>
                        <a:latin typeface="華康魏碑體" panose="03000709000000000000" pitchFamily="65" charset="-120"/>
                        <a:ea typeface="華康魏碑體" panose="03000709000000000000" pitchFamily="65" charset="-120"/>
                        <a:cs typeface="Times New Roman" pitchFamily="18" charset="0"/>
                      </a:endParaRPr>
                    </a:p>
                  </a:txBody>
                  <a:tcPr marL="10000" marR="1000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400" b="0" i="0" u="none" strike="noStrike" cap="none" normalizeH="0" baseline="0" dirty="0" smtClean="0">
                          <a:ln>
                            <a:noFill/>
                          </a:ln>
                          <a:solidFill>
                            <a:srgbClr val="000000"/>
                          </a:solidFill>
                          <a:effectLst/>
                          <a:latin typeface="華康魏碑體" panose="03000709000000000000" pitchFamily="65" charset="-120"/>
                          <a:ea typeface="華康魏碑體" panose="03000709000000000000" pitchFamily="65" charset="-120"/>
                          <a:cs typeface="Times New Roman" pitchFamily="18" charset="0"/>
                        </a:rPr>
                        <a:t>足球、田徑</a:t>
                      </a:r>
                    </a:p>
                  </a:txBody>
                  <a:tcPr marL="10000" marR="1000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D9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smtClean="0">
                          <a:ln>
                            <a:noFill/>
                          </a:ln>
                          <a:solidFill>
                            <a:srgbClr val="000000"/>
                          </a:solidFill>
                          <a:effectLst/>
                          <a:latin typeface="華康魏碑體" panose="03000709000000000000" pitchFamily="65" charset="-120"/>
                          <a:ea typeface="華康魏碑體" panose="03000709000000000000" pitchFamily="65" charset="-120"/>
                        </a:rPr>
                        <a:t>1</a:t>
                      </a:r>
                      <a:endParaRPr kumimoji="0" lang="zh-TW" altLang="zh-TW" sz="2400" b="0" i="0" u="none" strike="noStrike" cap="none" normalizeH="0" baseline="0" smtClean="0">
                        <a:ln>
                          <a:noFill/>
                        </a:ln>
                        <a:solidFill>
                          <a:srgbClr val="000000"/>
                        </a:solidFill>
                        <a:effectLst/>
                        <a:latin typeface="華康魏碑體" panose="03000709000000000000" pitchFamily="65" charset="-120"/>
                        <a:ea typeface="華康魏碑體" panose="03000709000000000000" pitchFamily="65" charset="-120"/>
                        <a:cs typeface="Times New Roman" pitchFamily="18" charset="0"/>
                      </a:endParaRPr>
                    </a:p>
                  </a:txBody>
                  <a:tcPr marL="10000" marR="1000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D9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smtClean="0">
                          <a:ln>
                            <a:noFill/>
                          </a:ln>
                          <a:solidFill>
                            <a:srgbClr val="000000"/>
                          </a:solidFill>
                          <a:effectLst/>
                          <a:latin typeface="華康魏碑體" panose="03000709000000000000" pitchFamily="65" charset="-120"/>
                          <a:ea typeface="華康魏碑體" panose="03000709000000000000" pitchFamily="65" charset="-120"/>
                        </a:rPr>
                        <a:t>30</a:t>
                      </a:r>
                      <a:endParaRPr kumimoji="0" lang="zh-TW" altLang="zh-TW" sz="2400" b="0" i="0" u="none" strike="noStrike" cap="none" normalizeH="0" baseline="0" smtClean="0">
                        <a:ln>
                          <a:noFill/>
                        </a:ln>
                        <a:solidFill>
                          <a:srgbClr val="000000"/>
                        </a:solidFill>
                        <a:effectLst/>
                        <a:latin typeface="華康魏碑體" panose="03000709000000000000" pitchFamily="65" charset="-120"/>
                        <a:ea typeface="華康魏碑體" panose="03000709000000000000" pitchFamily="65" charset="-120"/>
                        <a:cs typeface="Times New Roman" pitchFamily="18" charset="0"/>
                      </a:endParaRPr>
                    </a:p>
                  </a:txBody>
                  <a:tcPr marL="10000" marR="1000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D9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smtClean="0">
                          <a:ln>
                            <a:noFill/>
                          </a:ln>
                          <a:solidFill>
                            <a:srgbClr val="000000"/>
                          </a:solidFill>
                          <a:effectLst/>
                          <a:latin typeface="華康魏碑體" panose="03000709000000000000" pitchFamily="65" charset="-120"/>
                          <a:ea typeface="華康魏碑體" panose="03000709000000000000" pitchFamily="65" charset="-120"/>
                        </a:rPr>
                        <a:t>30</a:t>
                      </a:r>
                      <a:endParaRPr kumimoji="0" lang="zh-TW" altLang="zh-TW" sz="2400" b="0" i="0" u="none" strike="noStrike" cap="none" normalizeH="0" baseline="0" smtClean="0">
                        <a:ln>
                          <a:noFill/>
                        </a:ln>
                        <a:solidFill>
                          <a:srgbClr val="000000"/>
                        </a:solidFill>
                        <a:effectLst/>
                        <a:latin typeface="華康魏碑體" panose="03000709000000000000" pitchFamily="65" charset="-120"/>
                        <a:ea typeface="華康魏碑體" panose="03000709000000000000" pitchFamily="65" charset="-120"/>
                        <a:cs typeface="Times New Roman" pitchFamily="18" charset="0"/>
                      </a:endParaRPr>
                    </a:p>
                  </a:txBody>
                  <a:tcPr marL="10000" marR="1000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D9CC"/>
                    </a:solidFill>
                  </a:tcPr>
                </a:tc>
                <a:extLst>
                  <a:ext uri="{0D108BD9-81ED-4DB2-BD59-A6C34878D82A}">
                    <a16:rowId xmlns="" xmlns:a16="http://schemas.microsoft.com/office/drawing/2014/main" val="10001"/>
                  </a:ext>
                </a:extLst>
              </a:tr>
              <a:tr h="43930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smtClean="0">
                          <a:ln>
                            <a:noFill/>
                          </a:ln>
                          <a:solidFill>
                            <a:srgbClr val="FFFFFF"/>
                          </a:solidFill>
                          <a:effectLst/>
                          <a:latin typeface="華康魏碑體" panose="03000709000000000000" pitchFamily="65" charset="-120"/>
                          <a:ea typeface="華康魏碑體" panose="03000709000000000000" pitchFamily="65" charset="-120"/>
                        </a:rPr>
                        <a:t>土城高中</a:t>
                      </a:r>
                    </a:p>
                  </a:txBody>
                  <a:tcPr marL="10000" marR="1000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400" b="0" i="0" u="none" strike="noStrike" cap="none" normalizeH="0" baseline="0" dirty="0" smtClean="0">
                          <a:ln>
                            <a:noFill/>
                          </a:ln>
                          <a:solidFill>
                            <a:srgbClr val="000000"/>
                          </a:solidFill>
                          <a:effectLst/>
                          <a:latin typeface="華康魏碑體" panose="03000709000000000000" pitchFamily="65" charset="-120"/>
                          <a:ea typeface="華康魏碑體" panose="03000709000000000000" pitchFamily="65" charset="-120"/>
                          <a:cs typeface="Times New Roman" pitchFamily="18" charset="0"/>
                        </a:rPr>
                        <a:t>射箭、划船、壘球</a:t>
                      </a:r>
                    </a:p>
                  </a:txBody>
                  <a:tcPr marL="10000" marR="1000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AED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smtClean="0">
                          <a:ln>
                            <a:noFill/>
                          </a:ln>
                          <a:solidFill>
                            <a:srgbClr val="000000"/>
                          </a:solidFill>
                          <a:effectLst/>
                          <a:latin typeface="華康魏碑體" panose="03000709000000000000" pitchFamily="65" charset="-120"/>
                          <a:ea typeface="華康魏碑體" panose="03000709000000000000" pitchFamily="65" charset="-120"/>
                        </a:rPr>
                        <a:t>1</a:t>
                      </a:r>
                      <a:endParaRPr kumimoji="0" lang="zh-TW" altLang="zh-TW" sz="2400" b="0" i="0" u="none" strike="noStrike" cap="none" normalizeH="0" baseline="0" smtClean="0">
                        <a:ln>
                          <a:noFill/>
                        </a:ln>
                        <a:solidFill>
                          <a:srgbClr val="000000"/>
                        </a:solidFill>
                        <a:effectLst/>
                        <a:latin typeface="華康魏碑體" panose="03000709000000000000" pitchFamily="65" charset="-120"/>
                        <a:ea typeface="華康魏碑體" panose="03000709000000000000" pitchFamily="65" charset="-120"/>
                        <a:cs typeface="Times New Roman" pitchFamily="18" charset="0"/>
                      </a:endParaRPr>
                    </a:p>
                  </a:txBody>
                  <a:tcPr marL="10000" marR="1000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AED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smtClean="0">
                          <a:ln>
                            <a:noFill/>
                          </a:ln>
                          <a:solidFill>
                            <a:srgbClr val="000000"/>
                          </a:solidFill>
                          <a:effectLst/>
                          <a:latin typeface="華康魏碑體" panose="03000709000000000000" pitchFamily="65" charset="-120"/>
                          <a:ea typeface="華康魏碑體" panose="03000709000000000000" pitchFamily="65" charset="-120"/>
                        </a:rPr>
                        <a:t>30</a:t>
                      </a:r>
                      <a:endParaRPr kumimoji="0" lang="zh-TW" altLang="zh-TW" sz="2400" b="0" i="0" u="none" strike="noStrike" cap="none" normalizeH="0" baseline="0" smtClean="0">
                        <a:ln>
                          <a:noFill/>
                        </a:ln>
                        <a:solidFill>
                          <a:srgbClr val="000000"/>
                        </a:solidFill>
                        <a:effectLst/>
                        <a:latin typeface="華康魏碑體" panose="03000709000000000000" pitchFamily="65" charset="-120"/>
                        <a:ea typeface="華康魏碑體" panose="03000709000000000000" pitchFamily="65" charset="-120"/>
                        <a:cs typeface="Times New Roman" pitchFamily="18" charset="0"/>
                      </a:endParaRPr>
                    </a:p>
                  </a:txBody>
                  <a:tcPr marL="10000" marR="1000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AED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smtClean="0">
                          <a:ln>
                            <a:noFill/>
                          </a:ln>
                          <a:solidFill>
                            <a:srgbClr val="000000"/>
                          </a:solidFill>
                          <a:effectLst/>
                          <a:latin typeface="華康魏碑體" panose="03000709000000000000" pitchFamily="65" charset="-120"/>
                          <a:ea typeface="華康魏碑體" panose="03000709000000000000" pitchFamily="65" charset="-120"/>
                        </a:rPr>
                        <a:t>30</a:t>
                      </a:r>
                      <a:endParaRPr kumimoji="0" lang="zh-TW" altLang="zh-TW" sz="2400" b="0" i="0" u="none" strike="noStrike" cap="none" normalizeH="0" baseline="0" smtClean="0">
                        <a:ln>
                          <a:noFill/>
                        </a:ln>
                        <a:solidFill>
                          <a:srgbClr val="000000"/>
                        </a:solidFill>
                        <a:effectLst/>
                        <a:latin typeface="華康魏碑體" panose="03000709000000000000" pitchFamily="65" charset="-120"/>
                        <a:ea typeface="華康魏碑體" panose="03000709000000000000" pitchFamily="65" charset="-120"/>
                        <a:cs typeface="Times New Roman" pitchFamily="18" charset="0"/>
                      </a:endParaRPr>
                    </a:p>
                  </a:txBody>
                  <a:tcPr marL="10000" marR="1000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AEDE7"/>
                    </a:solidFill>
                  </a:tcPr>
                </a:tc>
                <a:extLst>
                  <a:ext uri="{0D108BD9-81ED-4DB2-BD59-A6C34878D82A}">
                    <a16:rowId xmlns="" xmlns:a16="http://schemas.microsoft.com/office/drawing/2014/main" val="10002"/>
                  </a:ext>
                </a:extLst>
              </a:tr>
              <a:tr h="73151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dirty="0" smtClean="0">
                          <a:ln>
                            <a:noFill/>
                          </a:ln>
                          <a:solidFill>
                            <a:srgbClr val="FFFFFF"/>
                          </a:solidFill>
                          <a:effectLst/>
                          <a:latin typeface="華康魏碑體" panose="03000709000000000000" pitchFamily="65" charset="-120"/>
                          <a:ea typeface="華康魏碑體" panose="03000709000000000000" pitchFamily="65" charset="-120"/>
                        </a:rPr>
                        <a:t>南寧高中</a:t>
                      </a:r>
                    </a:p>
                  </a:txBody>
                  <a:tcPr marL="10000" marR="1000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400" b="0" i="0" u="none" strike="noStrike" cap="none" normalizeH="0" baseline="0" dirty="0" smtClean="0">
                          <a:ln>
                            <a:noFill/>
                          </a:ln>
                          <a:solidFill>
                            <a:srgbClr val="000000"/>
                          </a:solidFill>
                          <a:effectLst/>
                          <a:latin typeface="華康魏碑體" panose="03000709000000000000" pitchFamily="65" charset="-120"/>
                          <a:ea typeface="華康魏碑體" panose="03000709000000000000" pitchFamily="65" charset="-120"/>
                          <a:cs typeface="Times New Roman" pitchFamily="18" charset="0"/>
                        </a:rPr>
                        <a:t>羽球、軟式網球、跆拳道、游泳</a:t>
                      </a:r>
                    </a:p>
                  </a:txBody>
                  <a:tcPr marL="10000" marR="1000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D9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dirty="0" smtClean="0">
                          <a:ln>
                            <a:noFill/>
                          </a:ln>
                          <a:solidFill>
                            <a:srgbClr val="000000"/>
                          </a:solidFill>
                          <a:effectLst/>
                          <a:latin typeface="華康魏碑體" panose="03000709000000000000" pitchFamily="65" charset="-120"/>
                          <a:ea typeface="華康魏碑體" panose="03000709000000000000" pitchFamily="65" charset="-120"/>
                        </a:rPr>
                        <a:t>1</a:t>
                      </a:r>
                      <a:endParaRPr kumimoji="0" lang="zh-TW" altLang="zh-TW" sz="2400" b="0" i="0" u="none" strike="noStrike" cap="none" normalizeH="0" baseline="0" dirty="0" smtClean="0">
                        <a:ln>
                          <a:noFill/>
                        </a:ln>
                        <a:solidFill>
                          <a:srgbClr val="000000"/>
                        </a:solidFill>
                        <a:effectLst/>
                        <a:latin typeface="華康魏碑體" panose="03000709000000000000" pitchFamily="65" charset="-120"/>
                        <a:ea typeface="華康魏碑體" panose="03000709000000000000" pitchFamily="65" charset="-120"/>
                        <a:cs typeface="Times New Roman" pitchFamily="18" charset="0"/>
                      </a:endParaRPr>
                    </a:p>
                  </a:txBody>
                  <a:tcPr marL="10000" marR="1000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D9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dirty="0" smtClean="0">
                          <a:ln>
                            <a:noFill/>
                          </a:ln>
                          <a:solidFill>
                            <a:srgbClr val="000000"/>
                          </a:solidFill>
                          <a:effectLst/>
                          <a:latin typeface="華康魏碑體" panose="03000709000000000000" pitchFamily="65" charset="-120"/>
                          <a:ea typeface="華康魏碑體" panose="03000709000000000000" pitchFamily="65" charset="-120"/>
                        </a:rPr>
                        <a:t>30</a:t>
                      </a:r>
                      <a:endParaRPr kumimoji="0" lang="zh-TW" altLang="zh-TW" sz="2400" b="0" i="0" u="none" strike="noStrike" cap="none" normalizeH="0" baseline="0" dirty="0" smtClean="0">
                        <a:ln>
                          <a:noFill/>
                        </a:ln>
                        <a:solidFill>
                          <a:srgbClr val="000000"/>
                        </a:solidFill>
                        <a:effectLst/>
                        <a:latin typeface="華康魏碑體" panose="03000709000000000000" pitchFamily="65" charset="-120"/>
                        <a:ea typeface="華康魏碑體" panose="03000709000000000000" pitchFamily="65" charset="-120"/>
                        <a:cs typeface="Times New Roman" pitchFamily="18" charset="0"/>
                      </a:endParaRPr>
                    </a:p>
                  </a:txBody>
                  <a:tcPr marL="10000" marR="1000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D9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dirty="0" smtClean="0">
                          <a:ln>
                            <a:noFill/>
                          </a:ln>
                          <a:solidFill>
                            <a:srgbClr val="000000"/>
                          </a:solidFill>
                          <a:effectLst/>
                          <a:latin typeface="華康魏碑體" panose="03000709000000000000" pitchFamily="65" charset="-120"/>
                          <a:ea typeface="華康魏碑體" panose="03000709000000000000" pitchFamily="65" charset="-120"/>
                        </a:rPr>
                        <a:t>30</a:t>
                      </a:r>
                      <a:endParaRPr kumimoji="0" lang="zh-TW" altLang="zh-TW" sz="2400" b="0" i="0" u="none" strike="noStrike" cap="none" normalizeH="0" baseline="0" dirty="0" smtClean="0">
                        <a:ln>
                          <a:noFill/>
                        </a:ln>
                        <a:solidFill>
                          <a:srgbClr val="000000"/>
                        </a:solidFill>
                        <a:effectLst/>
                        <a:latin typeface="華康魏碑體" panose="03000709000000000000" pitchFamily="65" charset="-120"/>
                        <a:ea typeface="華康魏碑體" panose="03000709000000000000" pitchFamily="65" charset="-120"/>
                        <a:cs typeface="Times New Roman" pitchFamily="18" charset="0"/>
                      </a:endParaRPr>
                    </a:p>
                  </a:txBody>
                  <a:tcPr marL="10000" marR="1000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D9CC"/>
                    </a:solidFill>
                  </a:tcPr>
                </a:tc>
                <a:extLst>
                  <a:ext uri="{0D108BD9-81ED-4DB2-BD59-A6C34878D82A}">
                    <a16:rowId xmlns="" xmlns:a16="http://schemas.microsoft.com/office/drawing/2014/main" val="10003"/>
                  </a:ext>
                </a:extLst>
              </a:tr>
              <a:tr h="43811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smtClean="0">
                          <a:ln>
                            <a:noFill/>
                          </a:ln>
                          <a:solidFill>
                            <a:srgbClr val="FFFFFF"/>
                          </a:solidFill>
                          <a:effectLst/>
                          <a:latin typeface="華康魏碑體" panose="03000709000000000000" pitchFamily="65" charset="-120"/>
                          <a:ea typeface="華康魏碑體" panose="03000709000000000000" pitchFamily="65" charset="-120"/>
                        </a:rPr>
                        <a:t>新豐高中</a:t>
                      </a:r>
                    </a:p>
                  </a:txBody>
                  <a:tcPr marL="10000" marR="1000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400" b="0" i="0" u="none" strike="noStrike" cap="none" normalizeH="0" baseline="0" dirty="0" smtClean="0">
                          <a:ln>
                            <a:noFill/>
                          </a:ln>
                          <a:solidFill>
                            <a:srgbClr val="000000"/>
                          </a:solidFill>
                          <a:effectLst/>
                          <a:latin typeface="華康魏碑體" panose="03000709000000000000" pitchFamily="65" charset="-120"/>
                          <a:ea typeface="華康魏碑體" panose="03000709000000000000" pitchFamily="65" charset="-120"/>
                          <a:cs typeface="Times New Roman" pitchFamily="18" charset="0"/>
                        </a:rPr>
                        <a:t>羽球、足球、桌球</a:t>
                      </a:r>
                    </a:p>
                  </a:txBody>
                  <a:tcPr marL="10000" marR="1000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AED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dirty="0" smtClean="0">
                          <a:ln>
                            <a:noFill/>
                          </a:ln>
                          <a:solidFill>
                            <a:srgbClr val="000000"/>
                          </a:solidFill>
                          <a:effectLst/>
                          <a:latin typeface="華康魏碑體" panose="03000709000000000000" pitchFamily="65" charset="-120"/>
                          <a:ea typeface="華康魏碑體" panose="03000709000000000000" pitchFamily="65" charset="-120"/>
                        </a:rPr>
                        <a:t>1</a:t>
                      </a:r>
                      <a:endParaRPr kumimoji="0" lang="zh-TW" altLang="zh-TW" sz="2400" b="0" i="0" u="none" strike="noStrike" cap="none" normalizeH="0" baseline="0" dirty="0" smtClean="0">
                        <a:ln>
                          <a:noFill/>
                        </a:ln>
                        <a:solidFill>
                          <a:srgbClr val="000000"/>
                        </a:solidFill>
                        <a:effectLst/>
                        <a:latin typeface="華康魏碑體" panose="03000709000000000000" pitchFamily="65" charset="-120"/>
                        <a:ea typeface="華康魏碑體" panose="03000709000000000000" pitchFamily="65" charset="-120"/>
                        <a:cs typeface="Times New Roman" pitchFamily="18" charset="0"/>
                      </a:endParaRPr>
                    </a:p>
                  </a:txBody>
                  <a:tcPr marL="10000" marR="1000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AED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dirty="0" smtClean="0">
                          <a:ln>
                            <a:noFill/>
                          </a:ln>
                          <a:solidFill>
                            <a:srgbClr val="000000"/>
                          </a:solidFill>
                          <a:effectLst/>
                          <a:latin typeface="華康魏碑體" panose="03000709000000000000" pitchFamily="65" charset="-120"/>
                          <a:ea typeface="華康魏碑體" panose="03000709000000000000" pitchFamily="65" charset="-120"/>
                        </a:rPr>
                        <a:t>30</a:t>
                      </a:r>
                      <a:endParaRPr kumimoji="0" lang="zh-TW" altLang="zh-TW" sz="2400" b="0" i="0" u="none" strike="noStrike" cap="none" normalizeH="0" baseline="0" dirty="0" smtClean="0">
                        <a:ln>
                          <a:noFill/>
                        </a:ln>
                        <a:solidFill>
                          <a:srgbClr val="000000"/>
                        </a:solidFill>
                        <a:effectLst/>
                        <a:latin typeface="華康魏碑體" panose="03000709000000000000" pitchFamily="65" charset="-120"/>
                        <a:ea typeface="華康魏碑體" panose="03000709000000000000" pitchFamily="65" charset="-120"/>
                        <a:cs typeface="Times New Roman" pitchFamily="18" charset="0"/>
                      </a:endParaRPr>
                    </a:p>
                  </a:txBody>
                  <a:tcPr marL="10000" marR="1000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AED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smtClean="0">
                          <a:ln>
                            <a:noFill/>
                          </a:ln>
                          <a:solidFill>
                            <a:srgbClr val="000000"/>
                          </a:solidFill>
                          <a:effectLst/>
                          <a:latin typeface="華康魏碑體" panose="03000709000000000000" pitchFamily="65" charset="-120"/>
                          <a:ea typeface="華康魏碑體" panose="03000709000000000000" pitchFamily="65" charset="-120"/>
                        </a:rPr>
                        <a:t>30</a:t>
                      </a:r>
                      <a:endParaRPr kumimoji="0" lang="zh-TW" altLang="zh-TW" sz="2400" b="0" i="0" u="none" strike="noStrike" cap="none" normalizeH="0" baseline="0" smtClean="0">
                        <a:ln>
                          <a:noFill/>
                        </a:ln>
                        <a:solidFill>
                          <a:srgbClr val="000000"/>
                        </a:solidFill>
                        <a:effectLst/>
                        <a:latin typeface="華康魏碑體" panose="03000709000000000000" pitchFamily="65" charset="-120"/>
                        <a:ea typeface="華康魏碑體" panose="03000709000000000000" pitchFamily="65" charset="-120"/>
                        <a:cs typeface="Times New Roman" pitchFamily="18" charset="0"/>
                      </a:endParaRPr>
                    </a:p>
                  </a:txBody>
                  <a:tcPr marL="10000" marR="1000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AEDE7"/>
                    </a:solidFill>
                  </a:tcPr>
                </a:tc>
                <a:extLst>
                  <a:ext uri="{0D108BD9-81ED-4DB2-BD59-A6C34878D82A}">
                    <a16:rowId xmlns="" xmlns:a16="http://schemas.microsoft.com/office/drawing/2014/main" val="10004"/>
                  </a:ext>
                </a:extLst>
              </a:tr>
              <a:tr h="43811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smtClean="0">
                          <a:ln>
                            <a:noFill/>
                          </a:ln>
                          <a:solidFill>
                            <a:srgbClr val="FFFFFF"/>
                          </a:solidFill>
                          <a:effectLst/>
                          <a:latin typeface="華康魏碑體" panose="03000709000000000000" pitchFamily="65" charset="-120"/>
                          <a:ea typeface="華康魏碑體" panose="03000709000000000000" pitchFamily="65" charset="-120"/>
                        </a:rPr>
                        <a:t>善化高中</a:t>
                      </a:r>
                    </a:p>
                  </a:txBody>
                  <a:tcPr marL="10000" marR="1000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400" b="0" i="0" u="none" strike="noStrike" cap="none" normalizeH="0" baseline="0" smtClean="0">
                          <a:ln>
                            <a:noFill/>
                          </a:ln>
                          <a:solidFill>
                            <a:srgbClr val="000000"/>
                          </a:solidFill>
                          <a:effectLst/>
                          <a:latin typeface="華康魏碑體" panose="03000709000000000000" pitchFamily="65" charset="-120"/>
                          <a:ea typeface="華康魏碑體" panose="03000709000000000000" pitchFamily="65" charset="-120"/>
                          <a:cs typeface="Times New Roman" pitchFamily="18" charset="0"/>
                        </a:rPr>
                        <a:t>籃球、棒球、網球</a:t>
                      </a:r>
                      <a:endParaRPr kumimoji="0" lang="zh-TW" altLang="en-US" sz="2400" b="0" i="0" u="none" strike="noStrike" cap="none" normalizeH="0" baseline="0" dirty="0" smtClean="0">
                        <a:ln>
                          <a:noFill/>
                        </a:ln>
                        <a:solidFill>
                          <a:srgbClr val="000000"/>
                        </a:solidFill>
                        <a:effectLst/>
                        <a:latin typeface="華康魏碑體" panose="03000709000000000000" pitchFamily="65" charset="-120"/>
                        <a:ea typeface="華康魏碑體" panose="03000709000000000000" pitchFamily="65" charset="-120"/>
                        <a:cs typeface="Times New Roman" pitchFamily="18" charset="0"/>
                      </a:endParaRPr>
                    </a:p>
                  </a:txBody>
                  <a:tcPr marL="10000" marR="1000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D9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dirty="0" smtClean="0">
                          <a:ln>
                            <a:noFill/>
                          </a:ln>
                          <a:solidFill>
                            <a:srgbClr val="000000"/>
                          </a:solidFill>
                          <a:effectLst/>
                          <a:latin typeface="華康魏碑體" panose="03000709000000000000" pitchFamily="65" charset="-120"/>
                          <a:ea typeface="華康魏碑體" panose="03000709000000000000" pitchFamily="65" charset="-120"/>
                        </a:rPr>
                        <a:t>1</a:t>
                      </a:r>
                      <a:endParaRPr kumimoji="0" lang="zh-TW" altLang="zh-TW" sz="2400" b="0" i="0" u="none" strike="noStrike" cap="none" normalizeH="0" baseline="0" dirty="0" smtClean="0">
                        <a:ln>
                          <a:noFill/>
                        </a:ln>
                        <a:solidFill>
                          <a:srgbClr val="000000"/>
                        </a:solidFill>
                        <a:effectLst/>
                        <a:latin typeface="華康魏碑體" panose="03000709000000000000" pitchFamily="65" charset="-120"/>
                        <a:ea typeface="華康魏碑體" panose="03000709000000000000" pitchFamily="65" charset="-120"/>
                        <a:cs typeface="Times New Roman" pitchFamily="18" charset="0"/>
                      </a:endParaRPr>
                    </a:p>
                  </a:txBody>
                  <a:tcPr marL="10000" marR="1000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D9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dirty="0" smtClean="0">
                          <a:ln>
                            <a:noFill/>
                          </a:ln>
                          <a:solidFill>
                            <a:srgbClr val="000000"/>
                          </a:solidFill>
                          <a:effectLst/>
                          <a:latin typeface="華康魏碑體" panose="03000709000000000000" pitchFamily="65" charset="-120"/>
                          <a:ea typeface="華康魏碑體" panose="03000709000000000000" pitchFamily="65" charset="-120"/>
                        </a:rPr>
                        <a:t>30</a:t>
                      </a:r>
                      <a:endParaRPr kumimoji="0" lang="zh-TW" altLang="zh-TW" sz="2400" b="0" i="0" u="none" strike="noStrike" cap="none" normalizeH="0" baseline="0" dirty="0" smtClean="0">
                        <a:ln>
                          <a:noFill/>
                        </a:ln>
                        <a:solidFill>
                          <a:srgbClr val="000000"/>
                        </a:solidFill>
                        <a:effectLst/>
                        <a:latin typeface="華康魏碑體" panose="03000709000000000000" pitchFamily="65" charset="-120"/>
                        <a:ea typeface="華康魏碑體" panose="03000709000000000000" pitchFamily="65" charset="-120"/>
                        <a:cs typeface="Times New Roman" pitchFamily="18" charset="0"/>
                      </a:endParaRPr>
                    </a:p>
                  </a:txBody>
                  <a:tcPr marL="10000" marR="1000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D9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smtClean="0">
                          <a:ln>
                            <a:noFill/>
                          </a:ln>
                          <a:solidFill>
                            <a:srgbClr val="000000"/>
                          </a:solidFill>
                          <a:effectLst/>
                          <a:latin typeface="華康魏碑體" panose="03000709000000000000" pitchFamily="65" charset="-120"/>
                          <a:ea typeface="華康魏碑體" panose="03000709000000000000" pitchFamily="65" charset="-120"/>
                        </a:rPr>
                        <a:t>30</a:t>
                      </a:r>
                      <a:endParaRPr kumimoji="0" lang="zh-TW" altLang="zh-TW" sz="2400" b="0" i="0" u="none" strike="noStrike" cap="none" normalizeH="0" baseline="0" smtClean="0">
                        <a:ln>
                          <a:noFill/>
                        </a:ln>
                        <a:solidFill>
                          <a:srgbClr val="000000"/>
                        </a:solidFill>
                        <a:effectLst/>
                        <a:latin typeface="華康魏碑體" panose="03000709000000000000" pitchFamily="65" charset="-120"/>
                        <a:ea typeface="華康魏碑體" panose="03000709000000000000" pitchFamily="65" charset="-120"/>
                        <a:cs typeface="Times New Roman" pitchFamily="18" charset="0"/>
                      </a:endParaRPr>
                    </a:p>
                  </a:txBody>
                  <a:tcPr marL="10000" marR="1000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D9CC"/>
                    </a:solidFill>
                  </a:tcPr>
                </a:tc>
                <a:extLst>
                  <a:ext uri="{0D108BD9-81ED-4DB2-BD59-A6C34878D82A}">
                    <a16:rowId xmlns="" xmlns:a16="http://schemas.microsoft.com/office/drawing/2014/main" val="10005"/>
                  </a:ext>
                </a:extLst>
              </a:tr>
              <a:tr h="73151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smtClean="0">
                          <a:ln>
                            <a:noFill/>
                          </a:ln>
                          <a:solidFill>
                            <a:srgbClr val="FFFFFF"/>
                          </a:solidFill>
                          <a:effectLst/>
                          <a:latin typeface="華康魏碑體" panose="03000709000000000000" pitchFamily="65" charset="-120"/>
                          <a:ea typeface="華康魏碑體" panose="03000709000000000000" pitchFamily="65" charset="-120"/>
                        </a:rPr>
                        <a:t>北門農工</a:t>
                      </a:r>
                    </a:p>
                  </a:txBody>
                  <a:tcPr marL="10000" marR="1000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400" b="0" i="0" u="none" strike="noStrike" cap="none" normalizeH="0" baseline="0" smtClean="0">
                          <a:ln>
                            <a:noFill/>
                          </a:ln>
                          <a:solidFill>
                            <a:srgbClr val="000000"/>
                          </a:solidFill>
                          <a:effectLst/>
                          <a:latin typeface="華康魏碑體" panose="03000709000000000000" pitchFamily="65" charset="-120"/>
                          <a:ea typeface="華康魏碑體" panose="03000709000000000000" pitchFamily="65" charset="-120"/>
                          <a:cs typeface="Times New Roman" pitchFamily="18" charset="0"/>
                        </a:rPr>
                        <a:t>田徑、排球、軟式網球</a:t>
                      </a:r>
                    </a:p>
                  </a:txBody>
                  <a:tcPr marL="10000" marR="1000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AED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dirty="0" smtClean="0">
                          <a:ln>
                            <a:noFill/>
                          </a:ln>
                          <a:solidFill>
                            <a:srgbClr val="000000"/>
                          </a:solidFill>
                          <a:effectLst/>
                          <a:latin typeface="華康魏碑體" panose="03000709000000000000" pitchFamily="65" charset="-120"/>
                          <a:ea typeface="華康魏碑體" panose="03000709000000000000" pitchFamily="65" charset="-120"/>
                        </a:rPr>
                        <a:t>1</a:t>
                      </a:r>
                      <a:endParaRPr kumimoji="0" lang="zh-TW" altLang="zh-TW" sz="2400" b="0" i="0" u="none" strike="noStrike" cap="none" normalizeH="0" baseline="0" dirty="0" smtClean="0">
                        <a:ln>
                          <a:noFill/>
                        </a:ln>
                        <a:solidFill>
                          <a:srgbClr val="000000"/>
                        </a:solidFill>
                        <a:effectLst/>
                        <a:latin typeface="華康魏碑體" panose="03000709000000000000" pitchFamily="65" charset="-120"/>
                        <a:ea typeface="華康魏碑體" panose="03000709000000000000" pitchFamily="65" charset="-120"/>
                        <a:cs typeface="Times New Roman" pitchFamily="18" charset="0"/>
                      </a:endParaRPr>
                    </a:p>
                  </a:txBody>
                  <a:tcPr marL="10000" marR="1000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AED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dirty="0" smtClean="0">
                          <a:ln>
                            <a:noFill/>
                          </a:ln>
                          <a:solidFill>
                            <a:srgbClr val="000000"/>
                          </a:solidFill>
                          <a:effectLst/>
                          <a:latin typeface="華康魏碑體" panose="03000709000000000000" pitchFamily="65" charset="-120"/>
                          <a:ea typeface="華康魏碑體" panose="03000709000000000000" pitchFamily="65" charset="-120"/>
                        </a:rPr>
                        <a:t>30</a:t>
                      </a:r>
                      <a:endParaRPr kumimoji="0" lang="zh-TW" altLang="zh-TW" sz="2400" b="0" i="0" u="none" strike="noStrike" cap="none" normalizeH="0" baseline="0" dirty="0" smtClean="0">
                        <a:ln>
                          <a:noFill/>
                        </a:ln>
                        <a:solidFill>
                          <a:srgbClr val="000000"/>
                        </a:solidFill>
                        <a:effectLst/>
                        <a:latin typeface="華康魏碑體" panose="03000709000000000000" pitchFamily="65" charset="-120"/>
                        <a:ea typeface="華康魏碑體" panose="03000709000000000000" pitchFamily="65" charset="-120"/>
                        <a:cs typeface="Times New Roman" pitchFamily="18" charset="0"/>
                      </a:endParaRPr>
                    </a:p>
                  </a:txBody>
                  <a:tcPr marL="10000" marR="1000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AED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smtClean="0">
                          <a:ln>
                            <a:noFill/>
                          </a:ln>
                          <a:solidFill>
                            <a:srgbClr val="000000"/>
                          </a:solidFill>
                          <a:effectLst/>
                          <a:latin typeface="華康魏碑體" panose="03000709000000000000" pitchFamily="65" charset="-120"/>
                          <a:ea typeface="華康魏碑體" panose="03000709000000000000" pitchFamily="65" charset="-120"/>
                        </a:rPr>
                        <a:t>30</a:t>
                      </a:r>
                      <a:endParaRPr kumimoji="0" lang="zh-TW" altLang="zh-TW" sz="2400" b="0" i="0" u="none" strike="noStrike" cap="none" normalizeH="0" baseline="0" smtClean="0">
                        <a:ln>
                          <a:noFill/>
                        </a:ln>
                        <a:solidFill>
                          <a:srgbClr val="000000"/>
                        </a:solidFill>
                        <a:effectLst/>
                        <a:latin typeface="華康魏碑體" panose="03000709000000000000" pitchFamily="65" charset="-120"/>
                        <a:ea typeface="華康魏碑體" panose="03000709000000000000" pitchFamily="65" charset="-120"/>
                        <a:cs typeface="Times New Roman" pitchFamily="18" charset="0"/>
                      </a:endParaRPr>
                    </a:p>
                  </a:txBody>
                  <a:tcPr marL="10000" marR="1000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AEDE7"/>
                    </a:solidFill>
                  </a:tcPr>
                </a:tc>
                <a:extLst>
                  <a:ext uri="{0D108BD9-81ED-4DB2-BD59-A6C34878D82A}">
                    <a16:rowId xmlns="" xmlns:a16="http://schemas.microsoft.com/office/drawing/2014/main" val="10006"/>
                  </a:ext>
                </a:extLst>
              </a:tr>
              <a:tr h="43811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smtClean="0">
                          <a:ln>
                            <a:noFill/>
                          </a:ln>
                          <a:solidFill>
                            <a:srgbClr val="FFFFFF"/>
                          </a:solidFill>
                          <a:effectLst/>
                          <a:latin typeface="華康魏碑體" panose="03000709000000000000" pitchFamily="65" charset="-120"/>
                          <a:ea typeface="華康魏碑體" panose="03000709000000000000" pitchFamily="65" charset="-120"/>
                        </a:rPr>
                        <a:t>曾文農工</a:t>
                      </a:r>
                    </a:p>
                  </a:txBody>
                  <a:tcPr marL="10000" marR="1000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400" b="0" i="0" u="none" strike="noStrike" cap="none" normalizeH="0" baseline="0" smtClean="0">
                          <a:ln>
                            <a:noFill/>
                          </a:ln>
                          <a:solidFill>
                            <a:srgbClr val="000000"/>
                          </a:solidFill>
                          <a:effectLst/>
                          <a:latin typeface="華康魏碑體" panose="03000709000000000000" pitchFamily="65" charset="-120"/>
                          <a:ea typeface="華康魏碑體" panose="03000709000000000000" pitchFamily="65" charset="-120"/>
                          <a:cs typeface="Times New Roman" pitchFamily="18" charset="0"/>
                        </a:rPr>
                        <a:t>排球、跆拳道、國術</a:t>
                      </a:r>
                    </a:p>
                  </a:txBody>
                  <a:tcPr marL="10000" marR="1000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D9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smtClean="0">
                          <a:ln>
                            <a:noFill/>
                          </a:ln>
                          <a:solidFill>
                            <a:srgbClr val="000000"/>
                          </a:solidFill>
                          <a:effectLst/>
                          <a:latin typeface="華康魏碑體" panose="03000709000000000000" pitchFamily="65" charset="-120"/>
                          <a:ea typeface="華康魏碑體" panose="03000709000000000000" pitchFamily="65" charset="-120"/>
                        </a:rPr>
                        <a:t>1</a:t>
                      </a:r>
                      <a:endParaRPr kumimoji="0" lang="zh-TW" altLang="zh-TW" sz="2400" b="0" i="0" u="none" strike="noStrike" cap="none" normalizeH="0" baseline="0" smtClean="0">
                        <a:ln>
                          <a:noFill/>
                        </a:ln>
                        <a:solidFill>
                          <a:srgbClr val="000000"/>
                        </a:solidFill>
                        <a:effectLst/>
                        <a:latin typeface="華康魏碑體" panose="03000709000000000000" pitchFamily="65" charset="-120"/>
                        <a:ea typeface="華康魏碑體" panose="03000709000000000000" pitchFamily="65" charset="-120"/>
                        <a:cs typeface="Times New Roman" pitchFamily="18" charset="0"/>
                      </a:endParaRPr>
                    </a:p>
                  </a:txBody>
                  <a:tcPr marL="10000" marR="1000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D9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dirty="0" smtClean="0">
                          <a:ln>
                            <a:noFill/>
                          </a:ln>
                          <a:solidFill>
                            <a:srgbClr val="000000"/>
                          </a:solidFill>
                          <a:effectLst/>
                          <a:latin typeface="華康魏碑體" panose="03000709000000000000" pitchFamily="65" charset="-120"/>
                          <a:ea typeface="華康魏碑體" panose="03000709000000000000" pitchFamily="65" charset="-120"/>
                        </a:rPr>
                        <a:t>30</a:t>
                      </a:r>
                      <a:endParaRPr kumimoji="0" lang="zh-TW" altLang="zh-TW" sz="2400" b="0" i="0" u="none" strike="noStrike" cap="none" normalizeH="0" baseline="0" dirty="0" smtClean="0">
                        <a:ln>
                          <a:noFill/>
                        </a:ln>
                        <a:solidFill>
                          <a:srgbClr val="000000"/>
                        </a:solidFill>
                        <a:effectLst/>
                        <a:latin typeface="華康魏碑體" panose="03000709000000000000" pitchFamily="65" charset="-120"/>
                        <a:ea typeface="華康魏碑體" panose="03000709000000000000" pitchFamily="65" charset="-120"/>
                        <a:cs typeface="Times New Roman" pitchFamily="18" charset="0"/>
                      </a:endParaRPr>
                    </a:p>
                  </a:txBody>
                  <a:tcPr marL="10000" marR="1000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D9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smtClean="0">
                          <a:ln>
                            <a:noFill/>
                          </a:ln>
                          <a:solidFill>
                            <a:srgbClr val="000000"/>
                          </a:solidFill>
                          <a:effectLst/>
                          <a:latin typeface="華康魏碑體" panose="03000709000000000000" pitchFamily="65" charset="-120"/>
                          <a:ea typeface="華康魏碑體" panose="03000709000000000000" pitchFamily="65" charset="-120"/>
                        </a:rPr>
                        <a:t>30</a:t>
                      </a:r>
                      <a:endParaRPr kumimoji="0" lang="zh-TW" altLang="zh-TW" sz="2400" b="0" i="0" u="none" strike="noStrike" cap="none" normalizeH="0" baseline="0" smtClean="0">
                        <a:ln>
                          <a:noFill/>
                        </a:ln>
                        <a:solidFill>
                          <a:srgbClr val="000000"/>
                        </a:solidFill>
                        <a:effectLst/>
                        <a:latin typeface="華康魏碑體" panose="03000709000000000000" pitchFamily="65" charset="-120"/>
                        <a:ea typeface="華康魏碑體" panose="03000709000000000000" pitchFamily="65" charset="-120"/>
                        <a:cs typeface="Times New Roman" pitchFamily="18" charset="0"/>
                      </a:endParaRPr>
                    </a:p>
                  </a:txBody>
                  <a:tcPr marL="10000" marR="1000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D9CC"/>
                    </a:solidFill>
                  </a:tcPr>
                </a:tc>
                <a:extLst>
                  <a:ext uri="{0D108BD9-81ED-4DB2-BD59-A6C34878D82A}">
                    <a16:rowId xmlns="" xmlns:a16="http://schemas.microsoft.com/office/drawing/2014/main" val="10007"/>
                  </a:ext>
                </a:extLst>
              </a:tr>
              <a:tr h="43811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smtClean="0">
                          <a:ln>
                            <a:noFill/>
                          </a:ln>
                          <a:solidFill>
                            <a:srgbClr val="FFFFFF"/>
                          </a:solidFill>
                          <a:effectLst/>
                          <a:latin typeface="華康魏碑體" panose="03000709000000000000" pitchFamily="65" charset="-120"/>
                          <a:ea typeface="華康魏碑體" panose="03000709000000000000" pitchFamily="65" charset="-120"/>
                        </a:rPr>
                        <a:t>台南海事</a:t>
                      </a:r>
                    </a:p>
                  </a:txBody>
                  <a:tcPr marL="10000" marR="1000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400" b="0" i="0" u="none" strike="noStrike" cap="none" normalizeH="0" baseline="0" dirty="0" smtClean="0">
                          <a:ln>
                            <a:noFill/>
                          </a:ln>
                          <a:solidFill>
                            <a:srgbClr val="000000"/>
                          </a:solidFill>
                          <a:effectLst/>
                          <a:latin typeface="華康魏碑體" panose="03000709000000000000" pitchFamily="65" charset="-120"/>
                          <a:ea typeface="華康魏碑體" panose="03000709000000000000" pitchFamily="65" charset="-120"/>
                          <a:cs typeface="Times New Roman" pitchFamily="18" charset="0"/>
                        </a:rPr>
                        <a:t>田徑、棒球、輕艇</a:t>
                      </a:r>
                    </a:p>
                  </a:txBody>
                  <a:tcPr marL="10000" marR="1000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AED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smtClean="0">
                          <a:ln>
                            <a:noFill/>
                          </a:ln>
                          <a:solidFill>
                            <a:srgbClr val="000000"/>
                          </a:solidFill>
                          <a:effectLst/>
                          <a:latin typeface="華康魏碑體" panose="03000709000000000000" pitchFamily="65" charset="-120"/>
                          <a:ea typeface="華康魏碑體" panose="03000709000000000000" pitchFamily="65" charset="-120"/>
                        </a:rPr>
                        <a:t>1</a:t>
                      </a:r>
                      <a:endParaRPr kumimoji="0" lang="zh-TW" altLang="zh-TW" sz="2400" b="0" i="0" u="none" strike="noStrike" cap="none" normalizeH="0" baseline="0" smtClean="0">
                        <a:ln>
                          <a:noFill/>
                        </a:ln>
                        <a:solidFill>
                          <a:srgbClr val="000000"/>
                        </a:solidFill>
                        <a:effectLst/>
                        <a:latin typeface="華康魏碑體" panose="03000709000000000000" pitchFamily="65" charset="-120"/>
                        <a:ea typeface="華康魏碑體" panose="03000709000000000000" pitchFamily="65" charset="-120"/>
                        <a:cs typeface="Times New Roman" pitchFamily="18" charset="0"/>
                      </a:endParaRPr>
                    </a:p>
                  </a:txBody>
                  <a:tcPr marL="10000" marR="1000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AED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dirty="0" smtClean="0">
                          <a:ln>
                            <a:noFill/>
                          </a:ln>
                          <a:solidFill>
                            <a:srgbClr val="000000"/>
                          </a:solidFill>
                          <a:effectLst/>
                          <a:latin typeface="華康魏碑體" panose="03000709000000000000" pitchFamily="65" charset="-120"/>
                          <a:ea typeface="華康魏碑體" panose="03000709000000000000" pitchFamily="65" charset="-120"/>
                        </a:rPr>
                        <a:t>30</a:t>
                      </a:r>
                      <a:endParaRPr kumimoji="0" lang="zh-TW" altLang="zh-TW" sz="2400" b="0" i="0" u="none" strike="noStrike" cap="none" normalizeH="0" baseline="0" dirty="0" smtClean="0">
                        <a:ln>
                          <a:noFill/>
                        </a:ln>
                        <a:solidFill>
                          <a:srgbClr val="000000"/>
                        </a:solidFill>
                        <a:effectLst/>
                        <a:latin typeface="華康魏碑體" panose="03000709000000000000" pitchFamily="65" charset="-120"/>
                        <a:ea typeface="華康魏碑體" panose="03000709000000000000" pitchFamily="65" charset="-120"/>
                        <a:cs typeface="Times New Roman" pitchFamily="18" charset="0"/>
                      </a:endParaRPr>
                    </a:p>
                  </a:txBody>
                  <a:tcPr marL="10000" marR="1000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AED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dirty="0" smtClean="0">
                          <a:ln>
                            <a:noFill/>
                          </a:ln>
                          <a:solidFill>
                            <a:srgbClr val="000000"/>
                          </a:solidFill>
                          <a:effectLst/>
                          <a:latin typeface="華康魏碑體" panose="03000709000000000000" pitchFamily="65" charset="-120"/>
                          <a:ea typeface="華康魏碑體" panose="03000709000000000000" pitchFamily="65" charset="-120"/>
                        </a:rPr>
                        <a:t>30</a:t>
                      </a:r>
                      <a:endParaRPr kumimoji="0" lang="zh-TW" altLang="zh-TW" sz="2400" b="0" i="0" u="none" strike="noStrike" cap="none" normalizeH="0" baseline="0" dirty="0" smtClean="0">
                        <a:ln>
                          <a:noFill/>
                        </a:ln>
                        <a:solidFill>
                          <a:srgbClr val="000000"/>
                        </a:solidFill>
                        <a:effectLst/>
                        <a:latin typeface="華康魏碑體" panose="03000709000000000000" pitchFamily="65" charset="-120"/>
                        <a:ea typeface="華康魏碑體" panose="03000709000000000000" pitchFamily="65" charset="-120"/>
                        <a:cs typeface="Times New Roman" pitchFamily="18" charset="0"/>
                      </a:endParaRPr>
                    </a:p>
                  </a:txBody>
                  <a:tcPr marL="10000" marR="1000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AEDE7"/>
                    </a:solidFill>
                  </a:tcPr>
                </a:tc>
                <a:extLst>
                  <a:ext uri="{0D108BD9-81ED-4DB2-BD59-A6C34878D82A}">
                    <a16:rowId xmlns="" xmlns:a16="http://schemas.microsoft.com/office/drawing/2014/main" val="10008"/>
                  </a:ext>
                </a:extLst>
              </a:tr>
            </a:tbl>
          </a:graphicData>
        </a:graphic>
      </p:graphicFrame>
    </p:spTree>
    <p:extLst>
      <p:ext uri="{BB962C8B-B14F-4D97-AF65-F5344CB8AC3E}">
        <p14:creationId xmlns:p14="http://schemas.microsoft.com/office/powerpoint/2010/main" xmlns="" val="34523261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標題 1"/>
          <p:cNvSpPr>
            <a:spLocks noGrp="1"/>
          </p:cNvSpPr>
          <p:nvPr>
            <p:ph type="title"/>
          </p:nvPr>
        </p:nvSpPr>
        <p:spPr/>
        <p:txBody>
          <a:bodyPr/>
          <a:lstStyle/>
          <a:p>
            <a:pPr eaLnBrk="1" hangingPunct="1"/>
            <a:r>
              <a:rPr lang="zh-TW" altLang="en-US" sz="4000" dirty="0" smtClean="0">
                <a:solidFill>
                  <a:srgbClr val="C00000"/>
                </a:solidFill>
                <a:latin typeface="華康華綜體W5" panose="020B0509000000000000" pitchFamily="49" charset="-120"/>
                <a:ea typeface="華康華綜體W5" panose="020B0509000000000000" pitchFamily="49" charset="-120"/>
              </a:rPr>
              <a:t>特色招生甄選入學</a:t>
            </a:r>
            <a:r>
              <a:rPr lang="en-US" altLang="zh-TW" sz="4000" dirty="0" smtClean="0">
                <a:solidFill>
                  <a:srgbClr val="C00000"/>
                </a:solidFill>
                <a:latin typeface="華康華綜體W5" panose="020B0509000000000000" pitchFamily="49" charset="-120"/>
                <a:ea typeface="華康華綜體W5" panose="020B0509000000000000" pitchFamily="49" charset="-120"/>
              </a:rPr>
              <a:t>---</a:t>
            </a:r>
            <a:r>
              <a:rPr lang="zh-TW" altLang="en-US" sz="4000" dirty="0" smtClean="0">
                <a:solidFill>
                  <a:srgbClr val="C00000"/>
                </a:solidFill>
                <a:latin typeface="華康華綜體W5" panose="020B0509000000000000" pitchFamily="49" charset="-120"/>
                <a:ea typeface="華康華綜體W5" panose="020B0509000000000000" pitchFamily="49" charset="-120"/>
              </a:rPr>
              <a:t>科學班</a:t>
            </a:r>
          </a:p>
        </p:txBody>
      </p:sp>
      <p:sp>
        <p:nvSpPr>
          <p:cNvPr id="164867" name="內容版面配置區 2"/>
          <p:cNvSpPr>
            <a:spLocks noGrp="1"/>
          </p:cNvSpPr>
          <p:nvPr>
            <p:ph idx="1"/>
          </p:nvPr>
        </p:nvSpPr>
        <p:spPr/>
        <p:txBody>
          <a:bodyPr/>
          <a:lstStyle/>
          <a:p>
            <a:pPr eaLnBrk="1" fontAlgn="ctr" hangingPunct="1"/>
            <a:r>
              <a:rPr lang="en-US" altLang="zh-TW" sz="3200" dirty="0" smtClean="0">
                <a:solidFill>
                  <a:schemeClr val="tx1"/>
                </a:solidFill>
                <a:latin typeface="華康魏碑體" panose="03000709000000000000" pitchFamily="65" charset="-120"/>
                <a:ea typeface="華康魏碑體" panose="03000709000000000000" pitchFamily="65" charset="-120"/>
              </a:rPr>
              <a:t>105</a:t>
            </a:r>
            <a:r>
              <a:rPr lang="zh-TW" altLang="zh-TW" sz="3200" dirty="0" smtClean="0">
                <a:solidFill>
                  <a:schemeClr val="tx1"/>
                </a:solidFill>
                <a:latin typeface="華康魏碑體" panose="03000709000000000000" pitchFamily="65" charset="-120"/>
                <a:ea typeface="華康魏碑體" panose="03000709000000000000" pitchFamily="65" charset="-120"/>
              </a:rPr>
              <a:t>年</a:t>
            </a:r>
            <a:r>
              <a:rPr lang="en-US" altLang="zh-TW" sz="3200" dirty="0" smtClean="0">
                <a:solidFill>
                  <a:schemeClr val="tx1"/>
                </a:solidFill>
                <a:latin typeface="華康魏碑體" panose="03000709000000000000" pitchFamily="65" charset="-120"/>
                <a:ea typeface="華康魏碑體" panose="03000709000000000000" pitchFamily="65" charset="-120"/>
              </a:rPr>
              <a:t>3</a:t>
            </a:r>
            <a:r>
              <a:rPr lang="zh-TW" altLang="zh-TW" sz="3200" dirty="0" smtClean="0">
                <a:solidFill>
                  <a:schemeClr val="tx1"/>
                </a:solidFill>
                <a:latin typeface="華康魏碑體" panose="03000709000000000000" pitchFamily="65" charset="-120"/>
                <a:ea typeface="華康魏碑體" panose="03000709000000000000" pitchFamily="65" charset="-120"/>
              </a:rPr>
              <a:t>月</a:t>
            </a:r>
            <a:r>
              <a:rPr lang="zh-TW" altLang="en-US" sz="3200" dirty="0" smtClean="0">
                <a:solidFill>
                  <a:schemeClr val="tx1"/>
                </a:solidFill>
                <a:latin typeface="華康魏碑體" panose="03000709000000000000" pitchFamily="65" charset="-120"/>
                <a:ea typeface="華康魏碑體" panose="03000709000000000000" pitchFamily="65" charset="-120"/>
              </a:rPr>
              <a:t>進行科學班科學能力檢定</a:t>
            </a:r>
          </a:p>
          <a:p>
            <a:pPr eaLnBrk="1" hangingPunct="1"/>
            <a:r>
              <a:rPr lang="zh-TW" altLang="en-US" sz="3200" dirty="0" smtClean="0">
                <a:solidFill>
                  <a:schemeClr val="tx1"/>
                </a:solidFill>
                <a:latin typeface="華康魏碑體" panose="03000709000000000000" pitchFamily="65" charset="-120"/>
                <a:ea typeface="華康魏碑體" panose="03000709000000000000" pitchFamily="65" charset="-120"/>
              </a:rPr>
              <a:t>以科學營的方式辦理考試，測驗科目為科學實驗。準備方式除了學校課業學習之外，特別需要著重實驗原理、設計及操作。</a:t>
            </a:r>
          </a:p>
        </p:txBody>
      </p:sp>
      <p:sp>
        <p:nvSpPr>
          <p:cNvPr id="4" name="投影片編號版面配置區 3"/>
          <p:cNvSpPr>
            <a:spLocks noGrp="1"/>
          </p:cNvSpPr>
          <p:nvPr>
            <p:ph type="sldNum" sz="quarter" idx="12"/>
          </p:nvPr>
        </p:nvSpPr>
        <p:spPr/>
        <p:txBody>
          <a:bodyPr/>
          <a:lstStyle/>
          <a:p>
            <a:pPr>
              <a:defRPr/>
            </a:pPr>
            <a:r>
              <a:rPr lang="en-US" altLang="zh-TW" dirty="0" smtClean="0"/>
              <a:t>89</a:t>
            </a:r>
            <a:endParaRPr lang="zh-TW" altLang="en-US" dirty="0"/>
          </a:p>
        </p:txBody>
      </p:sp>
      <p:graphicFrame>
        <p:nvGraphicFramePr>
          <p:cNvPr id="6" name="表格 5"/>
          <p:cNvGraphicFramePr>
            <a:graphicFrameLocks noGrp="1"/>
          </p:cNvGraphicFramePr>
          <p:nvPr>
            <p:extLst>
              <p:ext uri="{D42A27DB-BD31-4B8C-83A1-F6EECF244321}">
                <p14:modId xmlns:p14="http://schemas.microsoft.com/office/powerpoint/2010/main" xmlns="" val="2945508858"/>
              </p:ext>
            </p:extLst>
          </p:nvPr>
        </p:nvGraphicFramePr>
        <p:xfrm>
          <a:off x="2778584" y="4617962"/>
          <a:ext cx="6461125" cy="1097280"/>
        </p:xfrm>
        <a:graphic>
          <a:graphicData uri="http://schemas.openxmlformats.org/drawingml/2006/table">
            <a:tbl>
              <a:tblPr/>
              <a:tblGrid>
                <a:gridCol w="1314018">
                  <a:extLst>
                    <a:ext uri="{9D8B030D-6E8A-4147-A177-3AD203B41FA5}">
                      <a16:colId xmlns="" xmlns:a16="http://schemas.microsoft.com/office/drawing/2014/main" val="20000"/>
                    </a:ext>
                  </a:extLst>
                </a:gridCol>
                <a:gridCol w="2858674">
                  <a:extLst>
                    <a:ext uri="{9D8B030D-6E8A-4147-A177-3AD203B41FA5}">
                      <a16:colId xmlns="" xmlns:a16="http://schemas.microsoft.com/office/drawing/2014/main" val="20001"/>
                    </a:ext>
                  </a:extLst>
                </a:gridCol>
                <a:gridCol w="854116">
                  <a:extLst>
                    <a:ext uri="{9D8B030D-6E8A-4147-A177-3AD203B41FA5}">
                      <a16:colId xmlns="" xmlns:a16="http://schemas.microsoft.com/office/drawing/2014/main" val="20002"/>
                    </a:ext>
                  </a:extLst>
                </a:gridCol>
                <a:gridCol w="855361">
                  <a:extLst>
                    <a:ext uri="{9D8B030D-6E8A-4147-A177-3AD203B41FA5}">
                      <a16:colId xmlns="" xmlns:a16="http://schemas.microsoft.com/office/drawing/2014/main" val="20003"/>
                    </a:ext>
                  </a:extLst>
                </a:gridCol>
                <a:gridCol w="578956">
                  <a:extLst>
                    <a:ext uri="{9D8B030D-6E8A-4147-A177-3AD203B41FA5}">
                      <a16:colId xmlns="" xmlns:a16="http://schemas.microsoft.com/office/drawing/2014/main" val="20004"/>
                    </a:ext>
                  </a:extLst>
                </a:gridCol>
              </a:tblGrid>
              <a:tr h="73130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dirty="0" smtClean="0">
                          <a:ln>
                            <a:noFill/>
                          </a:ln>
                          <a:solidFill>
                            <a:srgbClr val="FFFFFF"/>
                          </a:solidFill>
                          <a:effectLst/>
                          <a:latin typeface="Century Gothic" pitchFamily="34" charset="0"/>
                          <a:ea typeface="微軟正黑體"/>
                          <a:cs typeface="微軟正黑體"/>
                        </a:rPr>
                        <a:t>學校</a:t>
                      </a:r>
                      <a:endParaRPr kumimoji="0" lang="zh-TW" altLang="en-US" sz="2400" b="1" i="0" u="none" strike="noStrike" cap="none" normalizeH="0" baseline="0" dirty="0" smtClean="0">
                        <a:ln>
                          <a:noFill/>
                        </a:ln>
                        <a:solidFill>
                          <a:srgbClr val="FFFFFF"/>
                        </a:solidFill>
                        <a:effectLst/>
                        <a:latin typeface="Calibri" pitchFamily="34" charset="0"/>
                        <a:ea typeface="新細明體" charset="-120"/>
                        <a:cs typeface="Times New Roman" pitchFamily="18" charset="0"/>
                      </a:endParaRPr>
                    </a:p>
                  </a:txBody>
                  <a:tcPr marL="13333" marR="1333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dirty="0" smtClean="0">
                          <a:ln>
                            <a:noFill/>
                          </a:ln>
                          <a:solidFill>
                            <a:srgbClr val="FFFFFF"/>
                          </a:solidFill>
                          <a:effectLst/>
                          <a:latin typeface="Century Gothic" pitchFamily="34" charset="0"/>
                          <a:ea typeface="微軟正黑體"/>
                          <a:cs typeface="微軟正黑體"/>
                        </a:rPr>
                        <a:t>特色班別名稱</a:t>
                      </a:r>
                      <a:endParaRPr kumimoji="0" lang="zh-TW" altLang="en-US" sz="2400" b="1" i="0" u="none" strike="noStrike" cap="none" normalizeH="0" baseline="0" dirty="0" smtClean="0">
                        <a:ln>
                          <a:noFill/>
                        </a:ln>
                        <a:solidFill>
                          <a:srgbClr val="FFFFFF"/>
                        </a:solidFill>
                        <a:effectLst/>
                        <a:latin typeface="Calibri" pitchFamily="34" charset="0"/>
                        <a:ea typeface="新細明體" charset="-120"/>
                        <a:cs typeface="Times New Roman" pitchFamily="18" charset="0"/>
                      </a:endParaRPr>
                    </a:p>
                  </a:txBody>
                  <a:tcPr marL="13333" marR="1333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smtClean="0">
                          <a:ln>
                            <a:noFill/>
                          </a:ln>
                          <a:solidFill>
                            <a:srgbClr val="FFFFFF"/>
                          </a:solidFill>
                          <a:effectLst/>
                          <a:latin typeface="Century Gothic" pitchFamily="34" charset="0"/>
                          <a:ea typeface="微軟正黑體"/>
                          <a:cs typeface="微軟正黑體"/>
                        </a:rPr>
                        <a:t>班級數</a:t>
                      </a:r>
                      <a:endParaRPr kumimoji="0" lang="zh-TW" altLang="en-US" sz="2400" b="1" i="0" u="none" strike="noStrike" cap="none" normalizeH="0" baseline="0" smtClean="0">
                        <a:ln>
                          <a:noFill/>
                        </a:ln>
                        <a:solidFill>
                          <a:srgbClr val="FFFFFF"/>
                        </a:solidFill>
                        <a:effectLst/>
                        <a:latin typeface="Calibri" pitchFamily="34" charset="0"/>
                        <a:ea typeface="新細明體" charset="-120"/>
                        <a:cs typeface="Times New Roman" pitchFamily="18" charset="0"/>
                      </a:endParaRPr>
                    </a:p>
                  </a:txBody>
                  <a:tcPr marL="13333" marR="1333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smtClean="0">
                          <a:ln>
                            <a:noFill/>
                          </a:ln>
                          <a:solidFill>
                            <a:srgbClr val="FFFFFF"/>
                          </a:solidFill>
                          <a:effectLst/>
                          <a:latin typeface="Century Gothic" pitchFamily="34" charset="0"/>
                          <a:ea typeface="微軟正黑體"/>
                          <a:cs typeface="微軟正黑體"/>
                        </a:rPr>
                        <a:t>招生數</a:t>
                      </a:r>
                      <a:endParaRPr kumimoji="0" lang="zh-TW" altLang="en-US" sz="2400" b="1" i="0" u="none" strike="noStrike" cap="none" normalizeH="0" baseline="0" smtClean="0">
                        <a:ln>
                          <a:noFill/>
                        </a:ln>
                        <a:solidFill>
                          <a:srgbClr val="FFFFFF"/>
                        </a:solidFill>
                        <a:effectLst/>
                        <a:latin typeface="Calibri" pitchFamily="34" charset="0"/>
                        <a:ea typeface="新細明體" charset="-120"/>
                        <a:cs typeface="Times New Roman" pitchFamily="18" charset="0"/>
                      </a:endParaRPr>
                    </a:p>
                  </a:txBody>
                  <a:tcPr marL="13333" marR="1333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smtClean="0">
                          <a:ln>
                            <a:noFill/>
                          </a:ln>
                          <a:solidFill>
                            <a:srgbClr val="FFFFFF"/>
                          </a:solidFill>
                          <a:effectLst/>
                          <a:latin typeface="Century Gothic" pitchFamily="34" charset="0"/>
                          <a:ea typeface="微軟正黑體"/>
                          <a:cs typeface="微軟正黑體"/>
                        </a:rPr>
                        <a:t>總數</a:t>
                      </a:r>
                      <a:endParaRPr kumimoji="0" lang="zh-TW" altLang="en-US" sz="2400" b="1" i="0" u="none" strike="noStrike" cap="none" normalizeH="0" baseline="0" smtClean="0">
                        <a:ln>
                          <a:noFill/>
                        </a:ln>
                        <a:solidFill>
                          <a:srgbClr val="FFFFFF"/>
                        </a:solidFill>
                        <a:effectLst/>
                        <a:latin typeface="Calibri" pitchFamily="34" charset="0"/>
                        <a:ea typeface="新細明體" charset="-120"/>
                        <a:cs typeface="Times New Roman" pitchFamily="18" charset="0"/>
                      </a:endParaRPr>
                    </a:p>
                  </a:txBody>
                  <a:tcPr marL="13333" marR="1333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 xmlns:a16="http://schemas.microsoft.com/office/drawing/2014/main" val="10000"/>
                  </a:ext>
                </a:extLst>
              </a:tr>
              <a:tr h="36565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dirty="0" smtClean="0">
                          <a:ln>
                            <a:noFill/>
                          </a:ln>
                          <a:solidFill>
                            <a:srgbClr val="FFFFFF"/>
                          </a:solidFill>
                          <a:effectLst/>
                          <a:latin typeface="Century Gothic" pitchFamily="34" charset="0"/>
                          <a:ea typeface="微軟正黑體"/>
                          <a:cs typeface="微軟正黑體"/>
                        </a:rPr>
                        <a:t>臺南一中</a:t>
                      </a:r>
                      <a:endParaRPr kumimoji="0" lang="zh-TW" altLang="en-US" sz="2400" b="1" i="0" u="none" strike="noStrike" cap="none" normalizeH="0" baseline="0" dirty="0" smtClean="0">
                        <a:ln>
                          <a:noFill/>
                        </a:ln>
                        <a:solidFill>
                          <a:srgbClr val="FFFFFF"/>
                        </a:solidFill>
                        <a:effectLst/>
                        <a:latin typeface="Calibri" pitchFamily="34" charset="0"/>
                        <a:ea typeface="新細明體" charset="-120"/>
                        <a:cs typeface="Times New Roman" pitchFamily="18" charset="0"/>
                      </a:endParaRPr>
                    </a:p>
                  </a:txBody>
                  <a:tcPr marL="13333" marR="1333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400" b="0" i="0" u="none" strike="noStrike" cap="none" normalizeH="0" baseline="0" dirty="0" smtClean="0">
                          <a:ln>
                            <a:noFill/>
                          </a:ln>
                          <a:solidFill>
                            <a:srgbClr val="000000"/>
                          </a:solidFill>
                          <a:effectLst/>
                          <a:latin typeface="Century Gothic" pitchFamily="34" charset="0"/>
                          <a:ea typeface="微軟正黑體"/>
                          <a:cs typeface="微軟正黑體"/>
                        </a:rPr>
                        <a:t>科學班</a:t>
                      </a:r>
                      <a:endParaRPr kumimoji="0" lang="zh-TW" altLang="en-US" sz="2400" b="0" i="0" u="none" strike="noStrike" cap="none" normalizeH="0" baseline="0" dirty="0" smtClean="0">
                        <a:ln>
                          <a:noFill/>
                        </a:ln>
                        <a:solidFill>
                          <a:srgbClr val="000000"/>
                        </a:solidFill>
                        <a:effectLst/>
                        <a:latin typeface="Calibri" pitchFamily="34" charset="0"/>
                        <a:ea typeface="新細明體" charset="-120"/>
                        <a:cs typeface="Times New Roman" pitchFamily="18" charset="0"/>
                      </a:endParaRPr>
                    </a:p>
                  </a:txBody>
                  <a:tcPr marL="13333" marR="1333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D9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dirty="0" smtClean="0">
                          <a:ln>
                            <a:noFill/>
                          </a:ln>
                          <a:solidFill>
                            <a:srgbClr val="000000"/>
                          </a:solidFill>
                          <a:effectLst/>
                          <a:latin typeface="Century Gothic" pitchFamily="34" charset="0"/>
                          <a:ea typeface="微軟正黑體"/>
                          <a:cs typeface="微軟正黑體"/>
                        </a:rPr>
                        <a:t>1</a:t>
                      </a:r>
                      <a:endParaRPr kumimoji="0" lang="zh-TW" altLang="zh-TW" sz="2400" b="0" i="0" u="none" strike="noStrike" cap="none" normalizeH="0" baseline="0" dirty="0" smtClean="0">
                        <a:ln>
                          <a:noFill/>
                        </a:ln>
                        <a:solidFill>
                          <a:srgbClr val="000000"/>
                        </a:solidFill>
                        <a:effectLst/>
                        <a:latin typeface="Calibri" pitchFamily="34" charset="0"/>
                        <a:ea typeface="新細明體" charset="-120"/>
                        <a:cs typeface="Times New Roman" pitchFamily="18" charset="0"/>
                      </a:endParaRPr>
                    </a:p>
                  </a:txBody>
                  <a:tcPr marL="13333" marR="1333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D9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dirty="0" smtClean="0">
                          <a:ln>
                            <a:noFill/>
                          </a:ln>
                          <a:solidFill>
                            <a:srgbClr val="000000"/>
                          </a:solidFill>
                          <a:effectLst/>
                          <a:latin typeface="Century Gothic" pitchFamily="34" charset="0"/>
                          <a:ea typeface="微軟正黑體"/>
                          <a:cs typeface="微軟正黑體"/>
                        </a:rPr>
                        <a:t>30</a:t>
                      </a:r>
                      <a:endParaRPr kumimoji="0" lang="zh-TW" altLang="zh-TW" sz="2400" b="0" i="0" u="none" strike="noStrike" cap="none" normalizeH="0" baseline="0" dirty="0" smtClean="0">
                        <a:ln>
                          <a:noFill/>
                        </a:ln>
                        <a:solidFill>
                          <a:srgbClr val="000000"/>
                        </a:solidFill>
                        <a:effectLst/>
                        <a:latin typeface="Calibri" pitchFamily="34" charset="0"/>
                        <a:ea typeface="新細明體" charset="-120"/>
                        <a:cs typeface="Times New Roman" pitchFamily="18" charset="0"/>
                      </a:endParaRPr>
                    </a:p>
                  </a:txBody>
                  <a:tcPr marL="13333" marR="1333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D9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dirty="0" smtClean="0">
                          <a:ln>
                            <a:noFill/>
                          </a:ln>
                          <a:solidFill>
                            <a:srgbClr val="000000"/>
                          </a:solidFill>
                          <a:effectLst/>
                          <a:latin typeface="Century Gothic" pitchFamily="34" charset="0"/>
                          <a:ea typeface="微軟正黑體"/>
                          <a:cs typeface="微軟正黑體"/>
                        </a:rPr>
                        <a:t>30</a:t>
                      </a:r>
                      <a:endParaRPr kumimoji="0" lang="zh-TW" altLang="zh-TW" sz="2400" b="0" i="0" u="none" strike="noStrike" cap="none" normalizeH="0" baseline="0" dirty="0" smtClean="0">
                        <a:ln>
                          <a:noFill/>
                        </a:ln>
                        <a:solidFill>
                          <a:srgbClr val="000000"/>
                        </a:solidFill>
                        <a:effectLst/>
                        <a:latin typeface="Calibri" pitchFamily="34" charset="0"/>
                        <a:ea typeface="新細明體" charset="-120"/>
                        <a:cs typeface="Times New Roman" pitchFamily="18" charset="0"/>
                      </a:endParaRPr>
                    </a:p>
                  </a:txBody>
                  <a:tcPr marL="13333" marR="1333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D9CC"/>
                    </a:solidFill>
                  </a:tcPr>
                </a:tc>
                <a:extLst>
                  <a:ext uri="{0D108BD9-81ED-4DB2-BD59-A6C34878D82A}">
                    <a16:rowId xmlns="" xmlns:a16="http://schemas.microsoft.com/office/drawing/2014/main" val="10001"/>
                  </a:ext>
                </a:extLst>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標題 1"/>
          <p:cNvSpPr>
            <a:spLocks noGrp="1"/>
          </p:cNvSpPr>
          <p:nvPr>
            <p:ph type="title"/>
          </p:nvPr>
        </p:nvSpPr>
        <p:spPr/>
        <p:txBody>
          <a:bodyPr/>
          <a:lstStyle/>
          <a:p>
            <a:endParaRPr lang="zh-TW" altLang="en-US" smtClean="0"/>
          </a:p>
        </p:txBody>
      </p:sp>
      <p:graphicFrame>
        <p:nvGraphicFramePr>
          <p:cNvPr id="3" name="表格 2"/>
          <p:cNvGraphicFramePr>
            <a:graphicFrameLocks noGrp="1"/>
          </p:cNvGraphicFramePr>
          <p:nvPr/>
        </p:nvGraphicFramePr>
        <p:xfrm>
          <a:off x="1658938" y="209550"/>
          <a:ext cx="10209212" cy="6570666"/>
        </p:xfrm>
        <a:graphic>
          <a:graphicData uri="http://schemas.openxmlformats.org/drawingml/2006/table">
            <a:tbl>
              <a:tblPr/>
              <a:tblGrid>
                <a:gridCol w="566737">
                  <a:extLst>
                    <a:ext uri="{9D8B030D-6E8A-4147-A177-3AD203B41FA5}">
                      <a16:colId xmlns="" xmlns:a16="http://schemas.microsoft.com/office/drawing/2014/main" val="20000"/>
                    </a:ext>
                  </a:extLst>
                </a:gridCol>
                <a:gridCol w="1255713">
                  <a:extLst>
                    <a:ext uri="{9D8B030D-6E8A-4147-A177-3AD203B41FA5}">
                      <a16:colId xmlns="" xmlns:a16="http://schemas.microsoft.com/office/drawing/2014/main" val="20001"/>
                    </a:ext>
                  </a:extLst>
                </a:gridCol>
                <a:gridCol w="2132012">
                  <a:extLst>
                    <a:ext uri="{9D8B030D-6E8A-4147-A177-3AD203B41FA5}">
                      <a16:colId xmlns="" xmlns:a16="http://schemas.microsoft.com/office/drawing/2014/main" val="20002"/>
                    </a:ext>
                  </a:extLst>
                </a:gridCol>
                <a:gridCol w="6254750">
                  <a:extLst>
                    <a:ext uri="{9D8B030D-6E8A-4147-A177-3AD203B41FA5}">
                      <a16:colId xmlns="" xmlns:a16="http://schemas.microsoft.com/office/drawing/2014/main" val="20003"/>
                    </a:ext>
                  </a:extLst>
                </a:gridCol>
              </a:tblGrid>
              <a:tr h="404813">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ea typeface="微軟正黑體" panose="020B0604030504040204" pitchFamily="34" charset="-12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ea typeface="微軟正黑體" panose="020B0604030504040204" pitchFamily="34" charset="-12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zh-TW" altLang="zh-TW" sz="2000" b="1" i="0" u="none" strike="noStrike" cap="none" normalizeH="0" baseline="0" dirty="0" smtClean="0">
                          <a:ln>
                            <a:noFill/>
                          </a:ln>
                          <a:solidFill>
                            <a:srgbClr val="FFFFFF"/>
                          </a:solidFill>
                          <a:effectLst/>
                          <a:latin typeface="Century Gothic" panose="020B0502020202020204" pitchFamily="34" charset="0"/>
                          <a:ea typeface="微軟正黑體" panose="020B0604030504040204" pitchFamily="34" charset="-120"/>
                        </a:rPr>
                        <a:t>月</a:t>
                      </a:r>
                      <a:endParaRPr kumimoji="0" lang="zh-TW" altLang="zh-TW" sz="2000" b="1" i="0" u="none" strike="noStrike" cap="none" normalizeH="0" baseline="0" dirty="0" smtClean="0">
                        <a:ln>
                          <a:noFill/>
                        </a:ln>
                        <a:solidFill>
                          <a:srgbClr val="FFFFFF"/>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58325" marR="5832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ea typeface="微軟正黑體" panose="020B0604030504040204" pitchFamily="34" charset="-12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ea typeface="微軟正黑體" panose="020B0604030504040204" pitchFamily="34" charset="-12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zh-TW" altLang="zh-TW" sz="2000" b="1" i="0" u="none" strike="noStrike" cap="none" normalizeH="0" baseline="0" smtClean="0">
                          <a:ln>
                            <a:noFill/>
                          </a:ln>
                          <a:solidFill>
                            <a:srgbClr val="FFFFFF"/>
                          </a:solidFill>
                          <a:effectLst/>
                          <a:latin typeface="Century Gothic" panose="020B0502020202020204" pitchFamily="34" charset="0"/>
                          <a:ea typeface="微軟正黑體" panose="020B0604030504040204" pitchFamily="34" charset="-120"/>
                        </a:rPr>
                        <a:t>日</a:t>
                      </a:r>
                      <a:endParaRPr kumimoji="0" lang="zh-TW" altLang="zh-TW" sz="2000" b="1" i="0" u="none" strike="noStrike" cap="none" normalizeH="0" baseline="0" smtClean="0">
                        <a:ln>
                          <a:noFill/>
                        </a:ln>
                        <a:solidFill>
                          <a:srgbClr val="FFFFFF"/>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58325" marR="5832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ea typeface="微軟正黑體" panose="020B0604030504040204" pitchFamily="34" charset="-12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ea typeface="微軟正黑體" panose="020B0604030504040204" pitchFamily="34" charset="-12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zh-TW" altLang="zh-TW" sz="2000" b="1" i="0" u="none" strike="noStrike" cap="none" normalizeH="0" baseline="0" smtClean="0">
                          <a:ln>
                            <a:noFill/>
                          </a:ln>
                          <a:solidFill>
                            <a:srgbClr val="FFFFFF"/>
                          </a:solidFill>
                          <a:effectLst/>
                          <a:latin typeface="Century Gothic" panose="020B0502020202020204" pitchFamily="34" charset="0"/>
                          <a:ea typeface="微軟正黑體" panose="020B0604030504040204" pitchFamily="34" charset="-120"/>
                        </a:rPr>
                        <a:t>星期</a:t>
                      </a:r>
                      <a:endParaRPr kumimoji="0" lang="zh-TW" altLang="zh-TW" sz="2000" b="1" i="0" u="none" strike="noStrike" cap="none" normalizeH="0" baseline="0" smtClean="0">
                        <a:ln>
                          <a:noFill/>
                        </a:ln>
                        <a:solidFill>
                          <a:srgbClr val="FFFFFF"/>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58325" marR="5832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ea typeface="微軟正黑體" panose="020B0604030504040204" pitchFamily="34" charset="-12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ea typeface="微軟正黑體" panose="020B0604030504040204" pitchFamily="34" charset="-12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457200" rtl="0" eaLnBrk="1" fontAlgn="base" latinLnBrk="0" hangingPunct="1">
                        <a:lnSpc>
                          <a:spcPts val="2200"/>
                        </a:lnSpc>
                        <a:spcBef>
                          <a:spcPct val="0"/>
                        </a:spcBef>
                        <a:spcAft>
                          <a:spcPct val="0"/>
                        </a:spcAft>
                        <a:buClrTx/>
                        <a:buSzTx/>
                        <a:buFontTx/>
                        <a:buNone/>
                        <a:tabLst/>
                      </a:pPr>
                      <a:r>
                        <a:rPr kumimoji="0" lang="zh-TW" altLang="zh-TW" sz="2000" b="1" i="0" u="none" strike="noStrike" cap="none" normalizeH="0" baseline="0" smtClean="0">
                          <a:ln>
                            <a:noFill/>
                          </a:ln>
                          <a:solidFill>
                            <a:srgbClr val="FFFFFF"/>
                          </a:solidFill>
                          <a:effectLst/>
                          <a:latin typeface="Century Gothic" panose="020B0502020202020204" pitchFamily="34" charset="0"/>
                          <a:ea typeface="微軟正黑體" panose="020B0604030504040204" pitchFamily="34" charset="-120"/>
                        </a:rPr>
                        <a:t>辦理事項</a:t>
                      </a:r>
                      <a:endParaRPr kumimoji="0" lang="zh-TW" altLang="zh-TW" sz="2000" b="1" i="0" u="none" strike="noStrike" cap="none" normalizeH="0" baseline="0" smtClean="0">
                        <a:ln>
                          <a:noFill/>
                        </a:ln>
                        <a:solidFill>
                          <a:srgbClr val="FFFFFF"/>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58325" marR="5832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 xmlns:a16="http://schemas.microsoft.com/office/drawing/2014/main" val="10000"/>
                  </a:ext>
                </a:extLst>
              </a:tr>
              <a:tr h="320675">
                <a:tc rowSpan="18">
                  <a:txBody>
                    <a:bodyPr/>
                    <a:lstStyle>
                      <a:lvl1pPr indent="-66675"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ea typeface="微軟正黑體" panose="020B0604030504040204" pitchFamily="34" charset="-12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ea typeface="微軟正黑體" panose="020B0604030504040204" pitchFamily="34" charset="-12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9pPr>
                    </a:lstStyle>
                    <a:p>
                      <a:pPr marL="0" marR="0" lvl="0" indent="-66675" algn="ctr" defTabSz="4572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dirty="0" smtClean="0">
                          <a:ln>
                            <a:noFill/>
                          </a:ln>
                          <a:solidFill>
                            <a:srgbClr val="FFFFFF"/>
                          </a:solidFill>
                          <a:effectLst/>
                          <a:latin typeface="Century Gothic" panose="020B0502020202020204" pitchFamily="34" charset="0"/>
                          <a:ea typeface="微軟正黑體" panose="020B0604030504040204" pitchFamily="34" charset="-120"/>
                        </a:rPr>
                        <a:t> </a:t>
                      </a:r>
                      <a:r>
                        <a:rPr kumimoji="0" lang="en-US" altLang="zh-TW" sz="3200" b="1" i="0" u="none" strike="noStrike" cap="none" normalizeH="0" baseline="0" dirty="0" smtClean="0">
                          <a:ln>
                            <a:noFill/>
                          </a:ln>
                          <a:solidFill>
                            <a:srgbClr val="FFFFFF"/>
                          </a:solidFill>
                          <a:effectLst/>
                          <a:latin typeface="Century Gothic" panose="020B0502020202020204" pitchFamily="34" charset="0"/>
                          <a:ea typeface="微軟正黑體" panose="020B0604030504040204" pitchFamily="34" charset="-120"/>
                        </a:rPr>
                        <a:t>3</a:t>
                      </a:r>
                      <a:r>
                        <a:rPr kumimoji="0" lang="zh-TW" altLang="zh-TW" sz="3200" b="1" i="0" u="none" strike="noStrike" cap="none" normalizeH="0" baseline="0" smtClean="0">
                          <a:ln>
                            <a:noFill/>
                          </a:ln>
                          <a:solidFill>
                            <a:srgbClr val="FFFFFF"/>
                          </a:solidFill>
                          <a:effectLst/>
                          <a:latin typeface="Century Gothic" panose="020B0502020202020204" pitchFamily="34" charset="0"/>
                          <a:ea typeface="微軟正黑體" panose="020B0604030504040204" pitchFamily="34" charset="-120"/>
                        </a:rPr>
                        <a:t>月份</a:t>
                      </a:r>
                      <a:endParaRPr kumimoji="0" lang="zh-TW" altLang="zh-TW" sz="3200" b="1" i="0" u="none" strike="noStrike" cap="none" normalizeH="0" baseline="0" smtClean="0">
                        <a:ln>
                          <a:noFill/>
                        </a:ln>
                        <a:solidFill>
                          <a:srgbClr val="FFFFFF"/>
                        </a:solidFill>
                        <a:effectLst/>
                        <a:latin typeface="Calibri" panose="020F0502020204030204" pitchFamily="34" charset="0"/>
                        <a:ea typeface="新細明體" panose="02020500000000000000" pitchFamily="18" charset="-120"/>
                        <a:cs typeface="Times New Roman" panose="02020603050405020304" pitchFamily="18" charset="0"/>
                      </a:endParaRPr>
                    </a:p>
                    <a:p>
                      <a:pPr marL="0" marR="0" lvl="0" indent="-66675" algn="ctr" defTabSz="457200" rtl="0" eaLnBrk="1" fontAlgn="base" latinLnBrk="0" hangingPunct="1">
                        <a:lnSpc>
                          <a:spcPct val="100000"/>
                        </a:lnSpc>
                        <a:spcBef>
                          <a:spcPct val="0"/>
                        </a:spcBef>
                        <a:spcAft>
                          <a:spcPct val="0"/>
                        </a:spcAft>
                        <a:buClrTx/>
                        <a:buSzTx/>
                        <a:buFontTx/>
                        <a:buNone/>
                        <a:tabLst/>
                      </a:pPr>
                      <a:r>
                        <a:rPr kumimoji="0" lang="en-US" altLang="zh-TW" sz="2800" b="1" i="0" u="none" strike="noStrike" cap="none" normalizeH="0" baseline="0" dirty="0" smtClean="0">
                          <a:ln>
                            <a:noFill/>
                          </a:ln>
                          <a:solidFill>
                            <a:srgbClr val="FFFFFF"/>
                          </a:solidFill>
                          <a:effectLst/>
                          <a:latin typeface="Century Gothic" panose="020B0502020202020204" pitchFamily="34" charset="0"/>
                          <a:ea typeface="微軟正黑體" panose="020B0604030504040204" pitchFamily="34" charset="-120"/>
                        </a:rPr>
                        <a:t> </a:t>
                      </a:r>
                      <a:endParaRPr kumimoji="0" lang="zh-TW" altLang="zh-TW" sz="2800" b="1" i="0" u="none" strike="noStrike" cap="none" normalizeH="0" baseline="0" smtClean="0">
                        <a:ln>
                          <a:noFill/>
                        </a:ln>
                        <a:solidFill>
                          <a:srgbClr val="FFFFFF"/>
                        </a:solidFill>
                        <a:effectLst/>
                        <a:latin typeface="Calibri" panose="020F0502020204030204" pitchFamily="34" charset="0"/>
                        <a:ea typeface="新細明體" panose="02020500000000000000" pitchFamily="18" charset="-120"/>
                      </a:endParaRPr>
                    </a:p>
                  </a:txBody>
                  <a:tcPr marL="58325" marR="5832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ea typeface="微軟正黑體" panose="020B0604030504040204" pitchFamily="34" charset="-12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ea typeface="微軟正黑體" panose="020B0604030504040204" pitchFamily="34" charset="-12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smtClean="0">
                          <a:ln>
                            <a:noFill/>
                          </a:ln>
                          <a:solidFill>
                            <a:srgbClr val="000000"/>
                          </a:solidFill>
                          <a:effectLst/>
                          <a:latin typeface="Times New Roman" panose="02020603050405020304" pitchFamily="18" charset="0"/>
                          <a:ea typeface="華康魏碑體" panose="03000709000000000000" pitchFamily="65" charset="-120"/>
                          <a:cs typeface="Times New Roman" panose="02020603050405020304" pitchFamily="18" charset="0"/>
                        </a:rPr>
                        <a:t>1</a:t>
                      </a:r>
                      <a:endParaRPr kumimoji="0" lang="zh-TW" altLang="zh-TW" sz="2000" b="0" i="0" u="none" strike="noStrike" cap="none" normalizeH="0" baseline="0" dirty="0" smtClean="0">
                        <a:ln>
                          <a:noFill/>
                        </a:ln>
                        <a:solidFill>
                          <a:srgbClr val="000000"/>
                        </a:solidFill>
                        <a:effectLst/>
                        <a:latin typeface="Times New Roman" panose="02020603050405020304" pitchFamily="18" charset="0"/>
                        <a:ea typeface="華康魏碑體" panose="03000709000000000000" pitchFamily="65" charset="-120"/>
                        <a:cs typeface="Times New Roman" panose="02020603050405020304" pitchFamily="18" charset="0"/>
                      </a:endParaRPr>
                    </a:p>
                  </a:txBody>
                  <a:tcPr marL="58325" marR="5832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D9CC"/>
                    </a:solidFill>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ea typeface="微軟正黑體" panose="020B0604030504040204" pitchFamily="34" charset="-12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ea typeface="微軟正黑體" panose="020B0604030504040204" pitchFamily="34" charset="-12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zh-TW" altLang="zh-TW" sz="2000" b="0" i="0" u="none" strike="noStrike" cap="none" normalizeH="0" baseline="0" smtClean="0">
                          <a:ln>
                            <a:noFill/>
                          </a:ln>
                          <a:solidFill>
                            <a:srgbClr val="000000"/>
                          </a:solidFill>
                          <a:effectLst/>
                          <a:latin typeface="華康魏碑體" panose="03000709000000000000" pitchFamily="65" charset="-120"/>
                          <a:ea typeface="華康魏碑體" panose="03000709000000000000" pitchFamily="65" charset="-120"/>
                        </a:rPr>
                        <a:t>二</a:t>
                      </a:r>
                      <a:endParaRPr kumimoji="0" lang="zh-TW" altLang="zh-TW" sz="2000" b="0" i="0" u="none" strike="noStrike" cap="none" normalizeH="0" baseline="0" smtClean="0">
                        <a:ln>
                          <a:noFill/>
                        </a:ln>
                        <a:solidFill>
                          <a:srgbClr val="000000"/>
                        </a:solidFill>
                        <a:effectLst/>
                        <a:latin typeface="華康魏碑體" panose="03000709000000000000" pitchFamily="65" charset="-120"/>
                        <a:ea typeface="華康魏碑體" panose="03000709000000000000" pitchFamily="65" charset="-120"/>
                        <a:cs typeface="Times New Roman" panose="02020603050405020304" pitchFamily="18" charset="0"/>
                      </a:endParaRPr>
                    </a:p>
                  </a:txBody>
                  <a:tcPr marL="58325" marR="5832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D9CC"/>
                    </a:solidFill>
                  </a:tcPr>
                </a:tc>
                <a:tc rowSpan="12">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ea typeface="微軟正黑體" panose="020B0604030504040204" pitchFamily="34" charset="-12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ea typeface="微軟正黑體" panose="020B0604030504040204" pitchFamily="34" charset="-12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9pPr>
                    </a:lstStyle>
                    <a:p>
                      <a:pPr marL="0" marR="0" lvl="0" indent="0" algn="just" defTabSz="457200" rtl="0" eaLnBrk="1" fontAlgn="base" latinLnBrk="0" hangingPunct="1">
                        <a:lnSpc>
                          <a:spcPct val="100000"/>
                        </a:lnSpc>
                        <a:spcBef>
                          <a:spcPct val="0"/>
                        </a:spcBef>
                        <a:spcAft>
                          <a:spcPct val="0"/>
                        </a:spcAft>
                        <a:buClrTx/>
                        <a:buSzTx/>
                        <a:buFont typeface="+mj-lt"/>
                        <a:buNone/>
                        <a:tabLst/>
                      </a:pPr>
                      <a:r>
                        <a:rPr kumimoji="0" lang="en-US" altLang="zh-TW" sz="2400" b="0"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rPr>
                        <a:t>1. 1 </a:t>
                      </a:r>
                      <a:r>
                        <a:rPr kumimoji="0" lang="zh-TW" altLang="en-US" sz="2400" b="0"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rPr>
                        <a:t>日：建教合作班入學報名開始日</a:t>
                      </a:r>
                    </a:p>
                    <a:p>
                      <a:pPr marL="0" marR="0" lvl="0" indent="0" algn="just" defTabSz="457200" rtl="0" eaLnBrk="1" fontAlgn="base" latinLnBrk="0" hangingPunct="1">
                        <a:lnSpc>
                          <a:spcPct val="100000"/>
                        </a:lnSpc>
                        <a:spcBef>
                          <a:spcPct val="0"/>
                        </a:spcBef>
                        <a:spcAft>
                          <a:spcPct val="0"/>
                        </a:spcAft>
                        <a:buClrTx/>
                        <a:buSzTx/>
                        <a:buFont typeface="+mj-lt"/>
                        <a:buNone/>
                        <a:tabLst/>
                      </a:pPr>
                      <a:r>
                        <a:rPr kumimoji="0" lang="en-US" altLang="zh-TW" sz="2400" b="0"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rPr>
                        <a:t>2. 1 </a:t>
                      </a:r>
                      <a:r>
                        <a:rPr kumimoji="0" lang="zh-TW" altLang="en-US" sz="2400" b="0"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rPr>
                        <a:t>日</a:t>
                      </a:r>
                      <a:r>
                        <a:rPr kumimoji="0" lang="en-US" altLang="zh-TW" sz="2400" b="0"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rPr>
                        <a:t>-7 </a:t>
                      </a:r>
                      <a:r>
                        <a:rPr kumimoji="0" lang="zh-TW" altLang="en-US" sz="2400" b="0"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rPr>
                        <a:t>日：藝才班術科測驗報名</a:t>
                      </a:r>
                    </a:p>
                    <a:p>
                      <a:pPr marL="0" marR="0" lvl="0" indent="0" algn="just" defTabSz="457200" rtl="0" eaLnBrk="1" fontAlgn="base" latinLnBrk="0" hangingPunct="1">
                        <a:lnSpc>
                          <a:spcPct val="100000"/>
                        </a:lnSpc>
                        <a:spcBef>
                          <a:spcPct val="0"/>
                        </a:spcBef>
                        <a:spcAft>
                          <a:spcPct val="0"/>
                        </a:spcAft>
                        <a:buClrTx/>
                        <a:buSzTx/>
                        <a:buFont typeface="+mj-lt"/>
                        <a:buNone/>
                        <a:tabLst/>
                      </a:pPr>
                      <a:r>
                        <a:rPr kumimoji="0" lang="en-US" altLang="zh-TW" sz="2400" b="0"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rPr>
                        <a:t>3. 1 </a:t>
                      </a:r>
                      <a:r>
                        <a:rPr kumimoji="0" lang="zh-TW" altLang="en-US" sz="2400" b="0"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rPr>
                        <a:t>日</a:t>
                      </a:r>
                      <a:r>
                        <a:rPr kumimoji="0" lang="en-US" altLang="zh-TW" sz="2400" b="0"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rPr>
                        <a:t>-11 </a:t>
                      </a:r>
                      <a:r>
                        <a:rPr kumimoji="0" lang="zh-TW" altLang="en-US" sz="2400" b="0"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rPr>
                        <a:t>日：身心障礙學生適性輔導安</a:t>
                      </a:r>
                      <a:endParaRPr kumimoji="0" lang="en-US" altLang="zh-TW" sz="2400" b="0"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endParaRPr>
                    </a:p>
                    <a:p>
                      <a:pPr marL="0" marR="0" lvl="0" indent="0" algn="just" defTabSz="457200" rtl="0" eaLnBrk="1" fontAlgn="base" latinLnBrk="0" hangingPunct="1">
                        <a:lnSpc>
                          <a:spcPct val="100000"/>
                        </a:lnSpc>
                        <a:spcBef>
                          <a:spcPct val="0"/>
                        </a:spcBef>
                        <a:spcAft>
                          <a:spcPct val="0"/>
                        </a:spcAft>
                        <a:buClrTx/>
                        <a:buSzTx/>
                        <a:buFont typeface="+mj-lt"/>
                        <a:buNone/>
                        <a:tabLst/>
                      </a:pPr>
                      <a:r>
                        <a:rPr kumimoji="0" lang="zh-TW" altLang="en-US" sz="2400" b="0"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rPr>
                        <a:t>   置報名</a:t>
                      </a:r>
                      <a:r>
                        <a:rPr kumimoji="0" lang="en-US" altLang="zh-TW" sz="2400" b="0"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rPr>
                        <a:t>(</a:t>
                      </a:r>
                      <a:r>
                        <a:rPr kumimoji="0" lang="zh-TW" altLang="en-US" sz="2400" b="0"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rPr>
                        <a:t>臺北、新北及高雄除外</a:t>
                      </a:r>
                      <a:r>
                        <a:rPr kumimoji="0" lang="en-US" altLang="zh-TW" sz="2400" b="0"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rPr>
                        <a:t>)</a:t>
                      </a:r>
                    </a:p>
                    <a:p>
                      <a:pPr marL="0" marR="0" lvl="0" indent="0" algn="just" defTabSz="457200" rtl="0" eaLnBrk="1" fontAlgn="base" latinLnBrk="0" hangingPunct="1">
                        <a:lnSpc>
                          <a:spcPct val="100000"/>
                        </a:lnSpc>
                        <a:spcBef>
                          <a:spcPct val="0"/>
                        </a:spcBef>
                        <a:spcAft>
                          <a:spcPct val="0"/>
                        </a:spcAft>
                        <a:buClrTx/>
                        <a:buSzTx/>
                        <a:buFont typeface="+mj-lt"/>
                        <a:buNone/>
                        <a:tabLst/>
                      </a:pPr>
                      <a:r>
                        <a:rPr kumimoji="0" lang="en-US" altLang="zh-TW" sz="2400" b="0"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rPr>
                        <a:t>4. 2 </a:t>
                      </a:r>
                      <a:r>
                        <a:rPr kumimoji="0" lang="zh-TW" altLang="en-US" sz="2400" b="0"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rPr>
                        <a:t>日</a:t>
                      </a:r>
                      <a:r>
                        <a:rPr kumimoji="0" lang="en-US" altLang="zh-TW" sz="2400" b="0"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rPr>
                        <a:t>-4 </a:t>
                      </a:r>
                      <a:r>
                        <a:rPr kumimoji="0" lang="zh-TW" altLang="en-US" sz="2400" b="0"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rPr>
                        <a:t>日：科學班報名</a:t>
                      </a:r>
                    </a:p>
                    <a:p>
                      <a:pPr marL="0" marR="0" lvl="0" indent="0" algn="just" defTabSz="457200" rtl="0" eaLnBrk="1" fontAlgn="base" latinLnBrk="0" hangingPunct="1">
                        <a:lnSpc>
                          <a:spcPct val="100000"/>
                        </a:lnSpc>
                        <a:spcBef>
                          <a:spcPct val="0"/>
                        </a:spcBef>
                        <a:spcAft>
                          <a:spcPct val="0"/>
                        </a:spcAft>
                        <a:buClrTx/>
                        <a:buSzTx/>
                        <a:buFont typeface="+mj-lt"/>
                        <a:buNone/>
                        <a:tabLst/>
                      </a:pPr>
                      <a:r>
                        <a:rPr kumimoji="0" lang="en-US" altLang="zh-TW" sz="2400" b="0"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rPr>
                        <a:t>5. 10 </a:t>
                      </a:r>
                      <a:r>
                        <a:rPr kumimoji="0" lang="zh-TW" altLang="en-US" sz="2400" b="0"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rPr>
                        <a:t>日</a:t>
                      </a:r>
                      <a:r>
                        <a:rPr kumimoji="0" lang="en-US" altLang="zh-TW" sz="2400" b="0"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rPr>
                        <a:t>-12 </a:t>
                      </a:r>
                      <a:r>
                        <a:rPr kumimoji="0" lang="zh-TW" altLang="en-US" sz="2400" b="0"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rPr>
                        <a:t>日：國中教育會考報名</a:t>
                      </a:r>
                    </a:p>
                    <a:p>
                      <a:pPr marL="0" marR="0" lvl="0" indent="0" algn="just" defTabSz="457200" rtl="0" eaLnBrk="1" fontAlgn="base" latinLnBrk="0" hangingPunct="1">
                        <a:lnSpc>
                          <a:spcPct val="100000"/>
                        </a:lnSpc>
                        <a:spcBef>
                          <a:spcPct val="0"/>
                        </a:spcBef>
                        <a:spcAft>
                          <a:spcPct val="0"/>
                        </a:spcAft>
                        <a:buClrTx/>
                        <a:buSzTx/>
                        <a:buFont typeface="+mj-lt"/>
                        <a:buNone/>
                        <a:tabLst/>
                      </a:pPr>
                      <a:r>
                        <a:rPr kumimoji="0" lang="en-US" altLang="zh-TW" sz="2400" b="0"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rPr>
                        <a:t>6. 12 </a:t>
                      </a:r>
                      <a:r>
                        <a:rPr kumimoji="0" lang="zh-TW" altLang="en-US" sz="2400" b="0"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rPr>
                        <a:t>日：科學班科學能力檢定</a:t>
                      </a:r>
                      <a:endParaRPr kumimoji="0" lang="zh-TW" altLang="zh-TW" sz="2400" b="0"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58325" marR="5832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D9CC"/>
                    </a:solidFill>
                  </a:tcPr>
                </a:tc>
                <a:extLst>
                  <a:ext uri="{0D108BD9-81ED-4DB2-BD59-A6C34878D82A}">
                    <a16:rowId xmlns="" xmlns:a16="http://schemas.microsoft.com/office/drawing/2014/main" val="10001"/>
                  </a:ext>
                </a:extLst>
              </a:tr>
              <a:tr h="320675">
                <a:tc vMerge="1">
                  <a:txBody>
                    <a:bodyPr/>
                    <a:lstStyle/>
                    <a:p>
                      <a:endParaRPr lang="zh-TW" altLang="en-US"/>
                    </a:p>
                  </a:txBody>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ea typeface="微軟正黑體" panose="020B0604030504040204" pitchFamily="34" charset="-12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ea typeface="微軟正黑體" panose="020B0604030504040204" pitchFamily="34" charset="-12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smtClean="0">
                          <a:ln>
                            <a:noFill/>
                          </a:ln>
                          <a:solidFill>
                            <a:srgbClr val="000000"/>
                          </a:solidFill>
                          <a:effectLst/>
                          <a:latin typeface="Times New Roman" panose="02020603050405020304" pitchFamily="18" charset="0"/>
                          <a:ea typeface="華康魏碑體" panose="03000709000000000000" pitchFamily="65" charset="-120"/>
                          <a:cs typeface="Times New Roman" panose="02020603050405020304" pitchFamily="18" charset="0"/>
                        </a:rPr>
                        <a:t>2</a:t>
                      </a:r>
                      <a:endParaRPr kumimoji="0" lang="zh-TW" altLang="zh-TW" sz="2000" b="0" i="0" u="none" strike="noStrike" cap="none" normalizeH="0" baseline="0" dirty="0" smtClean="0">
                        <a:ln>
                          <a:noFill/>
                        </a:ln>
                        <a:solidFill>
                          <a:srgbClr val="000000"/>
                        </a:solidFill>
                        <a:effectLst/>
                        <a:latin typeface="Times New Roman" panose="02020603050405020304" pitchFamily="18" charset="0"/>
                        <a:ea typeface="華康魏碑體" panose="03000709000000000000" pitchFamily="65" charset="-120"/>
                        <a:cs typeface="Times New Roman" panose="02020603050405020304" pitchFamily="18" charset="0"/>
                      </a:endParaRPr>
                    </a:p>
                  </a:txBody>
                  <a:tcPr marL="58325" marR="5832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D9CC"/>
                    </a:solidFill>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ea typeface="微軟正黑體" panose="020B0604030504040204" pitchFamily="34" charset="-12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ea typeface="微軟正黑體" panose="020B0604030504040204" pitchFamily="34" charset="-12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zh-TW" altLang="zh-TW" sz="2000" b="0" i="0" u="none" strike="noStrike" cap="none" normalizeH="0" baseline="0" smtClean="0">
                          <a:ln>
                            <a:noFill/>
                          </a:ln>
                          <a:solidFill>
                            <a:srgbClr val="000000"/>
                          </a:solidFill>
                          <a:effectLst/>
                          <a:latin typeface="華康魏碑體" panose="03000709000000000000" pitchFamily="65" charset="-120"/>
                          <a:ea typeface="華康魏碑體" panose="03000709000000000000" pitchFamily="65" charset="-120"/>
                        </a:rPr>
                        <a:t>三</a:t>
                      </a:r>
                      <a:endParaRPr kumimoji="0" lang="zh-TW" altLang="zh-TW" sz="2000" b="0" i="0" u="none" strike="noStrike" cap="none" normalizeH="0" baseline="0" smtClean="0">
                        <a:ln>
                          <a:noFill/>
                        </a:ln>
                        <a:solidFill>
                          <a:srgbClr val="000000"/>
                        </a:solidFill>
                        <a:effectLst/>
                        <a:latin typeface="華康魏碑體" panose="03000709000000000000" pitchFamily="65" charset="-120"/>
                        <a:ea typeface="華康魏碑體" panose="03000709000000000000" pitchFamily="65" charset="-120"/>
                        <a:cs typeface="Times New Roman" panose="02020603050405020304" pitchFamily="18" charset="0"/>
                      </a:endParaRPr>
                    </a:p>
                  </a:txBody>
                  <a:tcPr marL="58325" marR="5832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AEDE7"/>
                    </a:solidFill>
                  </a:tcPr>
                </a:tc>
                <a:tc vMerge="1">
                  <a:txBody>
                    <a:bodyPr/>
                    <a:lstStyle/>
                    <a:p>
                      <a:endParaRPr lang="zh-TW" altLang="en-US"/>
                    </a:p>
                  </a:txBody>
                  <a:tcPr/>
                </a:tc>
                <a:extLst>
                  <a:ext uri="{0D108BD9-81ED-4DB2-BD59-A6C34878D82A}">
                    <a16:rowId xmlns="" xmlns:a16="http://schemas.microsoft.com/office/drawing/2014/main" val="10002"/>
                  </a:ext>
                </a:extLst>
              </a:tr>
              <a:tr h="320675">
                <a:tc vMerge="1">
                  <a:txBody>
                    <a:bodyPr/>
                    <a:lstStyle/>
                    <a:p>
                      <a:endParaRPr lang="zh-TW" altLang="en-US"/>
                    </a:p>
                  </a:txBody>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ea typeface="微軟正黑體" panose="020B0604030504040204" pitchFamily="34" charset="-12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ea typeface="微軟正黑體" panose="020B0604030504040204" pitchFamily="34" charset="-12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smtClean="0">
                          <a:ln>
                            <a:noFill/>
                          </a:ln>
                          <a:solidFill>
                            <a:srgbClr val="000000"/>
                          </a:solidFill>
                          <a:effectLst/>
                          <a:latin typeface="Times New Roman" panose="02020603050405020304" pitchFamily="18" charset="0"/>
                          <a:ea typeface="華康魏碑體" panose="03000709000000000000" pitchFamily="65" charset="-120"/>
                          <a:cs typeface="Times New Roman" panose="02020603050405020304" pitchFamily="18" charset="0"/>
                        </a:rPr>
                        <a:t>3</a:t>
                      </a:r>
                      <a:endParaRPr kumimoji="0" lang="zh-TW" altLang="zh-TW" sz="2000" b="0" i="0" u="none" strike="noStrike" cap="none" normalizeH="0" baseline="0" dirty="0" smtClean="0">
                        <a:ln>
                          <a:noFill/>
                        </a:ln>
                        <a:solidFill>
                          <a:srgbClr val="000000"/>
                        </a:solidFill>
                        <a:effectLst/>
                        <a:latin typeface="Times New Roman" panose="02020603050405020304" pitchFamily="18" charset="0"/>
                        <a:ea typeface="華康魏碑體" panose="03000709000000000000" pitchFamily="65" charset="-120"/>
                        <a:cs typeface="Times New Roman" panose="02020603050405020304" pitchFamily="18" charset="0"/>
                      </a:endParaRPr>
                    </a:p>
                  </a:txBody>
                  <a:tcPr marL="58325" marR="5832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D9CC"/>
                    </a:solidFill>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ea typeface="微軟正黑體" panose="020B0604030504040204" pitchFamily="34" charset="-12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ea typeface="微軟正黑體" panose="020B0604030504040204" pitchFamily="34" charset="-12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zh-TW" altLang="zh-TW" sz="2000" b="0" i="0" u="none" strike="noStrike" cap="none" normalizeH="0" baseline="0" smtClean="0">
                          <a:ln>
                            <a:noFill/>
                          </a:ln>
                          <a:solidFill>
                            <a:srgbClr val="000000"/>
                          </a:solidFill>
                          <a:effectLst/>
                          <a:latin typeface="華康魏碑體" panose="03000709000000000000" pitchFamily="65" charset="-120"/>
                          <a:ea typeface="華康魏碑體" panose="03000709000000000000" pitchFamily="65" charset="-120"/>
                        </a:rPr>
                        <a:t>四</a:t>
                      </a:r>
                      <a:endParaRPr kumimoji="0" lang="zh-TW" altLang="zh-TW" sz="2000" b="0" i="0" u="none" strike="noStrike" cap="none" normalizeH="0" baseline="0" smtClean="0">
                        <a:ln>
                          <a:noFill/>
                        </a:ln>
                        <a:solidFill>
                          <a:srgbClr val="000000"/>
                        </a:solidFill>
                        <a:effectLst/>
                        <a:latin typeface="華康魏碑體" panose="03000709000000000000" pitchFamily="65" charset="-120"/>
                        <a:ea typeface="華康魏碑體" panose="03000709000000000000" pitchFamily="65" charset="-120"/>
                        <a:cs typeface="Times New Roman" panose="02020603050405020304" pitchFamily="18" charset="0"/>
                      </a:endParaRPr>
                    </a:p>
                  </a:txBody>
                  <a:tcPr marL="58325" marR="5832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D9CC"/>
                    </a:solidFill>
                  </a:tcPr>
                </a:tc>
                <a:tc vMerge="1">
                  <a:txBody>
                    <a:bodyPr/>
                    <a:lstStyle/>
                    <a:p>
                      <a:endParaRPr lang="zh-TW" altLang="en-US"/>
                    </a:p>
                  </a:txBody>
                  <a:tcPr/>
                </a:tc>
                <a:extLst>
                  <a:ext uri="{0D108BD9-81ED-4DB2-BD59-A6C34878D82A}">
                    <a16:rowId xmlns="" xmlns:a16="http://schemas.microsoft.com/office/drawing/2014/main" val="10003"/>
                  </a:ext>
                </a:extLst>
              </a:tr>
              <a:tr h="320675">
                <a:tc vMerge="1">
                  <a:txBody>
                    <a:bodyPr/>
                    <a:lstStyle/>
                    <a:p>
                      <a:endParaRPr lang="zh-TW" altLang="en-US"/>
                    </a:p>
                  </a:txBody>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ea typeface="微軟正黑體" panose="020B0604030504040204" pitchFamily="34" charset="-12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ea typeface="微軟正黑體" panose="020B0604030504040204" pitchFamily="34" charset="-12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smtClean="0">
                          <a:ln>
                            <a:noFill/>
                          </a:ln>
                          <a:solidFill>
                            <a:srgbClr val="000000"/>
                          </a:solidFill>
                          <a:effectLst/>
                          <a:latin typeface="Times New Roman" panose="02020603050405020304" pitchFamily="18" charset="0"/>
                          <a:ea typeface="華康魏碑體" panose="03000709000000000000" pitchFamily="65" charset="-120"/>
                          <a:cs typeface="Times New Roman" panose="02020603050405020304" pitchFamily="18" charset="0"/>
                        </a:rPr>
                        <a:t>4</a:t>
                      </a:r>
                      <a:endParaRPr kumimoji="0" lang="zh-TW" altLang="zh-TW" sz="2000" b="0" i="0" u="none" strike="noStrike" cap="none" normalizeH="0" baseline="0" dirty="0" smtClean="0">
                        <a:ln>
                          <a:noFill/>
                        </a:ln>
                        <a:solidFill>
                          <a:srgbClr val="000000"/>
                        </a:solidFill>
                        <a:effectLst/>
                        <a:latin typeface="Times New Roman" panose="02020603050405020304" pitchFamily="18" charset="0"/>
                        <a:ea typeface="華康魏碑體" panose="03000709000000000000" pitchFamily="65" charset="-120"/>
                        <a:cs typeface="Times New Roman" panose="02020603050405020304" pitchFamily="18" charset="0"/>
                      </a:endParaRPr>
                    </a:p>
                  </a:txBody>
                  <a:tcPr marL="58325" marR="5832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D9CC"/>
                    </a:solidFill>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ea typeface="微軟正黑體" panose="020B0604030504040204" pitchFamily="34" charset="-12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ea typeface="微軟正黑體" panose="020B0604030504040204" pitchFamily="34" charset="-12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zh-TW" altLang="zh-TW" sz="2000" b="0" i="0" u="none" strike="noStrike" cap="none" normalizeH="0" baseline="0" smtClean="0">
                          <a:ln>
                            <a:noFill/>
                          </a:ln>
                          <a:solidFill>
                            <a:srgbClr val="000000"/>
                          </a:solidFill>
                          <a:effectLst/>
                          <a:latin typeface="華康魏碑體" panose="03000709000000000000" pitchFamily="65" charset="-120"/>
                          <a:ea typeface="華康魏碑體" panose="03000709000000000000" pitchFamily="65" charset="-120"/>
                        </a:rPr>
                        <a:t>五</a:t>
                      </a:r>
                      <a:endParaRPr kumimoji="0" lang="zh-TW" altLang="zh-TW" sz="2000" b="0" i="0" u="none" strike="noStrike" cap="none" normalizeH="0" baseline="0" smtClean="0">
                        <a:ln>
                          <a:noFill/>
                        </a:ln>
                        <a:solidFill>
                          <a:srgbClr val="000000"/>
                        </a:solidFill>
                        <a:effectLst/>
                        <a:latin typeface="華康魏碑體" panose="03000709000000000000" pitchFamily="65" charset="-120"/>
                        <a:ea typeface="華康魏碑體" panose="03000709000000000000" pitchFamily="65" charset="-120"/>
                        <a:cs typeface="Times New Roman" panose="02020603050405020304" pitchFamily="18" charset="0"/>
                      </a:endParaRPr>
                    </a:p>
                  </a:txBody>
                  <a:tcPr marL="58325" marR="5832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AEDE7"/>
                    </a:solidFill>
                  </a:tcPr>
                </a:tc>
                <a:tc vMerge="1">
                  <a:txBody>
                    <a:bodyPr/>
                    <a:lstStyle/>
                    <a:p>
                      <a:endParaRPr lang="zh-TW" altLang="en-US"/>
                    </a:p>
                  </a:txBody>
                  <a:tcPr/>
                </a:tc>
                <a:extLst>
                  <a:ext uri="{0D108BD9-81ED-4DB2-BD59-A6C34878D82A}">
                    <a16:rowId xmlns="" xmlns:a16="http://schemas.microsoft.com/office/drawing/2014/main" val="10004"/>
                  </a:ext>
                </a:extLst>
              </a:tr>
              <a:tr h="320675">
                <a:tc vMerge="1">
                  <a:txBody>
                    <a:bodyPr/>
                    <a:lstStyle/>
                    <a:p>
                      <a:endParaRPr lang="zh-TW" altLang="en-US"/>
                    </a:p>
                  </a:txBody>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ea typeface="微軟正黑體" panose="020B0604030504040204" pitchFamily="34" charset="-12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ea typeface="微軟正黑體" panose="020B0604030504040204" pitchFamily="34" charset="-12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smtClean="0">
                          <a:ln>
                            <a:noFill/>
                          </a:ln>
                          <a:solidFill>
                            <a:srgbClr val="000000"/>
                          </a:solidFill>
                          <a:effectLst/>
                          <a:latin typeface="Times New Roman" panose="02020603050405020304" pitchFamily="18" charset="0"/>
                          <a:ea typeface="華康魏碑體" panose="03000709000000000000" pitchFamily="65" charset="-120"/>
                          <a:cs typeface="Times New Roman" panose="02020603050405020304" pitchFamily="18" charset="0"/>
                        </a:rPr>
                        <a:t>5</a:t>
                      </a:r>
                      <a:endParaRPr kumimoji="0" lang="zh-TW" altLang="zh-TW" sz="2000" b="0" i="0" u="none" strike="noStrike" cap="none" normalizeH="0" baseline="0" dirty="0" smtClean="0">
                        <a:ln>
                          <a:noFill/>
                        </a:ln>
                        <a:solidFill>
                          <a:srgbClr val="000000"/>
                        </a:solidFill>
                        <a:effectLst/>
                        <a:latin typeface="Times New Roman" panose="02020603050405020304" pitchFamily="18" charset="0"/>
                        <a:ea typeface="華康魏碑體" panose="03000709000000000000" pitchFamily="65" charset="-120"/>
                        <a:cs typeface="Times New Roman" panose="02020603050405020304" pitchFamily="18" charset="0"/>
                      </a:endParaRPr>
                    </a:p>
                  </a:txBody>
                  <a:tcPr marL="58325" marR="5832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D9CC"/>
                    </a:solidFill>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ea typeface="微軟正黑體" panose="020B0604030504040204" pitchFamily="34" charset="-12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ea typeface="微軟正黑體" panose="020B0604030504040204" pitchFamily="34" charset="-12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zh-TW" altLang="zh-TW" sz="2000" b="0" i="0" u="none" strike="noStrike" cap="none" normalizeH="0" baseline="0" smtClean="0">
                          <a:ln>
                            <a:noFill/>
                          </a:ln>
                          <a:solidFill>
                            <a:srgbClr val="000000"/>
                          </a:solidFill>
                          <a:effectLst/>
                          <a:latin typeface="華康魏碑體" panose="03000709000000000000" pitchFamily="65" charset="-120"/>
                          <a:ea typeface="華康魏碑體" panose="03000709000000000000" pitchFamily="65" charset="-120"/>
                        </a:rPr>
                        <a:t>六</a:t>
                      </a:r>
                      <a:endParaRPr kumimoji="0" lang="zh-TW" altLang="zh-TW" sz="2000" b="0" i="0" u="none" strike="noStrike" cap="none" normalizeH="0" baseline="0" smtClean="0">
                        <a:ln>
                          <a:noFill/>
                        </a:ln>
                        <a:solidFill>
                          <a:srgbClr val="000000"/>
                        </a:solidFill>
                        <a:effectLst/>
                        <a:latin typeface="華康魏碑體" panose="03000709000000000000" pitchFamily="65" charset="-120"/>
                        <a:ea typeface="華康魏碑體" panose="03000709000000000000" pitchFamily="65" charset="-120"/>
                        <a:cs typeface="Times New Roman" panose="02020603050405020304" pitchFamily="18" charset="0"/>
                      </a:endParaRPr>
                    </a:p>
                  </a:txBody>
                  <a:tcPr marL="58325" marR="5832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D9CC"/>
                    </a:solidFill>
                  </a:tcPr>
                </a:tc>
                <a:tc vMerge="1">
                  <a:txBody>
                    <a:bodyPr/>
                    <a:lstStyle/>
                    <a:p>
                      <a:endParaRPr lang="zh-TW" altLang="en-US"/>
                    </a:p>
                  </a:txBody>
                  <a:tcPr/>
                </a:tc>
                <a:extLst>
                  <a:ext uri="{0D108BD9-81ED-4DB2-BD59-A6C34878D82A}">
                    <a16:rowId xmlns="" xmlns:a16="http://schemas.microsoft.com/office/drawing/2014/main" val="10005"/>
                  </a:ext>
                </a:extLst>
              </a:tr>
              <a:tr h="320675">
                <a:tc vMerge="1">
                  <a:txBody>
                    <a:bodyPr/>
                    <a:lstStyle/>
                    <a:p>
                      <a:endParaRPr lang="zh-TW" altLang="en-US"/>
                    </a:p>
                  </a:txBody>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ea typeface="微軟正黑體" panose="020B0604030504040204" pitchFamily="34" charset="-12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ea typeface="微軟正黑體" panose="020B0604030504040204" pitchFamily="34" charset="-12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smtClean="0">
                          <a:ln>
                            <a:noFill/>
                          </a:ln>
                          <a:solidFill>
                            <a:srgbClr val="000000"/>
                          </a:solidFill>
                          <a:effectLst/>
                          <a:latin typeface="Times New Roman" panose="02020603050405020304" pitchFamily="18" charset="0"/>
                          <a:ea typeface="華康魏碑體" panose="03000709000000000000" pitchFamily="65" charset="-120"/>
                          <a:cs typeface="Times New Roman" panose="02020603050405020304" pitchFamily="18" charset="0"/>
                        </a:rPr>
                        <a:t>6</a:t>
                      </a:r>
                      <a:endParaRPr kumimoji="0" lang="zh-TW" altLang="zh-TW" sz="2000" b="0" i="0" u="none" strike="noStrike" cap="none" normalizeH="0" baseline="0" dirty="0" smtClean="0">
                        <a:ln>
                          <a:noFill/>
                        </a:ln>
                        <a:solidFill>
                          <a:srgbClr val="000000"/>
                        </a:solidFill>
                        <a:effectLst/>
                        <a:latin typeface="Times New Roman" panose="02020603050405020304" pitchFamily="18" charset="0"/>
                        <a:ea typeface="華康魏碑體" panose="03000709000000000000" pitchFamily="65" charset="-120"/>
                        <a:cs typeface="Times New Roman" panose="02020603050405020304" pitchFamily="18" charset="0"/>
                      </a:endParaRPr>
                    </a:p>
                  </a:txBody>
                  <a:tcPr marL="58325" marR="5832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D9CC"/>
                    </a:solidFill>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ea typeface="微軟正黑體" panose="020B0604030504040204" pitchFamily="34" charset="-12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ea typeface="微軟正黑體" panose="020B0604030504040204" pitchFamily="34" charset="-12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zh-TW" altLang="zh-TW" sz="2000" b="0" i="0" u="none" strike="noStrike" cap="none" normalizeH="0" baseline="0" smtClean="0">
                          <a:ln>
                            <a:noFill/>
                          </a:ln>
                          <a:solidFill>
                            <a:srgbClr val="000000"/>
                          </a:solidFill>
                          <a:effectLst/>
                          <a:latin typeface="華康魏碑體" panose="03000709000000000000" pitchFamily="65" charset="-120"/>
                          <a:ea typeface="華康魏碑體" panose="03000709000000000000" pitchFamily="65" charset="-120"/>
                        </a:rPr>
                        <a:t>日</a:t>
                      </a:r>
                      <a:endParaRPr kumimoji="0" lang="zh-TW" altLang="zh-TW" sz="2000" b="0" i="0" u="none" strike="noStrike" cap="none" normalizeH="0" baseline="0" smtClean="0">
                        <a:ln>
                          <a:noFill/>
                        </a:ln>
                        <a:solidFill>
                          <a:srgbClr val="000000"/>
                        </a:solidFill>
                        <a:effectLst/>
                        <a:latin typeface="華康魏碑體" panose="03000709000000000000" pitchFamily="65" charset="-120"/>
                        <a:ea typeface="華康魏碑體" panose="03000709000000000000" pitchFamily="65" charset="-120"/>
                        <a:cs typeface="Times New Roman" panose="02020603050405020304" pitchFamily="18" charset="0"/>
                      </a:endParaRPr>
                    </a:p>
                  </a:txBody>
                  <a:tcPr marL="58325" marR="5832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AEDE7"/>
                    </a:solidFill>
                  </a:tcPr>
                </a:tc>
                <a:tc vMerge="1">
                  <a:txBody>
                    <a:bodyPr/>
                    <a:lstStyle/>
                    <a:p>
                      <a:endParaRPr lang="zh-TW" altLang="en-US"/>
                    </a:p>
                  </a:txBody>
                  <a:tcPr/>
                </a:tc>
                <a:extLst>
                  <a:ext uri="{0D108BD9-81ED-4DB2-BD59-A6C34878D82A}">
                    <a16:rowId xmlns="" xmlns:a16="http://schemas.microsoft.com/office/drawing/2014/main" val="10006"/>
                  </a:ext>
                </a:extLst>
              </a:tr>
              <a:tr h="320675">
                <a:tc vMerge="1">
                  <a:txBody>
                    <a:bodyPr/>
                    <a:lstStyle/>
                    <a:p>
                      <a:endParaRPr lang="zh-TW" altLang="en-US"/>
                    </a:p>
                  </a:txBody>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ea typeface="微軟正黑體" panose="020B0604030504040204" pitchFamily="34" charset="-12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ea typeface="微軟正黑體" panose="020B0604030504040204" pitchFamily="34" charset="-12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smtClean="0">
                          <a:ln>
                            <a:noFill/>
                          </a:ln>
                          <a:solidFill>
                            <a:srgbClr val="000000"/>
                          </a:solidFill>
                          <a:effectLst/>
                          <a:latin typeface="Times New Roman" panose="02020603050405020304" pitchFamily="18" charset="0"/>
                          <a:ea typeface="華康魏碑體" panose="03000709000000000000" pitchFamily="65" charset="-120"/>
                          <a:cs typeface="Times New Roman" panose="02020603050405020304" pitchFamily="18" charset="0"/>
                        </a:rPr>
                        <a:t>7</a:t>
                      </a:r>
                      <a:endParaRPr kumimoji="0" lang="zh-TW" altLang="zh-TW" sz="2000" b="0" i="0" u="none" strike="noStrike" cap="none" normalizeH="0" baseline="0" dirty="0" smtClean="0">
                        <a:ln>
                          <a:noFill/>
                        </a:ln>
                        <a:solidFill>
                          <a:srgbClr val="000000"/>
                        </a:solidFill>
                        <a:effectLst/>
                        <a:latin typeface="Times New Roman" panose="02020603050405020304" pitchFamily="18" charset="0"/>
                        <a:ea typeface="華康魏碑體" panose="03000709000000000000" pitchFamily="65" charset="-120"/>
                        <a:cs typeface="Times New Roman" panose="02020603050405020304" pitchFamily="18" charset="0"/>
                      </a:endParaRPr>
                    </a:p>
                  </a:txBody>
                  <a:tcPr marL="58325" marR="5832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D9CC"/>
                    </a:solidFill>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ea typeface="微軟正黑體" panose="020B0604030504040204" pitchFamily="34" charset="-12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ea typeface="微軟正黑體" panose="020B0604030504040204" pitchFamily="34" charset="-12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zh-TW" altLang="zh-TW" sz="2000" b="0" i="0" u="none" strike="noStrike" cap="none" normalizeH="0" baseline="0" smtClean="0">
                          <a:ln>
                            <a:noFill/>
                          </a:ln>
                          <a:solidFill>
                            <a:srgbClr val="000000"/>
                          </a:solidFill>
                          <a:effectLst/>
                          <a:latin typeface="華康魏碑體" panose="03000709000000000000" pitchFamily="65" charset="-120"/>
                          <a:ea typeface="華康魏碑體" panose="03000709000000000000" pitchFamily="65" charset="-120"/>
                        </a:rPr>
                        <a:t>一</a:t>
                      </a:r>
                      <a:endParaRPr kumimoji="0" lang="zh-TW" altLang="zh-TW" sz="2000" b="0" i="0" u="none" strike="noStrike" cap="none" normalizeH="0" baseline="0" smtClean="0">
                        <a:ln>
                          <a:noFill/>
                        </a:ln>
                        <a:solidFill>
                          <a:srgbClr val="000000"/>
                        </a:solidFill>
                        <a:effectLst/>
                        <a:latin typeface="華康魏碑體" panose="03000709000000000000" pitchFamily="65" charset="-120"/>
                        <a:ea typeface="華康魏碑體" panose="03000709000000000000" pitchFamily="65" charset="-120"/>
                        <a:cs typeface="Times New Roman" panose="02020603050405020304" pitchFamily="18" charset="0"/>
                      </a:endParaRPr>
                    </a:p>
                  </a:txBody>
                  <a:tcPr marL="58325" marR="5832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D9CC"/>
                    </a:solidFill>
                  </a:tcPr>
                </a:tc>
                <a:tc vMerge="1">
                  <a:txBody>
                    <a:bodyPr/>
                    <a:lstStyle/>
                    <a:p>
                      <a:endParaRPr lang="zh-TW" altLang="en-US"/>
                    </a:p>
                  </a:txBody>
                  <a:tcPr/>
                </a:tc>
                <a:extLst>
                  <a:ext uri="{0D108BD9-81ED-4DB2-BD59-A6C34878D82A}">
                    <a16:rowId xmlns="" xmlns:a16="http://schemas.microsoft.com/office/drawing/2014/main" val="10007"/>
                  </a:ext>
                </a:extLst>
              </a:tr>
              <a:tr h="320675">
                <a:tc vMerge="1">
                  <a:txBody>
                    <a:bodyPr/>
                    <a:lstStyle/>
                    <a:p>
                      <a:endParaRPr lang="zh-TW" altLang="en-US"/>
                    </a:p>
                  </a:txBody>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ea typeface="微軟正黑體" panose="020B0604030504040204" pitchFamily="34" charset="-12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ea typeface="微軟正黑體" panose="020B0604030504040204" pitchFamily="34" charset="-12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smtClean="0">
                          <a:ln>
                            <a:noFill/>
                          </a:ln>
                          <a:solidFill>
                            <a:srgbClr val="000000"/>
                          </a:solidFill>
                          <a:effectLst/>
                          <a:latin typeface="Times New Roman" panose="02020603050405020304" pitchFamily="18" charset="0"/>
                          <a:ea typeface="華康魏碑體" panose="03000709000000000000" pitchFamily="65" charset="-120"/>
                          <a:cs typeface="Times New Roman" panose="02020603050405020304" pitchFamily="18" charset="0"/>
                        </a:rPr>
                        <a:t>8</a:t>
                      </a:r>
                      <a:endParaRPr kumimoji="0" lang="zh-TW" altLang="zh-TW" sz="2000" b="0" i="0" u="none" strike="noStrike" cap="none" normalizeH="0" baseline="0" dirty="0" smtClean="0">
                        <a:ln>
                          <a:noFill/>
                        </a:ln>
                        <a:solidFill>
                          <a:srgbClr val="000000"/>
                        </a:solidFill>
                        <a:effectLst/>
                        <a:latin typeface="Times New Roman" panose="02020603050405020304" pitchFamily="18" charset="0"/>
                        <a:ea typeface="華康魏碑體" panose="03000709000000000000" pitchFamily="65" charset="-120"/>
                        <a:cs typeface="Times New Roman" panose="02020603050405020304" pitchFamily="18" charset="0"/>
                      </a:endParaRPr>
                    </a:p>
                  </a:txBody>
                  <a:tcPr marL="58325" marR="5832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D9CC"/>
                    </a:solidFill>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ea typeface="微軟正黑體" panose="020B0604030504040204" pitchFamily="34" charset="-12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ea typeface="微軟正黑體" panose="020B0604030504040204" pitchFamily="34" charset="-12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zh-TW" altLang="zh-TW" sz="2000" b="0" i="0" u="none" strike="noStrike" cap="none" normalizeH="0" baseline="0" smtClean="0">
                          <a:ln>
                            <a:noFill/>
                          </a:ln>
                          <a:solidFill>
                            <a:srgbClr val="000000"/>
                          </a:solidFill>
                          <a:effectLst/>
                          <a:latin typeface="華康魏碑體" panose="03000709000000000000" pitchFamily="65" charset="-120"/>
                          <a:ea typeface="華康魏碑體" panose="03000709000000000000" pitchFamily="65" charset="-120"/>
                        </a:rPr>
                        <a:t>二</a:t>
                      </a:r>
                      <a:endParaRPr kumimoji="0" lang="zh-TW" altLang="zh-TW" sz="2000" b="0" i="0" u="none" strike="noStrike" cap="none" normalizeH="0" baseline="0" smtClean="0">
                        <a:ln>
                          <a:noFill/>
                        </a:ln>
                        <a:solidFill>
                          <a:srgbClr val="000000"/>
                        </a:solidFill>
                        <a:effectLst/>
                        <a:latin typeface="華康魏碑體" panose="03000709000000000000" pitchFamily="65" charset="-120"/>
                        <a:ea typeface="華康魏碑體" panose="03000709000000000000" pitchFamily="65" charset="-120"/>
                        <a:cs typeface="Times New Roman" panose="02020603050405020304" pitchFamily="18" charset="0"/>
                      </a:endParaRPr>
                    </a:p>
                  </a:txBody>
                  <a:tcPr marL="58325" marR="5832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AEDE7"/>
                    </a:solidFill>
                  </a:tcPr>
                </a:tc>
                <a:tc vMerge="1">
                  <a:txBody>
                    <a:bodyPr/>
                    <a:lstStyle/>
                    <a:p>
                      <a:endParaRPr lang="zh-TW" altLang="en-US"/>
                    </a:p>
                  </a:txBody>
                  <a:tcPr/>
                </a:tc>
                <a:extLst>
                  <a:ext uri="{0D108BD9-81ED-4DB2-BD59-A6C34878D82A}">
                    <a16:rowId xmlns="" xmlns:a16="http://schemas.microsoft.com/office/drawing/2014/main" val="10008"/>
                  </a:ext>
                </a:extLst>
              </a:tr>
              <a:tr h="320675">
                <a:tc vMerge="1">
                  <a:txBody>
                    <a:bodyPr/>
                    <a:lstStyle/>
                    <a:p>
                      <a:endParaRPr lang="zh-TW" altLang="en-US"/>
                    </a:p>
                  </a:txBody>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ea typeface="微軟正黑體" panose="020B0604030504040204" pitchFamily="34" charset="-12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ea typeface="微軟正黑體" panose="020B0604030504040204" pitchFamily="34" charset="-12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smtClean="0">
                          <a:ln>
                            <a:noFill/>
                          </a:ln>
                          <a:solidFill>
                            <a:srgbClr val="000000"/>
                          </a:solidFill>
                          <a:effectLst/>
                          <a:latin typeface="Times New Roman" panose="02020603050405020304" pitchFamily="18" charset="0"/>
                          <a:ea typeface="華康魏碑體" panose="03000709000000000000" pitchFamily="65" charset="-120"/>
                          <a:cs typeface="Times New Roman" panose="02020603050405020304" pitchFamily="18" charset="0"/>
                        </a:rPr>
                        <a:t>9</a:t>
                      </a:r>
                      <a:endParaRPr kumimoji="0" lang="zh-TW" altLang="zh-TW" sz="2000" b="0" i="0" u="none" strike="noStrike" cap="none" normalizeH="0" baseline="0" dirty="0" smtClean="0">
                        <a:ln>
                          <a:noFill/>
                        </a:ln>
                        <a:solidFill>
                          <a:srgbClr val="000000"/>
                        </a:solidFill>
                        <a:effectLst/>
                        <a:latin typeface="Times New Roman" panose="02020603050405020304" pitchFamily="18" charset="0"/>
                        <a:ea typeface="華康魏碑體" panose="03000709000000000000" pitchFamily="65" charset="-120"/>
                        <a:cs typeface="Times New Roman" panose="02020603050405020304" pitchFamily="18" charset="0"/>
                      </a:endParaRPr>
                    </a:p>
                  </a:txBody>
                  <a:tcPr marL="58325" marR="5832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D9CC"/>
                    </a:solidFill>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ea typeface="微軟正黑體" panose="020B0604030504040204" pitchFamily="34" charset="-12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ea typeface="微軟正黑體" panose="020B0604030504040204" pitchFamily="34" charset="-12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zh-TW" altLang="zh-TW" sz="2000" b="0" i="0" u="none" strike="noStrike" cap="none" normalizeH="0" baseline="0" smtClean="0">
                          <a:ln>
                            <a:noFill/>
                          </a:ln>
                          <a:solidFill>
                            <a:srgbClr val="000000"/>
                          </a:solidFill>
                          <a:effectLst/>
                          <a:latin typeface="華康魏碑體" panose="03000709000000000000" pitchFamily="65" charset="-120"/>
                          <a:ea typeface="華康魏碑體" panose="03000709000000000000" pitchFamily="65" charset="-120"/>
                        </a:rPr>
                        <a:t>三</a:t>
                      </a:r>
                      <a:endParaRPr kumimoji="0" lang="zh-TW" altLang="zh-TW" sz="2000" b="0" i="0" u="none" strike="noStrike" cap="none" normalizeH="0" baseline="0" smtClean="0">
                        <a:ln>
                          <a:noFill/>
                        </a:ln>
                        <a:solidFill>
                          <a:srgbClr val="000000"/>
                        </a:solidFill>
                        <a:effectLst/>
                        <a:latin typeface="華康魏碑體" panose="03000709000000000000" pitchFamily="65" charset="-120"/>
                        <a:ea typeface="華康魏碑體" panose="03000709000000000000" pitchFamily="65" charset="-120"/>
                        <a:cs typeface="Times New Roman" panose="02020603050405020304" pitchFamily="18" charset="0"/>
                      </a:endParaRPr>
                    </a:p>
                  </a:txBody>
                  <a:tcPr marL="58325" marR="5832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D9CC"/>
                    </a:solidFill>
                  </a:tcPr>
                </a:tc>
                <a:tc vMerge="1">
                  <a:txBody>
                    <a:bodyPr/>
                    <a:lstStyle/>
                    <a:p>
                      <a:endParaRPr lang="zh-TW" altLang="en-US"/>
                    </a:p>
                  </a:txBody>
                  <a:tcPr/>
                </a:tc>
                <a:extLst>
                  <a:ext uri="{0D108BD9-81ED-4DB2-BD59-A6C34878D82A}">
                    <a16:rowId xmlns="" xmlns:a16="http://schemas.microsoft.com/office/drawing/2014/main" val="10009"/>
                  </a:ext>
                </a:extLst>
              </a:tr>
              <a:tr h="320675">
                <a:tc vMerge="1">
                  <a:txBody>
                    <a:bodyPr/>
                    <a:lstStyle/>
                    <a:p>
                      <a:endParaRPr lang="zh-TW" altLang="en-US"/>
                    </a:p>
                  </a:txBody>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ea typeface="微軟正黑體" panose="020B0604030504040204" pitchFamily="34" charset="-12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ea typeface="微軟正黑體" panose="020B0604030504040204" pitchFamily="34" charset="-12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smtClean="0">
                          <a:ln>
                            <a:noFill/>
                          </a:ln>
                          <a:solidFill>
                            <a:srgbClr val="000000"/>
                          </a:solidFill>
                          <a:effectLst/>
                          <a:latin typeface="Times New Roman" panose="02020603050405020304" pitchFamily="18" charset="0"/>
                          <a:ea typeface="華康魏碑體" panose="03000709000000000000" pitchFamily="65" charset="-120"/>
                          <a:cs typeface="Times New Roman" panose="02020603050405020304" pitchFamily="18" charset="0"/>
                        </a:rPr>
                        <a:t>10</a:t>
                      </a:r>
                      <a:endParaRPr kumimoji="0" lang="zh-TW" altLang="zh-TW" sz="2000" b="0" i="0" u="none" strike="noStrike" cap="none" normalizeH="0" baseline="0" dirty="0" smtClean="0">
                        <a:ln>
                          <a:noFill/>
                        </a:ln>
                        <a:solidFill>
                          <a:srgbClr val="000000"/>
                        </a:solidFill>
                        <a:effectLst/>
                        <a:latin typeface="Times New Roman" panose="02020603050405020304" pitchFamily="18" charset="0"/>
                        <a:ea typeface="華康魏碑體" panose="03000709000000000000" pitchFamily="65" charset="-120"/>
                        <a:cs typeface="Times New Roman" panose="02020603050405020304" pitchFamily="18" charset="0"/>
                      </a:endParaRPr>
                    </a:p>
                  </a:txBody>
                  <a:tcPr marL="58325" marR="5832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D9CC"/>
                    </a:solidFill>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ea typeface="微軟正黑體" panose="020B0604030504040204" pitchFamily="34" charset="-12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ea typeface="微軟正黑體" panose="020B0604030504040204" pitchFamily="34" charset="-12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zh-TW" altLang="zh-TW" sz="2000" b="0" i="0" u="none" strike="noStrike" cap="none" normalizeH="0" baseline="0" dirty="0" smtClean="0">
                          <a:ln>
                            <a:noFill/>
                          </a:ln>
                          <a:solidFill>
                            <a:srgbClr val="000000"/>
                          </a:solidFill>
                          <a:effectLst/>
                          <a:latin typeface="華康魏碑體" panose="03000709000000000000" pitchFamily="65" charset="-120"/>
                          <a:ea typeface="華康魏碑體" panose="03000709000000000000" pitchFamily="65" charset="-120"/>
                        </a:rPr>
                        <a:t>四</a:t>
                      </a:r>
                      <a:endParaRPr kumimoji="0" lang="zh-TW" altLang="zh-TW" sz="2000" b="0" i="0" u="none" strike="noStrike" cap="none" normalizeH="0" baseline="0" dirty="0" smtClean="0">
                        <a:ln>
                          <a:noFill/>
                        </a:ln>
                        <a:solidFill>
                          <a:srgbClr val="000000"/>
                        </a:solidFill>
                        <a:effectLst/>
                        <a:latin typeface="華康魏碑體" panose="03000709000000000000" pitchFamily="65" charset="-120"/>
                        <a:ea typeface="華康魏碑體" panose="03000709000000000000" pitchFamily="65" charset="-120"/>
                        <a:cs typeface="Times New Roman" panose="02020603050405020304" pitchFamily="18" charset="0"/>
                      </a:endParaRPr>
                    </a:p>
                  </a:txBody>
                  <a:tcPr marL="58325" marR="5832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AEDE7"/>
                    </a:solidFill>
                  </a:tcPr>
                </a:tc>
                <a:tc vMerge="1">
                  <a:txBody>
                    <a:bodyPr/>
                    <a:lstStyle/>
                    <a:p>
                      <a:endParaRPr lang="zh-TW" altLang="en-US"/>
                    </a:p>
                  </a:txBody>
                  <a:tcPr/>
                </a:tc>
                <a:extLst>
                  <a:ext uri="{0D108BD9-81ED-4DB2-BD59-A6C34878D82A}">
                    <a16:rowId xmlns="" xmlns:a16="http://schemas.microsoft.com/office/drawing/2014/main" val="10010"/>
                  </a:ext>
                </a:extLst>
              </a:tr>
              <a:tr h="320675">
                <a:tc vMerge="1">
                  <a:txBody>
                    <a:bodyPr/>
                    <a:lstStyle/>
                    <a:p>
                      <a:endParaRPr lang="zh-TW" altLang="en-US"/>
                    </a:p>
                  </a:txBody>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ea typeface="微軟正黑體" panose="020B0604030504040204" pitchFamily="34" charset="-12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ea typeface="微軟正黑體" panose="020B0604030504040204" pitchFamily="34" charset="-12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smtClean="0">
                          <a:ln>
                            <a:noFill/>
                          </a:ln>
                          <a:solidFill>
                            <a:srgbClr val="000000"/>
                          </a:solidFill>
                          <a:effectLst/>
                          <a:latin typeface="Times New Roman" panose="02020603050405020304" pitchFamily="18" charset="0"/>
                          <a:ea typeface="華康魏碑體" panose="03000709000000000000" pitchFamily="65" charset="-120"/>
                          <a:cs typeface="Times New Roman" panose="02020603050405020304" pitchFamily="18" charset="0"/>
                        </a:rPr>
                        <a:t>11</a:t>
                      </a:r>
                      <a:endParaRPr kumimoji="0" lang="zh-TW" altLang="zh-TW" sz="2000" b="0" i="0" u="none" strike="noStrike" cap="none" normalizeH="0" baseline="0" dirty="0" smtClean="0">
                        <a:ln>
                          <a:noFill/>
                        </a:ln>
                        <a:solidFill>
                          <a:srgbClr val="000000"/>
                        </a:solidFill>
                        <a:effectLst/>
                        <a:latin typeface="Times New Roman" panose="02020603050405020304" pitchFamily="18" charset="0"/>
                        <a:ea typeface="華康魏碑體" panose="03000709000000000000" pitchFamily="65" charset="-120"/>
                        <a:cs typeface="Times New Roman" panose="02020603050405020304" pitchFamily="18" charset="0"/>
                      </a:endParaRPr>
                    </a:p>
                  </a:txBody>
                  <a:tcPr marL="58325" marR="5832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D9CC"/>
                    </a:solidFill>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ea typeface="微軟正黑體" panose="020B0604030504040204" pitchFamily="34" charset="-12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ea typeface="微軟正黑體" panose="020B0604030504040204" pitchFamily="34" charset="-12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zh-TW" altLang="zh-TW" sz="2000" b="0" i="0" u="none" strike="noStrike" cap="none" normalizeH="0" baseline="0" smtClean="0">
                          <a:ln>
                            <a:noFill/>
                          </a:ln>
                          <a:solidFill>
                            <a:srgbClr val="000000"/>
                          </a:solidFill>
                          <a:effectLst/>
                          <a:latin typeface="華康魏碑體" panose="03000709000000000000" pitchFamily="65" charset="-120"/>
                          <a:ea typeface="華康魏碑體" panose="03000709000000000000" pitchFamily="65" charset="-120"/>
                        </a:rPr>
                        <a:t>五</a:t>
                      </a:r>
                      <a:endParaRPr kumimoji="0" lang="zh-TW" altLang="zh-TW" sz="2000" b="0" i="0" u="none" strike="noStrike" cap="none" normalizeH="0" baseline="0" smtClean="0">
                        <a:ln>
                          <a:noFill/>
                        </a:ln>
                        <a:solidFill>
                          <a:srgbClr val="000000"/>
                        </a:solidFill>
                        <a:effectLst/>
                        <a:latin typeface="華康魏碑體" panose="03000709000000000000" pitchFamily="65" charset="-120"/>
                        <a:ea typeface="華康魏碑體" panose="03000709000000000000" pitchFamily="65" charset="-120"/>
                        <a:cs typeface="Times New Roman" panose="02020603050405020304" pitchFamily="18" charset="0"/>
                      </a:endParaRPr>
                    </a:p>
                  </a:txBody>
                  <a:tcPr marL="58325" marR="5832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D9CC"/>
                    </a:solidFill>
                  </a:tcPr>
                </a:tc>
                <a:tc vMerge="1">
                  <a:txBody>
                    <a:bodyPr/>
                    <a:lstStyle/>
                    <a:p>
                      <a:endParaRPr lang="zh-TW" altLang="en-US"/>
                    </a:p>
                  </a:txBody>
                  <a:tcPr/>
                </a:tc>
                <a:extLst>
                  <a:ext uri="{0D108BD9-81ED-4DB2-BD59-A6C34878D82A}">
                    <a16:rowId xmlns="" xmlns:a16="http://schemas.microsoft.com/office/drawing/2014/main" val="10011"/>
                  </a:ext>
                </a:extLst>
              </a:tr>
              <a:tr h="320675">
                <a:tc vMerge="1">
                  <a:txBody>
                    <a:bodyPr/>
                    <a:lstStyle/>
                    <a:p>
                      <a:endParaRPr lang="zh-TW" altLang="en-US"/>
                    </a:p>
                  </a:txBody>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ea typeface="微軟正黑體" panose="020B0604030504040204" pitchFamily="34" charset="-12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ea typeface="微軟正黑體" panose="020B0604030504040204" pitchFamily="34" charset="-12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smtClean="0">
                          <a:ln>
                            <a:noFill/>
                          </a:ln>
                          <a:solidFill>
                            <a:srgbClr val="000000"/>
                          </a:solidFill>
                          <a:effectLst/>
                          <a:latin typeface="Times New Roman" panose="02020603050405020304" pitchFamily="18" charset="0"/>
                          <a:ea typeface="華康魏碑體" panose="03000709000000000000" pitchFamily="65" charset="-120"/>
                          <a:cs typeface="Times New Roman" panose="02020603050405020304" pitchFamily="18" charset="0"/>
                        </a:rPr>
                        <a:t>12</a:t>
                      </a:r>
                      <a:endParaRPr kumimoji="0" lang="zh-TW" altLang="zh-TW" sz="2000" b="0" i="0" u="none" strike="noStrike" cap="none" normalizeH="0" baseline="0" dirty="0" smtClean="0">
                        <a:ln>
                          <a:noFill/>
                        </a:ln>
                        <a:solidFill>
                          <a:srgbClr val="000000"/>
                        </a:solidFill>
                        <a:effectLst/>
                        <a:latin typeface="Times New Roman" panose="02020603050405020304" pitchFamily="18" charset="0"/>
                        <a:ea typeface="華康魏碑體" panose="03000709000000000000" pitchFamily="65" charset="-120"/>
                        <a:cs typeface="Times New Roman" panose="02020603050405020304" pitchFamily="18" charset="0"/>
                      </a:endParaRPr>
                    </a:p>
                  </a:txBody>
                  <a:tcPr marL="58325" marR="5832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D9CC"/>
                    </a:solidFill>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ea typeface="微軟正黑體" panose="020B0604030504040204" pitchFamily="34" charset="-12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ea typeface="微軟正黑體" panose="020B0604030504040204" pitchFamily="34" charset="-12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smtClean="0">
                          <a:ln>
                            <a:noFill/>
                          </a:ln>
                          <a:solidFill>
                            <a:srgbClr val="000000"/>
                          </a:solidFill>
                          <a:effectLst/>
                          <a:latin typeface="華康魏碑體" panose="03000709000000000000" pitchFamily="65" charset="-120"/>
                          <a:ea typeface="華康魏碑體" panose="03000709000000000000" pitchFamily="65" charset="-120"/>
                        </a:rPr>
                        <a:t>六</a:t>
                      </a:r>
                    </a:p>
                  </a:txBody>
                  <a:tcPr marL="58325" marR="5832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AEDE7"/>
                    </a:solidFill>
                  </a:tcPr>
                </a:tc>
                <a:tc vMerge="1">
                  <a:txBody>
                    <a:bodyPr/>
                    <a:lstStyle/>
                    <a:p>
                      <a:endParaRPr lang="zh-TW" altLang="en-US"/>
                    </a:p>
                  </a:txBody>
                  <a:tcPr/>
                </a:tc>
                <a:extLst>
                  <a:ext uri="{0D108BD9-81ED-4DB2-BD59-A6C34878D82A}">
                    <a16:rowId xmlns="" xmlns:a16="http://schemas.microsoft.com/office/drawing/2014/main" val="10012"/>
                  </a:ext>
                </a:extLst>
              </a:tr>
              <a:tr h="293688">
                <a:tc vMerge="1">
                  <a:txBody>
                    <a:bodyPr/>
                    <a:lstStyle/>
                    <a:p>
                      <a:endParaRPr lang="zh-TW" altLang="en-US"/>
                    </a:p>
                  </a:txBody>
                  <a:tcPr/>
                </a:tc>
                <a:tc gridSpan="3">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ea typeface="微軟正黑體" panose="020B0604030504040204" pitchFamily="34" charset="-12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ea typeface="微軟正黑體" panose="020B0604030504040204" pitchFamily="34" charset="-12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smtClean="0">
                          <a:ln>
                            <a:noFill/>
                          </a:ln>
                          <a:solidFill>
                            <a:srgbClr val="000000"/>
                          </a:solidFill>
                          <a:effectLst/>
                          <a:latin typeface="Times New Roman" panose="02020603050405020304" pitchFamily="18" charset="0"/>
                          <a:ea typeface="華康魏碑體" panose="03000709000000000000" pitchFamily="65" charset="-120"/>
                          <a:cs typeface="Times New Roman" panose="02020603050405020304" pitchFamily="18" charset="0"/>
                        </a:rPr>
                        <a:t>                               …</a:t>
                      </a:r>
                      <a:endParaRPr kumimoji="0" lang="zh-TW" altLang="zh-TW" sz="2000" b="0" i="0" u="none" strike="noStrike" cap="none" normalizeH="0" baseline="0" dirty="0" smtClean="0">
                        <a:ln>
                          <a:noFill/>
                        </a:ln>
                        <a:solidFill>
                          <a:srgbClr val="000000"/>
                        </a:solidFill>
                        <a:effectLst/>
                        <a:latin typeface="Times New Roman" panose="02020603050405020304" pitchFamily="18" charset="0"/>
                        <a:ea typeface="華康魏碑體" panose="03000709000000000000" pitchFamily="65" charset="-120"/>
                        <a:cs typeface="Times New Roman" panose="02020603050405020304" pitchFamily="18" charset="0"/>
                      </a:endParaRPr>
                    </a:p>
                  </a:txBody>
                  <a:tcPr marL="58325" marR="58325" marT="0" marB="0" vert="eaVert"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D9CC"/>
                    </a:solidFill>
                  </a:tcPr>
                </a:tc>
                <a:tc hMerge="1">
                  <a:txBody>
                    <a:bodyPr/>
                    <a:lstStyle/>
                    <a:p>
                      <a:endParaRPr lang="zh-TW" altLang="en-US"/>
                    </a:p>
                  </a:txBody>
                  <a:tcPr/>
                </a:tc>
                <a:tc hMerge="1">
                  <a:txBody>
                    <a:bodyPr/>
                    <a:lstStyle/>
                    <a:p>
                      <a:endParaRPr lang="zh-TW" altLang="en-US"/>
                    </a:p>
                  </a:txBody>
                  <a:tcPr/>
                </a:tc>
                <a:extLst>
                  <a:ext uri="{0D108BD9-81ED-4DB2-BD59-A6C34878D82A}">
                    <a16:rowId xmlns="" xmlns:a16="http://schemas.microsoft.com/office/drawing/2014/main" val="10013"/>
                  </a:ext>
                </a:extLst>
              </a:tr>
              <a:tr h="404813">
                <a:tc vMerge="1">
                  <a:txBody>
                    <a:bodyPr/>
                    <a:lstStyle/>
                    <a:p>
                      <a:endParaRPr lang="zh-TW" altLang="en-US"/>
                    </a:p>
                  </a:txBody>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ea typeface="微軟正黑體" panose="020B0604030504040204" pitchFamily="34" charset="-12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ea typeface="微軟正黑體" panose="020B0604030504040204" pitchFamily="34" charset="-12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smtClean="0">
                          <a:ln>
                            <a:noFill/>
                          </a:ln>
                          <a:solidFill>
                            <a:srgbClr val="000000"/>
                          </a:solidFill>
                          <a:effectLst/>
                          <a:latin typeface="Times New Roman" panose="02020603050405020304" pitchFamily="18" charset="0"/>
                          <a:ea typeface="華康魏碑體" panose="03000709000000000000" pitchFamily="65" charset="-120"/>
                          <a:cs typeface="Times New Roman" panose="02020603050405020304" pitchFamily="18" charset="0"/>
                        </a:rPr>
                        <a:t>21</a:t>
                      </a:r>
                      <a:endParaRPr kumimoji="0" lang="zh-TW" altLang="zh-TW" sz="2000" b="0" i="0" u="none" strike="noStrike" cap="none" normalizeH="0" baseline="0" dirty="0" smtClean="0">
                        <a:ln>
                          <a:noFill/>
                        </a:ln>
                        <a:solidFill>
                          <a:srgbClr val="000000"/>
                        </a:solidFill>
                        <a:effectLst/>
                        <a:latin typeface="Times New Roman" panose="02020603050405020304" pitchFamily="18" charset="0"/>
                        <a:ea typeface="華康魏碑體" panose="03000709000000000000" pitchFamily="65" charset="-120"/>
                        <a:cs typeface="Times New Roman" panose="02020603050405020304" pitchFamily="18" charset="0"/>
                      </a:endParaRPr>
                    </a:p>
                  </a:txBody>
                  <a:tcPr marL="58325" marR="5832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D9CC"/>
                    </a:solidFill>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ea typeface="微軟正黑體" panose="020B0604030504040204" pitchFamily="34" charset="-12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ea typeface="微軟正黑體" panose="020B0604030504040204" pitchFamily="34" charset="-12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zh-TW" altLang="zh-TW" sz="2000" b="0" i="0" u="none" strike="noStrike" cap="none" normalizeH="0" baseline="0" smtClean="0">
                          <a:ln>
                            <a:noFill/>
                          </a:ln>
                          <a:solidFill>
                            <a:srgbClr val="000000"/>
                          </a:solidFill>
                          <a:effectLst/>
                          <a:latin typeface="華康魏碑體" panose="03000709000000000000" pitchFamily="65" charset="-120"/>
                          <a:ea typeface="華康魏碑體" panose="03000709000000000000" pitchFamily="65" charset="-120"/>
                        </a:rPr>
                        <a:t>一</a:t>
                      </a:r>
                      <a:endParaRPr kumimoji="0" lang="zh-TW" altLang="zh-TW" sz="2000" b="0" i="0" u="none" strike="noStrike" cap="none" normalizeH="0" baseline="0" smtClean="0">
                        <a:ln>
                          <a:noFill/>
                        </a:ln>
                        <a:solidFill>
                          <a:srgbClr val="000000"/>
                        </a:solidFill>
                        <a:effectLst/>
                        <a:latin typeface="華康魏碑體" panose="03000709000000000000" pitchFamily="65" charset="-120"/>
                        <a:ea typeface="華康魏碑體" panose="03000709000000000000" pitchFamily="65" charset="-120"/>
                        <a:cs typeface="Times New Roman" panose="02020603050405020304" pitchFamily="18" charset="0"/>
                      </a:endParaRPr>
                    </a:p>
                  </a:txBody>
                  <a:tcPr marL="58325" marR="5832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AEDE7"/>
                    </a:solidFill>
                  </a:tcPr>
                </a:tc>
                <a:tc rowSpan="5">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ea typeface="微軟正黑體" panose="020B0604030504040204" pitchFamily="34" charset="-12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ea typeface="微軟正黑體" panose="020B0604030504040204" pitchFamily="34" charset="-12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zh-TW" sz="2800" b="0" i="0" u="none" strike="noStrike" cap="none" normalizeH="0" baseline="0" dirty="0" smtClean="0">
                          <a:ln>
                            <a:noFill/>
                          </a:ln>
                          <a:solidFill>
                            <a:srgbClr val="000000"/>
                          </a:solidFill>
                          <a:effectLst/>
                          <a:latin typeface="華康魏碑體" panose="03000709000000000000" pitchFamily="65" charset="-120"/>
                          <a:ea typeface="華康魏碑體" panose="03000709000000000000" pitchFamily="65" charset="-120"/>
                        </a:rPr>
                        <a:t> </a:t>
                      </a:r>
                      <a:r>
                        <a:rPr kumimoji="0" lang="zh-TW" altLang="en-US" sz="2400" b="0" i="0" u="none" strike="noStrike" kern="1200" cap="none" normalizeH="0" baseline="0" dirty="0" smtClean="0">
                          <a:ln>
                            <a:noFill/>
                          </a:ln>
                          <a:solidFill>
                            <a:srgbClr val="000000"/>
                          </a:solidFill>
                          <a:effectLst/>
                          <a:latin typeface="標楷體" panose="03000509000000000000" pitchFamily="65" charset="-120"/>
                          <a:ea typeface="標楷體" panose="03000509000000000000" pitchFamily="65" charset="-120"/>
                          <a:cs typeface="+mn-cs"/>
                        </a:rPr>
                        <a:t>特色招生專業群科甄選入學報名</a:t>
                      </a:r>
                    </a:p>
                  </a:txBody>
                  <a:tcPr marL="58325" marR="5832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D9CC"/>
                    </a:solidFill>
                  </a:tcPr>
                </a:tc>
                <a:extLst>
                  <a:ext uri="{0D108BD9-81ED-4DB2-BD59-A6C34878D82A}">
                    <a16:rowId xmlns="" xmlns:a16="http://schemas.microsoft.com/office/drawing/2014/main" val="10014"/>
                  </a:ext>
                </a:extLst>
              </a:tr>
              <a:tr h="404813">
                <a:tc vMerge="1">
                  <a:txBody>
                    <a:bodyPr/>
                    <a:lstStyle/>
                    <a:p>
                      <a:endParaRPr lang="zh-TW" altLang="en-US"/>
                    </a:p>
                  </a:txBody>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ea typeface="微軟正黑體" panose="020B0604030504040204" pitchFamily="34" charset="-12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ea typeface="微軟正黑體" panose="020B0604030504040204" pitchFamily="34" charset="-12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smtClean="0">
                          <a:ln>
                            <a:noFill/>
                          </a:ln>
                          <a:solidFill>
                            <a:srgbClr val="000000"/>
                          </a:solidFill>
                          <a:effectLst/>
                          <a:latin typeface="Times New Roman" panose="02020603050405020304" pitchFamily="18" charset="0"/>
                          <a:ea typeface="華康魏碑體" panose="03000709000000000000" pitchFamily="65" charset="-120"/>
                          <a:cs typeface="Times New Roman" panose="02020603050405020304" pitchFamily="18" charset="0"/>
                        </a:rPr>
                        <a:t>22</a:t>
                      </a:r>
                      <a:endParaRPr kumimoji="0" lang="zh-TW" altLang="zh-TW" sz="2000" b="0" i="0" u="none" strike="noStrike" cap="none" normalizeH="0" baseline="0" dirty="0" smtClean="0">
                        <a:ln>
                          <a:noFill/>
                        </a:ln>
                        <a:solidFill>
                          <a:srgbClr val="000000"/>
                        </a:solidFill>
                        <a:effectLst/>
                        <a:latin typeface="Times New Roman" panose="02020603050405020304" pitchFamily="18" charset="0"/>
                        <a:ea typeface="華康魏碑體" panose="03000709000000000000" pitchFamily="65" charset="-120"/>
                        <a:cs typeface="Times New Roman" panose="02020603050405020304" pitchFamily="18" charset="0"/>
                      </a:endParaRPr>
                    </a:p>
                  </a:txBody>
                  <a:tcPr marL="58325" marR="5832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D9CC"/>
                    </a:solidFill>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ea typeface="微軟正黑體" panose="020B0604030504040204" pitchFamily="34" charset="-12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ea typeface="微軟正黑體" panose="020B0604030504040204" pitchFamily="34" charset="-12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zh-TW" altLang="zh-TW" sz="2000" b="0" i="0" u="none" strike="noStrike" cap="none" normalizeH="0" baseline="0" smtClean="0">
                          <a:ln>
                            <a:noFill/>
                          </a:ln>
                          <a:solidFill>
                            <a:srgbClr val="000000"/>
                          </a:solidFill>
                          <a:effectLst/>
                          <a:latin typeface="華康魏碑體" panose="03000709000000000000" pitchFamily="65" charset="-120"/>
                          <a:ea typeface="華康魏碑體" panose="03000709000000000000" pitchFamily="65" charset="-120"/>
                        </a:rPr>
                        <a:t>二</a:t>
                      </a:r>
                      <a:endParaRPr kumimoji="0" lang="zh-TW" altLang="zh-TW" sz="2000" b="0" i="0" u="none" strike="noStrike" cap="none" normalizeH="0" baseline="0" smtClean="0">
                        <a:ln>
                          <a:noFill/>
                        </a:ln>
                        <a:solidFill>
                          <a:srgbClr val="000000"/>
                        </a:solidFill>
                        <a:effectLst/>
                        <a:latin typeface="華康魏碑體" panose="03000709000000000000" pitchFamily="65" charset="-120"/>
                        <a:ea typeface="華康魏碑體" panose="03000709000000000000" pitchFamily="65" charset="-120"/>
                        <a:cs typeface="Times New Roman" panose="02020603050405020304" pitchFamily="18" charset="0"/>
                      </a:endParaRPr>
                    </a:p>
                  </a:txBody>
                  <a:tcPr marL="58325" marR="5832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D9CC"/>
                    </a:solidFill>
                  </a:tcPr>
                </a:tc>
                <a:tc vMerge="1">
                  <a:txBody>
                    <a:bodyPr/>
                    <a:lstStyle/>
                    <a:p>
                      <a:endParaRPr lang="zh-TW" altLang="en-US"/>
                    </a:p>
                  </a:txBody>
                  <a:tcPr/>
                </a:tc>
                <a:extLst>
                  <a:ext uri="{0D108BD9-81ED-4DB2-BD59-A6C34878D82A}">
                    <a16:rowId xmlns="" xmlns:a16="http://schemas.microsoft.com/office/drawing/2014/main" val="10015"/>
                  </a:ext>
                </a:extLst>
              </a:tr>
              <a:tr h="404813">
                <a:tc vMerge="1">
                  <a:txBody>
                    <a:bodyPr/>
                    <a:lstStyle/>
                    <a:p>
                      <a:endParaRPr lang="zh-TW" altLang="en-US"/>
                    </a:p>
                  </a:txBody>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ea typeface="微軟正黑體" panose="020B0604030504040204" pitchFamily="34" charset="-12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ea typeface="微軟正黑體" panose="020B0604030504040204" pitchFamily="34" charset="-12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smtClean="0">
                          <a:ln>
                            <a:noFill/>
                          </a:ln>
                          <a:solidFill>
                            <a:srgbClr val="000000"/>
                          </a:solidFill>
                          <a:effectLst/>
                          <a:latin typeface="Times New Roman" panose="02020603050405020304" pitchFamily="18" charset="0"/>
                          <a:ea typeface="華康魏碑體" panose="03000709000000000000" pitchFamily="65" charset="-120"/>
                          <a:cs typeface="Times New Roman" panose="02020603050405020304" pitchFamily="18" charset="0"/>
                        </a:rPr>
                        <a:t>23</a:t>
                      </a:r>
                      <a:endParaRPr kumimoji="0" lang="zh-TW" altLang="zh-TW" sz="2000" b="0" i="0" u="none" strike="noStrike" cap="none" normalizeH="0" baseline="0" dirty="0" smtClean="0">
                        <a:ln>
                          <a:noFill/>
                        </a:ln>
                        <a:solidFill>
                          <a:srgbClr val="000000"/>
                        </a:solidFill>
                        <a:effectLst/>
                        <a:latin typeface="Times New Roman" panose="02020603050405020304" pitchFamily="18" charset="0"/>
                        <a:ea typeface="華康魏碑體" panose="03000709000000000000" pitchFamily="65" charset="-120"/>
                        <a:cs typeface="Times New Roman" panose="02020603050405020304" pitchFamily="18" charset="0"/>
                      </a:endParaRPr>
                    </a:p>
                  </a:txBody>
                  <a:tcPr marL="58325" marR="5832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D9CC"/>
                    </a:solidFill>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ea typeface="微軟正黑體" panose="020B0604030504040204" pitchFamily="34" charset="-12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ea typeface="微軟正黑體" panose="020B0604030504040204" pitchFamily="34" charset="-12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zh-TW" altLang="zh-TW" sz="2000" b="0" i="0" u="none" strike="noStrike" cap="none" normalizeH="0" baseline="0" smtClean="0">
                          <a:ln>
                            <a:noFill/>
                          </a:ln>
                          <a:solidFill>
                            <a:srgbClr val="000000"/>
                          </a:solidFill>
                          <a:effectLst/>
                          <a:latin typeface="華康魏碑體" panose="03000709000000000000" pitchFamily="65" charset="-120"/>
                          <a:ea typeface="華康魏碑體" panose="03000709000000000000" pitchFamily="65" charset="-120"/>
                        </a:rPr>
                        <a:t>三</a:t>
                      </a:r>
                      <a:endParaRPr kumimoji="0" lang="zh-TW" altLang="zh-TW" sz="2000" b="0" i="0" u="none" strike="noStrike" cap="none" normalizeH="0" baseline="0" smtClean="0">
                        <a:ln>
                          <a:noFill/>
                        </a:ln>
                        <a:solidFill>
                          <a:srgbClr val="000000"/>
                        </a:solidFill>
                        <a:effectLst/>
                        <a:latin typeface="華康魏碑體" panose="03000709000000000000" pitchFamily="65" charset="-120"/>
                        <a:ea typeface="華康魏碑體" panose="03000709000000000000" pitchFamily="65" charset="-120"/>
                        <a:cs typeface="Times New Roman" panose="02020603050405020304" pitchFamily="18" charset="0"/>
                      </a:endParaRPr>
                    </a:p>
                  </a:txBody>
                  <a:tcPr marL="58325" marR="5832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AEDE7"/>
                    </a:solidFill>
                  </a:tcPr>
                </a:tc>
                <a:tc vMerge="1">
                  <a:txBody>
                    <a:bodyPr/>
                    <a:lstStyle/>
                    <a:p>
                      <a:endParaRPr lang="zh-TW" altLang="en-US"/>
                    </a:p>
                  </a:txBody>
                  <a:tcPr/>
                </a:tc>
                <a:extLst>
                  <a:ext uri="{0D108BD9-81ED-4DB2-BD59-A6C34878D82A}">
                    <a16:rowId xmlns="" xmlns:a16="http://schemas.microsoft.com/office/drawing/2014/main" val="10016"/>
                  </a:ext>
                </a:extLst>
              </a:tr>
              <a:tr h="404813">
                <a:tc vMerge="1">
                  <a:txBody>
                    <a:bodyPr/>
                    <a:lstStyle/>
                    <a:p>
                      <a:endParaRPr lang="zh-TW" altLang="en-US"/>
                    </a:p>
                  </a:txBody>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ea typeface="微軟正黑體" panose="020B0604030504040204" pitchFamily="34" charset="-12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ea typeface="微軟正黑體" panose="020B0604030504040204" pitchFamily="34" charset="-12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smtClean="0">
                          <a:ln>
                            <a:noFill/>
                          </a:ln>
                          <a:solidFill>
                            <a:srgbClr val="000000"/>
                          </a:solidFill>
                          <a:effectLst/>
                          <a:latin typeface="Times New Roman" panose="02020603050405020304" pitchFamily="18" charset="0"/>
                          <a:ea typeface="華康魏碑體" panose="03000709000000000000" pitchFamily="65" charset="-120"/>
                          <a:cs typeface="Times New Roman" panose="02020603050405020304" pitchFamily="18" charset="0"/>
                        </a:rPr>
                        <a:t>24</a:t>
                      </a:r>
                      <a:endParaRPr kumimoji="0" lang="zh-TW" altLang="zh-TW" sz="2000" b="0" i="0" u="none" strike="noStrike" cap="none" normalizeH="0" baseline="0" dirty="0" smtClean="0">
                        <a:ln>
                          <a:noFill/>
                        </a:ln>
                        <a:solidFill>
                          <a:srgbClr val="000000"/>
                        </a:solidFill>
                        <a:effectLst/>
                        <a:latin typeface="Times New Roman" panose="02020603050405020304" pitchFamily="18" charset="0"/>
                        <a:ea typeface="華康魏碑體" panose="03000709000000000000" pitchFamily="65" charset="-120"/>
                        <a:cs typeface="Times New Roman" panose="02020603050405020304" pitchFamily="18" charset="0"/>
                      </a:endParaRPr>
                    </a:p>
                  </a:txBody>
                  <a:tcPr marL="58325" marR="5832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D9CC"/>
                    </a:solidFill>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ea typeface="微軟正黑體" panose="020B0604030504040204" pitchFamily="34" charset="-12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ea typeface="微軟正黑體" panose="020B0604030504040204" pitchFamily="34" charset="-12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zh-TW" altLang="zh-TW" sz="2000" b="0" i="0" u="none" strike="noStrike" cap="none" normalizeH="0" baseline="0" smtClean="0">
                          <a:ln>
                            <a:noFill/>
                          </a:ln>
                          <a:solidFill>
                            <a:srgbClr val="000000"/>
                          </a:solidFill>
                          <a:effectLst/>
                          <a:latin typeface="華康魏碑體" panose="03000709000000000000" pitchFamily="65" charset="-120"/>
                          <a:ea typeface="華康魏碑體" panose="03000709000000000000" pitchFamily="65" charset="-120"/>
                        </a:rPr>
                        <a:t>四</a:t>
                      </a:r>
                      <a:endParaRPr kumimoji="0" lang="zh-TW" altLang="zh-TW" sz="2000" b="0" i="0" u="none" strike="noStrike" cap="none" normalizeH="0" baseline="0" smtClean="0">
                        <a:ln>
                          <a:noFill/>
                        </a:ln>
                        <a:solidFill>
                          <a:srgbClr val="000000"/>
                        </a:solidFill>
                        <a:effectLst/>
                        <a:latin typeface="華康魏碑體" panose="03000709000000000000" pitchFamily="65" charset="-120"/>
                        <a:ea typeface="華康魏碑體" panose="03000709000000000000" pitchFamily="65" charset="-120"/>
                        <a:cs typeface="Times New Roman" panose="02020603050405020304" pitchFamily="18" charset="0"/>
                      </a:endParaRPr>
                    </a:p>
                  </a:txBody>
                  <a:tcPr marL="58325" marR="5832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D9CC"/>
                    </a:solidFill>
                  </a:tcPr>
                </a:tc>
                <a:tc vMerge="1">
                  <a:txBody>
                    <a:bodyPr/>
                    <a:lstStyle/>
                    <a:p>
                      <a:endParaRPr lang="zh-TW" altLang="en-US"/>
                    </a:p>
                  </a:txBody>
                  <a:tcPr/>
                </a:tc>
                <a:extLst>
                  <a:ext uri="{0D108BD9-81ED-4DB2-BD59-A6C34878D82A}">
                    <a16:rowId xmlns="" xmlns:a16="http://schemas.microsoft.com/office/drawing/2014/main" val="10017"/>
                  </a:ext>
                </a:extLst>
              </a:tr>
              <a:tr h="404813">
                <a:tc vMerge="1">
                  <a:txBody>
                    <a:bodyPr/>
                    <a:lstStyle/>
                    <a:p>
                      <a:endParaRPr lang="zh-TW" altLang="en-US"/>
                    </a:p>
                  </a:txBody>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ea typeface="微軟正黑體" panose="020B0604030504040204" pitchFamily="34" charset="-12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ea typeface="微軟正黑體" panose="020B0604030504040204" pitchFamily="34" charset="-12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smtClean="0">
                          <a:ln>
                            <a:noFill/>
                          </a:ln>
                          <a:solidFill>
                            <a:srgbClr val="000000"/>
                          </a:solidFill>
                          <a:effectLst/>
                          <a:latin typeface="Times New Roman" panose="02020603050405020304" pitchFamily="18" charset="0"/>
                          <a:ea typeface="華康魏碑體" panose="03000709000000000000" pitchFamily="65" charset="-120"/>
                          <a:cs typeface="Times New Roman" panose="02020603050405020304" pitchFamily="18" charset="0"/>
                        </a:rPr>
                        <a:t>25</a:t>
                      </a:r>
                      <a:endParaRPr kumimoji="0" lang="zh-TW" altLang="zh-TW" sz="2000" b="0" i="0" u="none" strike="noStrike" cap="none" normalizeH="0" baseline="0" dirty="0" smtClean="0">
                        <a:ln>
                          <a:noFill/>
                        </a:ln>
                        <a:solidFill>
                          <a:srgbClr val="000000"/>
                        </a:solidFill>
                        <a:effectLst/>
                        <a:latin typeface="Times New Roman" panose="02020603050405020304" pitchFamily="18" charset="0"/>
                        <a:ea typeface="華康魏碑體" panose="03000709000000000000" pitchFamily="65" charset="-120"/>
                        <a:cs typeface="Times New Roman" panose="02020603050405020304" pitchFamily="18" charset="0"/>
                      </a:endParaRPr>
                    </a:p>
                  </a:txBody>
                  <a:tcPr marL="58325" marR="5832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D9CC"/>
                    </a:solidFill>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ea typeface="微軟正黑體" panose="020B0604030504040204" pitchFamily="34" charset="-12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ea typeface="微軟正黑體" panose="020B0604030504040204" pitchFamily="34" charset="-12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zh-TW" altLang="zh-TW" sz="2000" b="0" i="0" u="none" strike="noStrike" cap="none" normalizeH="0" baseline="0" smtClean="0">
                          <a:ln>
                            <a:noFill/>
                          </a:ln>
                          <a:solidFill>
                            <a:srgbClr val="000000"/>
                          </a:solidFill>
                          <a:effectLst/>
                          <a:latin typeface="華康魏碑體" panose="03000709000000000000" pitchFamily="65" charset="-120"/>
                          <a:ea typeface="華康魏碑體" panose="03000709000000000000" pitchFamily="65" charset="-120"/>
                        </a:rPr>
                        <a:t>五</a:t>
                      </a:r>
                      <a:endParaRPr kumimoji="0" lang="zh-TW" altLang="zh-TW" sz="2000" b="0" i="0" u="none" strike="noStrike" cap="none" normalizeH="0" baseline="0" smtClean="0">
                        <a:ln>
                          <a:noFill/>
                        </a:ln>
                        <a:solidFill>
                          <a:srgbClr val="000000"/>
                        </a:solidFill>
                        <a:effectLst/>
                        <a:latin typeface="華康魏碑體" panose="03000709000000000000" pitchFamily="65" charset="-120"/>
                        <a:ea typeface="華康魏碑體" panose="03000709000000000000" pitchFamily="65" charset="-120"/>
                        <a:cs typeface="Times New Roman" panose="02020603050405020304" pitchFamily="18" charset="0"/>
                      </a:endParaRPr>
                    </a:p>
                  </a:txBody>
                  <a:tcPr marL="58325" marR="5832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AEDE7"/>
                    </a:solidFill>
                  </a:tcPr>
                </a:tc>
                <a:tc vMerge="1">
                  <a:txBody>
                    <a:bodyPr/>
                    <a:lstStyle/>
                    <a:p>
                      <a:endParaRPr lang="zh-TW" altLang="en-US"/>
                    </a:p>
                  </a:txBody>
                  <a:tcPr/>
                </a:tc>
                <a:extLst>
                  <a:ext uri="{0D108BD9-81ED-4DB2-BD59-A6C34878D82A}">
                    <a16:rowId xmlns="" xmlns:a16="http://schemas.microsoft.com/office/drawing/2014/main" val="10018"/>
                  </a:ext>
                </a:extLst>
              </a:tr>
            </a:tbl>
          </a:graphicData>
        </a:graphic>
      </p:graphicFrame>
      <p:sp>
        <p:nvSpPr>
          <p:cNvPr id="5" name="投影片編號版面配置區 6"/>
          <p:cNvSpPr txBox="1">
            <a:spLocks/>
          </p:cNvSpPr>
          <p:nvPr/>
        </p:nvSpPr>
        <p:spPr>
          <a:xfrm>
            <a:off x="531813" y="787400"/>
            <a:ext cx="779462" cy="365125"/>
          </a:xfrm>
          <a:prstGeom prst="rect">
            <a:avLst/>
          </a:prstGeom>
        </p:spPr>
        <p:txBody>
          <a:bodyPr vert="horz" lIns="91440" tIns="45720" rIns="91440" bIns="45720" rtlCol="0" anchor="ctr"/>
          <a:lstStyle>
            <a:defPPr>
              <a:defRPr lang="zh-TW"/>
            </a:defPPr>
            <a:lvl1pPr algn="r" rtl="0" eaLnBrk="1" fontAlgn="auto" hangingPunct="1">
              <a:spcBef>
                <a:spcPts val="0"/>
              </a:spcBef>
              <a:spcAft>
                <a:spcPts val="0"/>
              </a:spcAft>
              <a:defRPr kumimoji="0" sz="2000" kern="1200">
                <a:solidFill>
                  <a:srgbClr val="FEFFFF"/>
                </a:solidFill>
                <a:latin typeface="+mn-lt"/>
                <a:ea typeface="+mn-ea"/>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微軟正黑體" panose="020B0604030504040204" pitchFamily="34" charset="-120"/>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微軟正黑體" panose="020B0604030504040204" pitchFamily="34" charset="-120"/>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微軟正黑體" panose="020B0604030504040204" pitchFamily="34" charset="-120"/>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微軟正黑體" panose="020B0604030504040204" pitchFamily="34" charset="-120"/>
                <a:cs typeface="+mn-cs"/>
              </a:defRPr>
            </a:lvl5pPr>
            <a:lvl6pPr marL="2286000" algn="l" defTabSz="914400" rtl="0" eaLnBrk="1" latinLnBrk="0" hangingPunct="1">
              <a:defRPr kumimoji="1" kern="1200">
                <a:solidFill>
                  <a:schemeClr val="tx1"/>
                </a:solidFill>
                <a:latin typeface="Arial" panose="020B0604020202020204" pitchFamily="34" charset="0"/>
                <a:ea typeface="微軟正黑體" panose="020B0604030504040204" pitchFamily="34" charset="-120"/>
                <a:cs typeface="+mn-cs"/>
              </a:defRPr>
            </a:lvl6pPr>
            <a:lvl7pPr marL="2743200" algn="l" defTabSz="914400" rtl="0" eaLnBrk="1" latinLnBrk="0" hangingPunct="1">
              <a:defRPr kumimoji="1" kern="1200">
                <a:solidFill>
                  <a:schemeClr val="tx1"/>
                </a:solidFill>
                <a:latin typeface="Arial" panose="020B0604020202020204" pitchFamily="34" charset="0"/>
                <a:ea typeface="微軟正黑體" panose="020B0604030504040204" pitchFamily="34" charset="-120"/>
                <a:cs typeface="+mn-cs"/>
              </a:defRPr>
            </a:lvl7pPr>
            <a:lvl8pPr marL="3200400" algn="l" defTabSz="914400" rtl="0" eaLnBrk="1" latinLnBrk="0" hangingPunct="1">
              <a:defRPr kumimoji="1" kern="1200">
                <a:solidFill>
                  <a:schemeClr val="tx1"/>
                </a:solidFill>
                <a:latin typeface="Arial" panose="020B0604020202020204" pitchFamily="34" charset="0"/>
                <a:ea typeface="微軟正黑體" panose="020B0604030504040204" pitchFamily="34" charset="-120"/>
                <a:cs typeface="+mn-cs"/>
              </a:defRPr>
            </a:lvl8pPr>
            <a:lvl9pPr marL="3657600" algn="l" defTabSz="914400" rtl="0" eaLnBrk="1" latinLnBrk="0" hangingPunct="1">
              <a:defRPr kumimoji="1" kern="1200">
                <a:solidFill>
                  <a:schemeClr val="tx1"/>
                </a:solidFill>
                <a:latin typeface="Arial" panose="020B0604020202020204" pitchFamily="34" charset="0"/>
                <a:ea typeface="微軟正黑體" panose="020B0604030504040204" pitchFamily="34" charset="-120"/>
                <a:cs typeface="+mn-cs"/>
              </a:defRPr>
            </a:lvl9pPr>
          </a:lstStyle>
          <a:p>
            <a:pPr>
              <a:defRPr/>
            </a:pPr>
            <a:r>
              <a:rPr lang="en-US" altLang="zh-TW" dirty="0" smtClean="0"/>
              <a:t>13</a:t>
            </a:r>
            <a:endParaRPr lang="zh-TW" altLang="en-US"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內容版面配置區 2"/>
          <p:cNvSpPr txBox="1">
            <a:spLocks/>
          </p:cNvSpPr>
          <p:nvPr/>
        </p:nvSpPr>
        <p:spPr bwMode="gray">
          <a:xfrm>
            <a:off x="1784350" y="1412777"/>
            <a:ext cx="8623300" cy="1171325"/>
          </a:xfrm>
          <a:prstGeom prst="rect">
            <a:avLst/>
          </a:prstGeom>
          <a:noFill/>
          <a:ln>
            <a:noFill/>
          </a:ln>
          <a:effectLst/>
          <a:extLst/>
        </p:spPr>
        <p:txBody>
          <a:bodyPr/>
          <a:lstStyle>
            <a:lvl1pPr marL="342900" indent="-342900" algn="l" rtl="0" eaLnBrk="0" fontAlgn="base" hangingPunct="0">
              <a:spcBef>
                <a:spcPct val="20000"/>
              </a:spcBef>
              <a:spcAft>
                <a:spcPct val="0"/>
              </a:spcAft>
              <a:buClr>
                <a:schemeClr val="hlink"/>
              </a:buClr>
              <a:buFont typeface="Wingdings" pitchFamily="2" charset="2"/>
              <a:buChar char="v"/>
              <a:defRPr sz="2800" b="1">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itchFamily="2" charset="2"/>
              <a:buChar char="§"/>
              <a:defRPr sz="2800">
                <a:solidFill>
                  <a:schemeClr val="tx1"/>
                </a:solidFill>
                <a:latin typeface="Arial" charset="0"/>
              </a:defRPr>
            </a:lvl2pPr>
            <a:lvl3pPr marL="1143000" indent="-228600" algn="l" rtl="0" eaLnBrk="0" fontAlgn="base" hangingPunct="0">
              <a:spcBef>
                <a:spcPct val="20000"/>
              </a:spcBef>
              <a:spcAft>
                <a:spcPct val="0"/>
              </a:spcAft>
              <a:buClr>
                <a:schemeClr val="tx1"/>
              </a:buClr>
              <a:buChar char="•"/>
              <a:defRPr sz="2400">
                <a:solidFill>
                  <a:schemeClr val="tx1"/>
                </a:solidFill>
                <a:latin typeface="Arial" charset="0"/>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marL="514350" indent="-514350">
              <a:buFont typeface="+mj-ea"/>
              <a:buAutoNum type="ea1ChtPeriod"/>
            </a:pPr>
            <a:r>
              <a:rPr lang="zh-TW" altLang="zh-TW" sz="3000" b="0" dirty="0">
                <a:latin typeface="標楷體" panose="03000509000000000000" pitchFamily="65" charset="-120"/>
                <a:ea typeface="標楷體" panose="03000509000000000000" pitchFamily="65" charset="-120"/>
              </a:rPr>
              <a:t>提供具</a:t>
            </a:r>
            <a:r>
              <a:rPr lang="zh-TW" altLang="zh-TW" sz="3000" b="0" dirty="0">
                <a:solidFill>
                  <a:srgbClr val="FF0000"/>
                </a:solidFill>
                <a:latin typeface="標楷體" panose="03000509000000000000" pitchFamily="65" charset="-120"/>
                <a:ea typeface="標楷體" panose="03000509000000000000" pitchFamily="65" charset="-120"/>
              </a:rPr>
              <a:t>科學潛能</a:t>
            </a:r>
            <a:r>
              <a:rPr lang="zh-TW" altLang="zh-TW" sz="3000" b="0" dirty="0">
                <a:latin typeface="標楷體" panose="03000509000000000000" pitchFamily="65" charset="-120"/>
                <a:ea typeface="標楷體" panose="03000509000000000000" pitchFamily="65" charset="-120"/>
              </a:rPr>
              <a:t>之高級中等學校優秀學生適性發展機會。</a:t>
            </a:r>
          </a:p>
          <a:p>
            <a:pPr marL="514350" indent="-514350">
              <a:buFont typeface="+mj-ea"/>
              <a:buAutoNum type="ea1ChtPeriod"/>
            </a:pPr>
            <a:r>
              <a:rPr lang="zh-TW" altLang="zh-TW" sz="3000" b="0" dirty="0">
                <a:latin typeface="標楷體" panose="03000509000000000000" pitchFamily="65" charset="-120"/>
                <a:ea typeface="標楷體" panose="03000509000000000000" pitchFamily="65" charset="-120"/>
              </a:rPr>
              <a:t>開設及發展特殊科學教育學程，提供優越之教學環境及卓越師資，培養學生從事個別科學研究之能力和創造力，充分發揮天賦潛能。</a:t>
            </a:r>
          </a:p>
          <a:p>
            <a:pPr marL="514350" indent="-514350">
              <a:buFont typeface="+mj-ea"/>
              <a:buAutoNum type="ea1ChtPeriod"/>
            </a:pPr>
            <a:r>
              <a:rPr lang="zh-TW" altLang="zh-TW" sz="3000" b="0" dirty="0">
                <a:latin typeface="標楷體" panose="03000509000000000000" pitchFamily="65" charset="-120"/>
                <a:ea typeface="標楷體" panose="03000509000000000000" pitchFamily="65" charset="-120"/>
              </a:rPr>
              <a:t>培育兼具人文素養與科學專業知能之科學傑出人才，厚植國家之高素質科技人才及國家競爭力。</a:t>
            </a:r>
            <a:endParaRPr lang="zh-TW" altLang="en-US" sz="3000" b="0" kern="0" dirty="0">
              <a:solidFill>
                <a:srgbClr val="002060"/>
              </a:solidFill>
              <a:latin typeface="標楷體" panose="03000509000000000000" pitchFamily="65" charset="-120"/>
              <a:ea typeface="標楷體" panose="03000509000000000000" pitchFamily="65" charset="-120"/>
            </a:endParaRPr>
          </a:p>
        </p:txBody>
      </p:sp>
      <p:sp>
        <p:nvSpPr>
          <p:cNvPr id="18" name="Rectangle 2"/>
          <p:cNvSpPr txBox="1">
            <a:spLocks noChangeArrowheads="1"/>
          </p:cNvSpPr>
          <p:nvPr/>
        </p:nvSpPr>
        <p:spPr bwMode="gray">
          <a:xfrm>
            <a:off x="2013578" y="787296"/>
            <a:ext cx="7488832" cy="461962"/>
          </a:xfrm>
          <a:prstGeom prst="rect">
            <a:avLst/>
          </a:prstGeom>
          <a:noFill/>
          <a:ln>
            <a:noFill/>
          </a:ln>
          <a:effectLst>
            <a:outerShdw dist="35921" dir="2700000" algn="ctr" rotWithShape="0">
              <a:schemeClr val="tx1"/>
            </a:outerShdw>
          </a:effectLst>
          <a:extLst/>
        </p:spPr>
        <p:txBody>
          <a:bodyPr anchor="ctr"/>
          <a:lst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Verdana" pitchFamily="34" charset="0"/>
              </a:defRPr>
            </a:lvl2pPr>
            <a:lvl3pPr algn="l" rtl="0" eaLnBrk="0" fontAlgn="base" hangingPunct="0">
              <a:spcBef>
                <a:spcPct val="0"/>
              </a:spcBef>
              <a:spcAft>
                <a:spcPct val="0"/>
              </a:spcAft>
              <a:defRPr sz="2800" b="1">
                <a:solidFill>
                  <a:schemeClr val="bg1"/>
                </a:solidFill>
                <a:latin typeface="Verdana" pitchFamily="34" charset="0"/>
              </a:defRPr>
            </a:lvl3pPr>
            <a:lvl4pPr algn="l" rtl="0" eaLnBrk="0" fontAlgn="base" hangingPunct="0">
              <a:spcBef>
                <a:spcPct val="0"/>
              </a:spcBef>
              <a:spcAft>
                <a:spcPct val="0"/>
              </a:spcAft>
              <a:defRPr sz="2800" b="1">
                <a:solidFill>
                  <a:schemeClr val="bg1"/>
                </a:solidFill>
                <a:latin typeface="Verdana" pitchFamily="34" charset="0"/>
              </a:defRPr>
            </a:lvl4pPr>
            <a:lvl5pPr algn="l" rtl="0" eaLnBrk="0" fontAlgn="base" hangingPunct="0">
              <a:spcBef>
                <a:spcPct val="0"/>
              </a:spcBef>
              <a:spcAft>
                <a:spcPct val="0"/>
              </a:spcAft>
              <a:defRPr sz="2800" b="1">
                <a:solidFill>
                  <a:schemeClr val="bg1"/>
                </a:solidFill>
                <a:latin typeface="Verdana" pitchFamily="34" charset="0"/>
              </a:defRPr>
            </a:lvl5pPr>
            <a:lvl6pPr marL="457200" algn="l" rtl="0" fontAlgn="base">
              <a:spcBef>
                <a:spcPct val="0"/>
              </a:spcBef>
              <a:spcAft>
                <a:spcPct val="0"/>
              </a:spcAft>
              <a:defRPr sz="2800" b="1">
                <a:solidFill>
                  <a:schemeClr val="bg1"/>
                </a:solidFill>
                <a:latin typeface="Verdana" pitchFamily="34" charset="0"/>
              </a:defRPr>
            </a:lvl6pPr>
            <a:lvl7pPr marL="914400" algn="l" rtl="0" fontAlgn="base">
              <a:spcBef>
                <a:spcPct val="0"/>
              </a:spcBef>
              <a:spcAft>
                <a:spcPct val="0"/>
              </a:spcAft>
              <a:defRPr sz="2800" b="1">
                <a:solidFill>
                  <a:schemeClr val="bg1"/>
                </a:solidFill>
                <a:latin typeface="Verdana" pitchFamily="34" charset="0"/>
              </a:defRPr>
            </a:lvl7pPr>
            <a:lvl8pPr marL="1371600" algn="l" rtl="0" fontAlgn="base">
              <a:spcBef>
                <a:spcPct val="0"/>
              </a:spcBef>
              <a:spcAft>
                <a:spcPct val="0"/>
              </a:spcAft>
              <a:defRPr sz="2800" b="1">
                <a:solidFill>
                  <a:schemeClr val="bg1"/>
                </a:solidFill>
                <a:latin typeface="Verdana" pitchFamily="34" charset="0"/>
              </a:defRPr>
            </a:lvl8pPr>
            <a:lvl9pPr marL="1828800" algn="l" rtl="0" fontAlgn="base">
              <a:spcBef>
                <a:spcPct val="0"/>
              </a:spcBef>
              <a:spcAft>
                <a:spcPct val="0"/>
              </a:spcAft>
              <a:defRPr sz="2800" b="1">
                <a:solidFill>
                  <a:schemeClr val="bg1"/>
                </a:solidFill>
                <a:latin typeface="Verdana" pitchFamily="34" charset="0"/>
              </a:defRPr>
            </a:lvl9pPr>
          </a:lstStyle>
          <a:p>
            <a:pPr eaLnBrk="1" hangingPunct="1">
              <a:defRPr/>
            </a:pPr>
            <a:r>
              <a:rPr lang="zh-TW" altLang="en-US" sz="4000" dirty="0">
                <a:solidFill>
                  <a:srgbClr val="C00000"/>
                </a:solidFill>
                <a:latin typeface="華康華綜體W5" panose="020B0509000000000000" pitchFamily="49" charset="-120"/>
                <a:ea typeface="華康華綜體W5" panose="020B0509000000000000" pitchFamily="49" charset="-120"/>
                <a:cs typeface="微軟正黑體"/>
              </a:rPr>
              <a:t>設班目的</a:t>
            </a:r>
          </a:p>
        </p:txBody>
      </p:sp>
      <p:sp>
        <p:nvSpPr>
          <p:cNvPr id="2" name="文字方塊 1"/>
          <p:cNvSpPr txBox="1"/>
          <p:nvPr/>
        </p:nvSpPr>
        <p:spPr>
          <a:xfrm>
            <a:off x="4079776" y="5949280"/>
            <a:ext cx="5688632" cy="369332"/>
          </a:xfrm>
          <a:prstGeom prst="rect">
            <a:avLst/>
          </a:prstGeom>
          <a:noFill/>
        </p:spPr>
        <p:txBody>
          <a:bodyPr wrap="square" rtlCol="0">
            <a:spAutoFit/>
          </a:bodyPr>
          <a:lstStyle/>
          <a:p>
            <a:r>
              <a:rPr lang="zh-TW" altLang="en-US" dirty="0" smtClean="0"/>
              <a:t>資料來源：</a:t>
            </a:r>
            <a:r>
              <a:rPr lang="zh-TW" altLang="zh-TW" dirty="0" smtClean="0">
                <a:solidFill>
                  <a:srgbClr val="002060"/>
                </a:solidFill>
              </a:rPr>
              <a:t>普通</a:t>
            </a:r>
            <a:r>
              <a:rPr lang="zh-TW" altLang="zh-TW" dirty="0">
                <a:solidFill>
                  <a:srgbClr val="002060"/>
                </a:solidFill>
              </a:rPr>
              <a:t>型高級中等學校科學班實施計畫</a:t>
            </a:r>
            <a:endParaRPr lang="zh-TW" altLang="en-US" dirty="0"/>
          </a:p>
        </p:txBody>
      </p:sp>
      <p:sp>
        <p:nvSpPr>
          <p:cNvPr id="11" name="投影片編號版面配置區 3"/>
          <p:cNvSpPr>
            <a:spLocks noGrp="1"/>
          </p:cNvSpPr>
          <p:nvPr>
            <p:ph type="sldNum" sz="quarter" idx="12"/>
          </p:nvPr>
        </p:nvSpPr>
        <p:spPr>
          <a:xfrm>
            <a:off x="531813" y="787400"/>
            <a:ext cx="779462" cy="365125"/>
          </a:xfrm>
        </p:spPr>
        <p:txBody>
          <a:bodyPr/>
          <a:lstStyle/>
          <a:p>
            <a:pPr>
              <a:defRPr/>
            </a:pPr>
            <a:r>
              <a:rPr lang="en-US" altLang="zh-TW" dirty="0" smtClean="0"/>
              <a:t>90</a:t>
            </a:r>
            <a:endParaRPr lang="zh-TW" altLang="en-US" dirty="0"/>
          </a:p>
        </p:txBody>
      </p:sp>
    </p:spTree>
    <p:extLst>
      <p:ext uri="{BB962C8B-B14F-4D97-AF65-F5344CB8AC3E}">
        <p14:creationId xmlns:p14="http://schemas.microsoft.com/office/powerpoint/2010/main" xmlns="" val="49377743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內容版面配置區 2"/>
          <p:cNvSpPr txBox="1">
            <a:spLocks/>
          </p:cNvSpPr>
          <p:nvPr/>
        </p:nvSpPr>
        <p:spPr bwMode="gray">
          <a:xfrm>
            <a:off x="1784350" y="1412777"/>
            <a:ext cx="8623300" cy="1171325"/>
          </a:xfrm>
          <a:prstGeom prst="rect">
            <a:avLst/>
          </a:prstGeom>
          <a:noFill/>
          <a:ln>
            <a:noFill/>
          </a:ln>
          <a:effectLst/>
          <a:extLst/>
        </p:spPr>
        <p:txBody>
          <a:bodyPr/>
          <a:lstStyle>
            <a:lvl1pPr marL="342900" indent="-342900" algn="l" rtl="0" eaLnBrk="0" fontAlgn="base" hangingPunct="0">
              <a:spcBef>
                <a:spcPct val="20000"/>
              </a:spcBef>
              <a:spcAft>
                <a:spcPct val="0"/>
              </a:spcAft>
              <a:buClr>
                <a:schemeClr val="hlink"/>
              </a:buClr>
              <a:buFont typeface="Wingdings" pitchFamily="2" charset="2"/>
              <a:buChar char="v"/>
              <a:defRPr sz="2800" b="1">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itchFamily="2" charset="2"/>
              <a:buChar char="§"/>
              <a:defRPr sz="2800">
                <a:solidFill>
                  <a:schemeClr val="tx1"/>
                </a:solidFill>
                <a:latin typeface="Arial" charset="0"/>
              </a:defRPr>
            </a:lvl2pPr>
            <a:lvl3pPr marL="1143000" indent="-228600" algn="l" rtl="0" eaLnBrk="0" fontAlgn="base" hangingPunct="0">
              <a:spcBef>
                <a:spcPct val="20000"/>
              </a:spcBef>
              <a:spcAft>
                <a:spcPct val="0"/>
              </a:spcAft>
              <a:buClr>
                <a:schemeClr val="tx1"/>
              </a:buClr>
              <a:buChar char="•"/>
              <a:defRPr sz="2400">
                <a:solidFill>
                  <a:schemeClr val="tx1"/>
                </a:solidFill>
                <a:latin typeface="Arial" charset="0"/>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marL="0" indent="0">
              <a:buNone/>
            </a:pPr>
            <a:endParaRPr lang="zh-TW" altLang="en-US" sz="3000" kern="0" dirty="0">
              <a:solidFill>
                <a:srgbClr val="002060"/>
              </a:solidFill>
              <a:latin typeface="微軟正黑體" panose="020B0604030504040204" pitchFamily="34" charset="-120"/>
              <a:ea typeface="微軟正黑體" panose="020B0604030504040204" pitchFamily="34" charset="-120"/>
            </a:endParaRPr>
          </a:p>
        </p:txBody>
      </p:sp>
      <p:sp>
        <p:nvSpPr>
          <p:cNvPr id="18" name="Rectangle 2"/>
          <p:cNvSpPr txBox="1">
            <a:spLocks noChangeArrowheads="1"/>
          </p:cNvSpPr>
          <p:nvPr/>
        </p:nvSpPr>
        <p:spPr bwMode="gray">
          <a:xfrm>
            <a:off x="1991544" y="500857"/>
            <a:ext cx="8676456" cy="461962"/>
          </a:xfrm>
          <a:prstGeom prst="rect">
            <a:avLst/>
          </a:prstGeom>
          <a:noFill/>
          <a:ln>
            <a:noFill/>
          </a:ln>
          <a:effectLst>
            <a:outerShdw dist="35921" dir="2700000" algn="ctr" rotWithShape="0">
              <a:schemeClr val="tx1"/>
            </a:outerShdw>
          </a:effectLst>
          <a:extLst/>
        </p:spPr>
        <p:txBody>
          <a:bodyPr anchor="ctr"/>
          <a:lst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Verdana" pitchFamily="34" charset="0"/>
              </a:defRPr>
            </a:lvl2pPr>
            <a:lvl3pPr algn="l" rtl="0" eaLnBrk="0" fontAlgn="base" hangingPunct="0">
              <a:spcBef>
                <a:spcPct val="0"/>
              </a:spcBef>
              <a:spcAft>
                <a:spcPct val="0"/>
              </a:spcAft>
              <a:defRPr sz="2800" b="1">
                <a:solidFill>
                  <a:schemeClr val="bg1"/>
                </a:solidFill>
                <a:latin typeface="Verdana" pitchFamily="34" charset="0"/>
              </a:defRPr>
            </a:lvl3pPr>
            <a:lvl4pPr algn="l" rtl="0" eaLnBrk="0" fontAlgn="base" hangingPunct="0">
              <a:spcBef>
                <a:spcPct val="0"/>
              </a:spcBef>
              <a:spcAft>
                <a:spcPct val="0"/>
              </a:spcAft>
              <a:defRPr sz="2800" b="1">
                <a:solidFill>
                  <a:schemeClr val="bg1"/>
                </a:solidFill>
                <a:latin typeface="Verdana" pitchFamily="34" charset="0"/>
              </a:defRPr>
            </a:lvl4pPr>
            <a:lvl5pPr algn="l" rtl="0" eaLnBrk="0" fontAlgn="base" hangingPunct="0">
              <a:spcBef>
                <a:spcPct val="0"/>
              </a:spcBef>
              <a:spcAft>
                <a:spcPct val="0"/>
              </a:spcAft>
              <a:defRPr sz="2800" b="1">
                <a:solidFill>
                  <a:schemeClr val="bg1"/>
                </a:solidFill>
                <a:latin typeface="Verdana" pitchFamily="34" charset="0"/>
              </a:defRPr>
            </a:lvl5pPr>
            <a:lvl6pPr marL="457200" algn="l" rtl="0" fontAlgn="base">
              <a:spcBef>
                <a:spcPct val="0"/>
              </a:spcBef>
              <a:spcAft>
                <a:spcPct val="0"/>
              </a:spcAft>
              <a:defRPr sz="2800" b="1">
                <a:solidFill>
                  <a:schemeClr val="bg1"/>
                </a:solidFill>
                <a:latin typeface="Verdana" pitchFamily="34" charset="0"/>
              </a:defRPr>
            </a:lvl6pPr>
            <a:lvl7pPr marL="914400" algn="l" rtl="0" fontAlgn="base">
              <a:spcBef>
                <a:spcPct val="0"/>
              </a:spcBef>
              <a:spcAft>
                <a:spcPct val="0"/>
              </a:spcAft>
              <a:defRPr sz="2800" b="1">
                <a:solidFill>
                  <a:schemeClr val="bg1"/>
                </a:solidFill>
                <a:latin typeface="Verdana" pitchFamily="34" charset="0"/>
              </a:defRPr>
            </a:lvl7pPr>
            <a:lvl8pPr marL="1371600" algn="l" rtl="0" fontAlgn="base">
              <a:spcBef>
                <a:spcPct val="0"/>
              </a:spcBef>
              <a:spcAft>
                <a:spcPct val="0"/>
              </a:spcAft>
              <a:defRPr sz="2800" b="1">
                <a:solidFill>
                  <a:schemeClr val="bg1"/>
                </a:solidFill>
                <a:latin typeface="Verdana" pitchFamily="34" charset="0"/>
              </a:defRPr>
            </a:lvl8pPr>
            <a:lvl9pPr marL="1828800" algn="l" rtl="0" fontAlgn="base">
              <a:spcBef>
                <a:spcPct val="0"/>
              </a:spcBef>
              <a:spcAft>
                <a:spcPct val="0"/>
              </a:spcAft>
              <a:defRPr sz="2800" b="1">
                <a:solidFill>
                  <a:schemeClr val="bg1"/>
                </a:solidFill>
                <a:latin typeface="Verdana" pitchFamily="34" charset="0"/>
              </a:defRPr>
            </a:lvl9pPr>
          </a:lstStyle>
          <a:p>
            <a:pPr eaLnBrk="1" hangingPunct="1">
              <a:defRPr/>
            </a:pPr>
            <a:r>
              <a:rPr lang="en-US" altLang="zh-TW" sz="4000" b="0" dirty="0">
                <a:solidFill>
                  <a:srgbClr val="C00000"/>
                </a:solidFill>
                <a:latin typeface="華康華綜體W5" panose="020B0509000000000000" pitchFamily="49" charset="-120"/>
                <a:ea typeface="華康華綜體W5" panose="020B0509000000000000" pitchFamily="49" charset="-120"/>
                <a:cs typeface="微軟正黑體"/>
              </a:rPr>
              <a:t>105</a:t>
            </a:r>
            <a:r>
              <a:rPr lang="zh-TW" altLang="en-US" sz="4000" b="0" dirty="0">
                <a:solidFill>
                  <a:srgbClr val="C00000"/>
                </a:solidFill>
                <a:latin typeface="華康華綜體W5" panose="020B0509000000000000" pitchFamily="49" charset="-120"/>
                <a:ea typeface="華康華綜體W5" panose="020B0509000000000000" pitchFamily="49" charset="-120"/>
                <a:cs typeface="微軟正黑體"/>
              </a:rPr>
              <a:t>學年度辦理科學班甄選入學學校</a:t>
            </a:r>
          </a:p>
        </p:txBody>
      </p:sp>
      <p:graphicFrame>
        <p:nvGraphicFramePr>
          <p:cNvPr id="2" name="表格 1"/>
          <p:cNvGraphicFramePr>
            <a:graphicFrameLocks noGrp="1"/>
          </p:cNvGraphicFramePr>
          <p:nvPr>
            <p:extLst/>
          </p:nvPr>
        </p:nvGraphicFramePr>
        <p:xfrm>
          <a:off x="1991545" y="1196753"/>
          <a:ext cx="8416105" cy="5375528"/>
        </p:xfrm>
        <a:graphic>
          <a:graphicData uri="http://schemas.openxmlformats.org/drawingml/2006/table">
            <a:tbl>
              <a:tblPr firstRow="1" bandRow="1">
                <a:tableStyleId>{5C22544A-7EE6-4342-B048-85BDC9FD1C3A}</a:tableStyleId>
              </a:tblPr>
              <a:tblGrid>
                <a:gridCol w="1225637">
                  <a:extLst>
                    <a:ext uri="{9D8B030D-6E8A-4147-A177-3AD203B41FA5}">
                      <a16:colId xmlns="" xmlns:a16="http://schemas.microsoft.com/office/drawing/2014/main" val="20000"/>
                    </a:ext>
                  </a:extLst>
                </a:gridCol>
                <a:gridCol w="2844355">
                  <a:extLst>
                    <a:ext uri="{9D8B030D-6E8A-4147-A177-3AD203B41FA5}">
                      <a16:colId xmlns="" xmlns:a16="http://schemas.microsoft.com/office/drawing/2014/main" val="20001"/>
                    </a:ext>
                  </a:extLst>
                </a:gridCol>
                <a:gridCol w="2939438">
                  <a:extLst>
                    <a:ext uri="{9D8B030D-6E8A-4147-A177-3AD203B41FA5}">
                      <a16:colId xmlns="" xmlns:a16="http://schemas.microsoft.com/office/drawing/2014/main" val="20002"/>
                    </a:ext>
                  </a:extLst>
                </a:gridCol>
                <a:gridCol w="1406675">
                  <a:extLst>
                    <a:ext uri="{9D8B030D-6E8A-4147-A177-3AD203B41FA5}">
                      <a16:colId xmlns="" xmlns:a16="http://schemas.microsoft.com/office/drawing/2014/main" val="20003"/>
                    </a:ext>
                  </a:extLst>
                </a:gridCol>
              </a:tblGrid>
              <a:tr h="529208">
                <a:tc>
                  <a:txBody>
                    <a:bodyPr/>
                    <a:lstStyle/>
                    <a:p>
                      <a:pPr algn="ctr"/>
                      <a:r>
                        <a:rPr lang="zh-TW" altLang="en-US" sz="2400" dirty="0" smtClean="0">
                          <a:solidFill>
                            <a:srgbClr val="002060"/>
                          </a:solidFill>
                        </a:rPr>
                        <a:t>區域別</a:t>
                      </a:r>
                      <a:endParaRPr lang="zh-TW" altLang="en-US" sz="2400" dirty="0">
                        <a:solidFill>
                          <a:srgbClr val="002060"/>
                        </a:solidFill>
                      </a:endParaRPr>
                    </a:p>
                  </a:txBody>
                  <a:tcPr/>
                </a:tc>
                <a:tc>
                  <a:txBody>
                    <a:bodyPr/>
                    <a:lstStyle/>
                    <a:p>
                      <a:pPr algn="ctr"/>
                      <a:r>
                        <a:rPr lang="zh-TW" altLang="en-US" sz="2400" dirty="0" smtClean="0">
                          <a:solidFill>
                            <a:srgbClr val="002060"/>
                          </a:solidFill>
                        </a:rPr>
                        <a:t>招生學校</a:t>
                      </a:r>
                      <a:endParaRPr lang="zh-TW" altLang="en-US" sz="2400" dirty="0">
                        <a:solidFill>
                          <a:srgbClr val="002060"/>
                        </a:solidFill>
                      </a:endParaRPr>
                    </a:p>
                  </a:txBody>
                  <a:tcPr/>
                </a:tc>
                <a:tc>
                  <a:txBody>
                    <a:bodyPr/>
                    <a:lstStyle/>
                    <a:p>
                      <a:pPr algn="ctr"/>
                      <a:r>
                        <a:rPr lang="zh-TW" altLang="en-US" sz="2400" dirty="0" smtClean="0">
                          <a:solidFill>
                            <a:srgbClr val="002060"/>
                          </a:solidFill>
                        </a:rPr>
                        <a:t>合作辦理大學</a:t>
                      </a:r>
                      <a:endParaRPr lang="zh-TW" altLang="en-US" sz="2400" dirty="0">
                        <a:solidFill>
                          <a:srgbClr val="002060"/>
                        </a:solidFill>
                      </a:endParaRPr>
                    </a:p>
                  </a:txBody>
                  <a:tcPr/>
                </a:tc>
                <a:tc>
                  <a:txBody>
                    <a:bodyPr/>
                    <a:lstStyle/>
                    <a:p>
                      <a:r>
                        <a:rPr lang="zh-TW" altLang="en-US" sz="2400" dirty="0" smtClean="0">
                          <a:solidFill>
                            <a:srgbClr val="002060"/>
                          </a:solidFill>
                        </a:rPr>
                        <a:t>招生人數</a:t>
                      </a:r>
                      <a:endParaRPr lang="zh-TW" altLang="en-US" sz="2400" dirty="0">
                        <a:solidFill>
                          <a:srgbClr val="002060"/>
                        </a:solidFill>
                      </a:endParaRPr>
                    </a:p>
                  </a:txBody>
                  <a:tcPr/>
                </a:tc>
                <a:extLst>
                  <a:ext uri="{0D108BD9-81ED-4DB2-BD59-A6C34878D82A}">
                    <a16:rowId xmlns="" xmlns:a16="http://schemas.microsoft.com/office/drawing/2014/main" val="10000"/>
                  </a:ext>
                </a:extLst>
              </a:tr>
              <a:tr h="440145">
                <a:tc rowSpan="4">
                  <a:txBody>
                    <a:bodyPr/>
                    <a:lstStyle/>
                    <a:p>
                      <a:pPr algn="ctr"/>
                      <a:r>
                        <a:rPr lang="zh-TW" altLang="en-US" sz="2400" dirty="0" smtClean="0"/>
                        <a:t>北區</a:t>
                      </a:r>
                      <a:endParaRPr lang="zh-TW" altLang="en-US" sz="2400" dirty="0"/>
                    </a:p>
                  </a:txBody>
                  <a:tcPr>
                    <a:solidFill>
                      <a:srgbClr val="00B0F0"/>
                    </a:solidFill>
                  </a:tcPr>
                </a:tc>
                <a:tc>
                  <a:txBody>
                    <a:bodyPr/>
                    <a:lstStyle/>
                    <a:p>
                      <a:r>
                        <a:rPr lang="zh-TW" altLang="en-US" sz="2400" dirty="0" smtClean="0"/>
                        <a:t>臺北市立建國高中</a:t>
                      </a:r>
                      <a:endParaRPr lang="zh-TW" altLang="en-US" sz="2400" dirty="0"/>
                    </a:p>
                  </a:txBody>
                  <a:tcPr/>
                </a:tc>
                <a:tc>
                  <a:txBody>
                    <a:bodyPr/>
                    <a:lstStyle/>
                    <a:p>
                      <a:r>
                        <a:rPr lang="zh-TW" altLang="en-US" sz="2400" dirty="0" smtClean="0"/>
                        <a:t>國立臺灣大學</a:t>
                      </a:r>
                      <a:endParaRPr lang="zh-TW" altLang="en-US" sz="2400" dirty="0"/>
                    </a:p>
                  </a:txBody>
                  <a:tcPr/>
                </a:tc>
                <a:tc>
                  <a:txBody>
                    <a:bodyPr/>
                    <a:lstStyle/>
                    <a:p>
                      <a:pPr algn="ctr"/>
                      <a:r>
                        <a:rPr lang="en-US" altLang="zh-TW" sz="2400" dirty="0" smtClean="0"/>
                        <a:t>30</a:t>
                      </a:r>
                      <a:endParaRPr lang="zh-TW" altLang="en-US" sz="2400" dirty="0"/>
                    </a:p>
                  </a:txBody>
                  <a:tcPr/>
                </a:tc>
                <a:extLst>
                  <a:ext uri="{0D108BD9-81ED-4DB2-BD59-A6C34878D82A}">
                    <a16:rowId xmlns="" xmlns:a16="http://schemas.microsoft.com/office/drawing/2014/main" val="10001"/>
                  </a:ext>
                </a:extLst>
              </a:tr>
              <a:tr h="759701">
                <a:tc vMerge="1">
                  <a:txBody>
                    <a:bodyPr/>
                    <a:lstStyle/>
                    <a:p>
                      <a:endParaRPr lang="zh-TW" altLang="en-US" dirty="0"/>
                    </a:p>
                  </a:txBody>
                  <a:tcPr/>
                </a:tc>
                <a:tc>
                  <a:txBody>
                    <a:bodyPr/>
                    <a:lstStyle/>
                    <a:p>
                      <a:r>
                        <a:rPr lang="zh-TW" altLang="en-US" sz="2400" dirty="0" smtClean="0"/>
                        <a:t>國立臺灣師大附中</a:t>
                      </a:r>
                      <a:endParaRPr lang="zh-TW" altLang="en-US" sz="2400" dirty="0"/>
                    </a:p>
                  </a:txBody>
                  <a:tcPr/>
                </a:tc>
                <a:tc>
                  <a:txBody>
                    <a:bodyPr/>
                    <a:lstStyle/>
                    <a:p>
                      <a:r>
                        <a:rPr lang="zh-TW" altLang="en-US" sz="2400" dirty="0" smtClean="0"/>
                        <a:t>國立臺灣師範大學</a:t>
                      </a:r>
                      <a:endParaRPr lang="en-US" altLang="zh-TW" sz="2400" dirty="0" smtClean="0"/>
                    </a:p>
                    <a:p>
                      <a:r>
                        <a:rPr lang="zh-TW" altLang="en-US" sz="2400" dirty="0" smtClean="0"/>
                        <a:t>國立陽明大學</a:t>
                      </a:r>
                      <a:endParaRPr lang="zh-TW" altLang="en-US" sz="2400" dirty="0"/>
                    </a:p>
                  </a:txBody>
                  <a:tcPr/>
                </a:tc>
                <a:tc>
                  <a:txBody>
                    <a:bodyPr/>
                    <a:lstStyle/>
                    <a:p>
                      <a:pPr algn="ctr"/>
                      <a:r>
                        <a:rPr lang="en-US" altLang="zh-TW" sz="2400" dirty="0" smtClean="0"/>
                        <a:t>30</a:t>
                      </a:r>
                      <a:endParaRPr lang="zh-TW" altLang="en-US" sz="2400" dirty="0"/>
                    </a:p>
                  </a:txBody>
                  <a:tcPr/>
                </a:tc>
                <a:extLst>
                  <a:ext uri="{0D108BD9-81ED-4DB2-BD59-A6C34878D82A}">
                    <a16:rowId xmlns="" xmlns:a16="http://schemas.microsoft.com/office/drawing/2014/main" val="10002"/>
                  </a:ext>
                </a:extLst>
              </a:tr>
              <a:tr h="440145">
                <a:tc vMerge="1">
                  <a:txBody>
                    <a:bodyPr/>
                    <a:lstStyle/>
                    <a:p>
                      <a:endParaRPr lang="zh-TW" altLang="en-US"/>
                    </a:p>
                  </a:txBody>
                  <a:tcPr/>
                </a:tc>
                <a:tc>
                  <a:txBody>
                    <a:bodyPr/>
                    <a:lstStyle/>
                    <a:p>
                      <a:r>
                        <a:rPr lang="zh-TW" altLang="en-US" sz="2400" dirty="0" smtClean="0"/>
                        <a:t>國立武陵高中</a:t>
                      </a:r>
                      <a:endParaRPr lang="zh-TW" altLang="en-US" sz="2400" dirty="0"/>
                    </a:p>
                  </a:txBody>
                  <a:tcPr/>
                </a:tc>
                <a:tc>
                  <a:txBody>
                    <a:bodyPr/>
                    <a:lstStyle/>
                    <a:p>
                      <a:r>
                        <a:rPr lang="zh-TW" altLang="en-US" sz="2400" dirty="0" smtClean="0"/>
                        <a:t>國立中央大學</a:t>
                      </a:r>
                      <a:endParaRPr lang="zh-TW" altLang="en-US" sz="2400" dirty="0"/>
                    </a:p>
                  </a:txBody>
                  <a:tcPr/>
                </a:tc>
                <a:tc>
                  <a:txBody>
                    <a:bodyPr/>
                    <a:lstStyle/>
                    <a:p>
                      <a:pPr algn="ctr"/>
                      <a:r>
                        <a:rPr lang="en-US" altLang="zh-TW" sz="2400" dirty="0" smtClean="0"/>
                        <a:t>30</a:t>
                      </a:r>
                      <a:endParaRPr lang="zh-TW" altLang="en-US" sz="2400" dirty="0"/>
                    </a:p>
                  </a:txBody>
                  <a:tcPr/>
                </a:tc>
                <a:extLst>
                  <a:ext uri="{0D108BD9-81ED-4DB2-BD59-A6C34878D82A}">
                    <a16:rowId xmlns="" xmlns:a16="http://schemas.microsoft.com/office/drawing/2014/main" val="10003"/>
                  </a:ext>
                </a:extLst>
              </a:tr>
              <a:tr h="440145">
                <a:tc vMerge="1">
                  <a:txBody>
                    <a:bodyPr/>
                    <a:lstStyle/>
                    <a:p>
                      <a:endParaRPr lang="zh-TW" altLang="en-US" dirty="0"/>
                    </a:p>
                  </a:txBody>
                  <a:tcPr/>
                </a:tc>
                <a:tc>
                  <a:txBody>
                    <a:bodyPr/>
                    <a:lstStyle/>
                    <a:p>
                      <a:r>
                        <a:rPr lang="zh-TW" altLang="en-US" sz="2400" dirty="0" smtClean="0"/>
                        <a:t>國立新竹實中</a:t>
                      </a:r>
                      <a:endParaRPr lang="zh-TW" altLang="en-US" sz="2400" dirty="0"/>
                    </a:p>
                  </a:txBody>
                  <a:tcPr/>
                </a:tc>
                <a:tc>
                  <a:txBody>
                    <a:bodyPr/>
                    <a:lstStyle/>
                    <a:p>
                      <a:r>
                        <a:rPr lang="zh-TW" altLang="en-US" sz="2400" dirty="0" smtClean="0"/>
                        <a:t>國立清華大學</a:t>
                      </a:r>
                      <a:endParaRPr lang="zh-TW" altLang="en-US" sz="2400" dirty="0"/>
                    </a:p>
                  </a:txBody>
                  <a:tcPr/>
                </a:tc>
                <a:tc>
                  <a:txBody>
                    <a:bodyPr/>
                    <a:lstStyle/>
                    <a:p>
                      <a:pPr algn="ctr"/>
                      <a:r>
                        <a:rPr lang="en-US" altLang="zh-TW" sz="2400" dirty="0" smtClean="0"/>
                        <a:t>25</a:t>
                      </a:r>
                      <a:endParaRPr lang="zh-TW" altLang="en-US" sz="2400" dirty="0"/>
                    </a:p>
                  </a:txBody>
                  <a:tcPr/>
                </a:tc>
                <a:extLst>
                  <a:ext uri="{0D108BD9-81ED-4DB2-BD59-A6C34878D82A}">
                    <a16:rowId xmlns="" xmlns:a16="http://schemas.microsoft.com/office/drawing/2014/main" val="10004"/>
                  </a:ext>
                </a:extLst>
              </a:tr>
              <a:tr h="440145">
                <a:tc rowSpan="2">
                  <a:txBody>
                    <a:bodyPr/>
                    <a:lstStyle/>
                    <a:p>
                      <a:pPr algn="ctr"/>
                      <a:r>
                        <a:rPr lang="zh-TW" altLang="en-US" sz="2400" dirty="0" smtClean="0"/>
                        <a:t>中區</a:t>
                      </a:r>
                      <a:endParaRPr lang="zh-TW" altLang="en-US" sz="2400" dirty="0"/>
                    </a:p>
                  </a:txBody>
                  <a:tcPr>
                    <a:solidFill>
                      <a:srgbClr val="00B050"/>
                    </a:solidFill>
                  </a:tcPr>
                </a:tc>
                <a:tc>
                  <a:txBody>
                    <a:bodyPr/>
                    <a:lstStyle/>
                    <a:p>
                      <a:r>
                        <a:rPr lang="zh-TW" altLang="en-US" sz="2400" dirty="0" smtClean="0"/>
                        <a:t>國立臺中一中</a:t>
                      </a:r>
                      <a:endParaRPr lang="zh-TW" altLang="en-US" sz="2400" dirty="0"/>
                    </a:p>
                  </a:txBody>
                  <a:tcPr/>
                </a:tc>
                <a:tc>
                  <a:txBody>
                    <a:bodyPr/>
                    <a:lstStyle/>
                    <a:p>
                      <a:r>
                        <a:rPr lang="zh-TW" altLang="en-US" sz="2400" dirty="0" smtClean="0"/>
                        <a:t>國立交通大學</a:t>
                      </a:r>
                      <a:endParaRPr lang="zh-TW" altLang="en-US" sz="2400" dirty="0"/>
                    </a:p>
                  </a:txBody>
                  <a:tcPr/>
                </a:tc>
                <a:tc>
                  <a:txBody>
                    <a:bodyPr/>
                    <a:lstStyle/>
                    <a:p>
                      <a:pPr algn="ctr"/>
                      <a:r>
                        <a:rPr lang="en-US" altLang="zh-TW" sz="2400" dirty="0" smtClean="0"/>
                        <a:t>30</a:t>
                      </a:r>
                      <a:endParaRPr lang="zh-TW" altLang="en-US" sz="2400" dirty="0"/>
                    </a:p>
                  </a:txBody>
                  <a:tcPr/>
                </a:tc>
                <a:extLst>
                  <a:ext uri="{0D108BD9-81ED-4DB2-BD59-A6C34878D82A}">
                    <a16:rowId xmlns="" xmlns:a16="http://schemas.microsoft.com/office/drawing/2014/main" val="10005"/>
                  </a:ext>
                </a:extLst>
              </a:tr>
              <a:tr h="440145">
                <a:tc vMerge="1">
                  <a:txBody>
                    <a:bodyPr/>
                    <a:lstStyle/>
                    <a:p>
                      <a:endParaRPr lang="zh-TW" altLang="en-US" dirty="0"/>
                    </a:p>
                  </a:txBody>
                  <a:tcPr/>
                </a:tc>
                <a:tc>
                  <a:txBody>
                    <a:bodyPr/>
                    <a:lstStyle/>
                    <a:p>
                      <a:r>
                        <a:rPr lang="zh-TW" altLang="en-US" sz="2400" dirty="0" smtClean="0"/>
                        <a:t>國立彰化高中</a:t>
                      </a:r>
                      <a:endParaRPr lang="zh-TW" altLang="en-US" sz="2400" dirty="0"/>
                    </a:p>
                  </a:txBody>
                  <a:tcPr/>
                </a:tc>
                <a:tc>
                  <a:txBody>
                    <a:bodyPr/>
                    <a:lstStyle/>
                    <a:p>
                      <a:r>
                        <a:rPr lang="zh-TW" altLang="en-US" sz="2400" dirty="0" smtClean="0"/>
                        <a:t>國立中興大學</a:t>
                      </a:r>
                      <a:endParaRPr lang="zh-TW" altLang="en-US" sz="2400" dirty="0"/>
                    </a:p>
                  </a:txBody>
                  <a:tcPr/>
                </a:tc>
                <a:tc>
                  <a:txBody>
                    <a:bodyPr/>
                    <a:lstStyle/>
                    <a:p>
                      <a:pPr algn="ctr"/>
                      <a:r>
                        <a:rPr lang="en-US" altLang="zh-TW" sz="2400" dirty="0" smtClean="0"/>
                        <a:t>30</a:t>
                      </a:r>
                      <a:endParaRPr lang="zh-TW" altLang="en-US" sz="2400" dirty="0"/>
                    </a:p>
                  </a:txBody>
                  <a:tcPr/>
                </a:tc>
                <a:extLst>
                  <a:ext uri="{0D108BD9-81ED-4DB2-BD59-A6C34878D82A}">
                    <a16:rowId xmlns="" xmlns:a16="http://schemas.microsoft.com/office/drawing/2014/main" val="10006"/>
                  </a:ext>
                </a:extLst>
              </a:tr>
              <a:tr h="759701">
                <a:tc rowSpan="3">
                  <a:txBody>
                    <a:bodyPr/>
                    <a:lstStyle/>
                    <a:p>
                      <a:pPr algn="ctr"/>
                      <a:r>
                        <a:rPr lang="zh-TW" altLang="en-US" sz="2400" dirty="0" smtClean="0"/>
                        <a:t>南區</a:t>
                      </a:r>
                      <a:endParaRPr lang="zh-TW" altLang="en-US" sz="2400" dirty="0"/>
                    </a:p>
                  </a:txBody>
                  <a:tcPr>
                    <a:solidFill>
                      <a:srgbClr val="FF0000"/>
                    </a:solidFill>
                  </a:tcPr>
                </a:tc>
                <a:tc>
                  <a:txBody>
                    <a:bodyPr/>
                    <a:lstStyle/>
                    <a:p>
                      <a:r>
                        <a:rPr lang="zh-TW" altLang="en-US" sz="2400" dirty="0" smtClean="0"/>
                        <a:t>國立嘉義高中</a:t>
                      </a:r>
                      <a:endParaRPr lang="zh-TW" altLang="en-US" sz="2400" dirty="0"/>
                    </a:p>
                  </a:txBody>
                  <a:tcPr/>
                </a:tc>
                <a:tc>
                  <a:txBody>
                    <a:bodyPr/>
                    <a:lstStyle/>
                    <a:p>
                      <a:r>
                        <a:rPr lang="zh-TW" altLang="en-US" sz="2400" dirty="0" smtClean="0"/>
                        <a:t>國立嘉義大學</a:t>
                      </a:r>
                      <a:endParaRPr lang="en-US" altLang="zh-TW" sz="2400" dirty="0" smtClean="0"/>
                    </a:p>
                    <a:p>
                      <a:r>
                        <a:rPr lang="zh-TW" altLang="en-US" sz="2400" dirty="0" smtClean="0"/>
                        <a:t>國立中正大學</a:t>
                      </a:r>
                      <a:endParaRPr lang="zh-TW" altLang="en-US" sz="2400" dirty="0"/>
                    </a:p>
                  </a:txBody>
                  <a:tcPr/>
                </a:tc>
                <a:tc>
                  <a:txBody>
                    <a:bodyPr/>
                    <a:lstStyle/>
                    <a:p>
                      <a:pPr algn="ctr"/>
                      <a:r>
                        <a:rPr lang="en-US" altLang="zh-TW" sz="2400" dirty="0" smtClean="0"/>
                        <a:t>30</a:t>
                      </a:r>
                      <a:endParaRPr lang="zh-TW" altLang="en-US" sz="2400" dirty="0"/>
                    </a:p>
                  </a:txBody>
                  <a:tcPr/>
                </a:tc>
                <a:extLst>
                  <a:ext uri="{0D108BD9-81ED-4DB2-BD59-A6C34878D82A}">
                    <a16:rowId xmlns="" xmlns:a16="http://schemas.microsoft.com/office/drawing/2014/main" val="10007"/>
                  </a:ext>
                </a:extLst>
              </a:tr>
              <a:tr h="440145">
                <a:tc vMerge="1">
                  <a:txBody>
                    <a:bodyPr/>
                    <a:lstStyle/>
                    <a:p>
                      <a:endParaRPr lang="zh-TW" altLang="en-US" dirty="0"/>
                    </a:p>
                  </a:txBody>
                  <a:tcPr/>
                </a:tc>
                <a:tc>
                  <a:txBody>
                    <a:bodyPr/>
                    <a:lstStyle/>
                    <a:p>
                      <a:r>
                        <a:rPr lang="zh-TW" altLang="en-US" sz="2400" dirty="0" smtClean="0"/>
                        <a:t>國立臺南一中</a:t>
                      </a:r>
                      <a:endParaRPr lang="zh-TW" altLang="en-US" sz="2400" dirty="0"/>
                    </a:p>
                  </a:txBody>
                  <a:tcPr/>
                </a:tc>
                <a:tc>
                  <a:txBody>
                    <a:bodyPr/>
                    <a:lstStyle/>
                    <a:p>
                      <a:r>
                        <a:rPr lang="zh-TW" altLang="en-US" sz="2400" dirty="0" smtClean="0"/>
                        <a:t>國立成功大學</a:t>
                      </a:r>
                      <a:endParaRPr lang="zh-TW" altLang="en-US" sz="2400" dirty="0"/>
                    </a:p>
                  </a:txBody>
                  <a:tcPr/>
                </a:tc>
                <a:tc>
                  <a:txBody>
                    <a:bodyPr/>
                    <a:lstStyle/>
                    <a:p>
                      <a:pPr algn="ctr"/>
                      <a:r>
                        <a:rPr lang="en-US" altLang="zh-TW" sz="2400" dirty="0" smtClean="0"/>
                        <a:t>30</a:t>
                      </a:r>
                      <a:endParaRPr lang="zh-TW" altLang="en-US" sz="2400" dirty="0"/>
                    </a:p>
                  </a:txBody>
                  <a:tcPr/>
                </a:tc>
                <a:extLst>
                  <a:ext uri="{0D108BD9-81ED-4DB2-BD59-A6C34878D82A}">
                    <a16:rowId xmlns="" xmlns:a16="http://schemas.microsoft.com/office/drawing/2014/main" val="10008"/>
                  </a:ext>
                </a:extLst>
              </a:tr>
              <a:tr h="440145">
                <a:tc vMerge="1">
                  <a:txBody>
                    <a:bodyPr/>
                    <a:lstStyle/>
                    <a:p>
                      <a:endParaRPr lang="zh-TW" altLang="en-US" dirty="0"/>
                    </a:p>
                  </a:txBody>
                  <a:tcPr/>
                </a:tc>
                <a:tc>
                  <a:txBody>
                    <a:bodyPr/>
                    <a:lstStyle/>
                    <a:p>
                      <a:r>
                        <a:rPr lang="zh-TW" altLang="en-US" sz="2400" dirty="0" smtClean="0"/>
                        <a:t>高雄市立高雄高中</a:t>
                      </a:r>
                      <a:endParaRPr lang="zh-TW" altLang="en-US" sz="2400" dirty="0"/>
                    </a:p>
                  </a:txBody>
                  <a:tcPr/>
                </a:tc>
                <a:tc>
                  <a:txBody>
                    <a:bodyPr/>
                    <a:lstStyle/>
                    <a:p>
                      <a:r>
                        <a:rPr lang="zh-TW" altLang="en-US" sz="2400" dirty="0" smtClean="0"/>
                        <a:t>國立中山大學</a:t>
                      </a:r>
                      <a:endParaRPr lang="zh-TW" altLang="en-US" sz="2400" dirty="0"/>
                    </a:p>
                  </a:txBody>
                  <a:tcPr/>
                </a:tc>
                <a:tc>
                  <a:txBody>
                    <a:bodyPr/>
                    <a:lstStyle/>
                    <a:p>
                      <a:pPr algn="ctr"/>
                      <a:r>
                        <a:rPr lang="en-US" altLang="zh-TW" sz="2400" dirty="0" smtClean="0"/>
                        <a:t>30</a:t>
                      </a:r>
                      <a:endParaRPr lang="zh-TW" altLang="en-US" sz="2400" dirty="0"/>
                    </a:p>
                  </a:txBody>
                  <a:tcPr/>
                </a:tc>
                <a:extLst>
                  <a:ext uri="{0D108BD9-81ED-4DB2-BD59-A6C34878D82A}">
                    <a16:rowId xmlns="" xmlns:a16="http://schemas.microsoft.com/office/drawing/2014/main" val="10009"/>
                  </a:ext>
                </a:extLst>
              </a:tr>
            </a:tbl>
          </a:graphicData>
        </a:graphic>
      </p:graphicFrame>
      <p:sp>
        <p:nvSpPr>
          <p:cNvPr id="9" name="投影片編號版面配置區 3"/>
          <p:cNvSpPr>
            <a:spLocks noGrp="1"/>
          </p:cNvSpPr>
          <p:nvPr>
            <p:ph type="sldNum" sz="quarter" idx="12"/>
          </p:nvPr>
        </p:nvSpPr>
        <p:spPr>
          <a:xfrm>
            <a:off x="531813" y="787400"/>
            <a:ext cx="779462" cy="365125"/>
          </a:xfrm>
        </p:spPr>
        <p:txBody>
          <a:bodyPr/>
          <a:lstStyle/>
          <a:p>
            <a:pPr>
              <a:defRPr/>
            </a:pPr>
            <a:r>
              <a:rPr lang="en-US" altLang="zh-TW" dirty="0" smtClean="0"/>
              <a:t>91</a:t>
            </a:r>
            <a:endParaRPr lang="zh-TW" altLang="en-US" dirty="0"/>
          </a:p>
        </p:txBody>
      </p:sp>
    </p:spTree>
    <p:extLst>
      <p:ext uri="{BB962C8B-B14F-4D97-AF65-F5344CB8AC3E}">
        <p14:creationId xmlns:p14="http://schemas.microsoft.com/office/powerpoint/2010/main" xmlns="" val="226280141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5" name="內容版面配置區 2"/>
          <p:cNvSpPr>
            <a:spLocks noGrp="1"/>
          </p:cNvSpPr>
          <p:nvPr>
            <p:ph idx="1"/>
          </p:nvPr>
        </p:nvSpPr>
        <p:spPr>
          <a:xfrm>
            <a:off x="2927350" y="1600200"/>
            <a:ext cx="7489825" cy="4983480"/>
          </a:xfrm>
        </p:spPr>
        <p:txBody>
          <a:bodyPr/>
          <a:lstStyle/>
          <a:p>
            <a:pPr eaLnBrk="1" hangingPunct="1"/>
            <a:r>
              <a:rPr lang="en-US" altLang="zh-TW" sz="3600" dirty="0" smtClean="0">
                <a:solidFill>
                  <a:schemeClr val="tx1"/>
                </a:solidFill>
                <a:latin typeface="華康魏碑體" panose="03000709000000000000" pitchFamily="65" charset="-120"/>
                <a:ea typeface="華康魏碑體" panose="03000709000000000000" pitchFamily="65" charset="-120"/>
              </a:rPr>
              <a:t>105</a:t>
            </a:r>
            <a:r>
              <a:rPr lang="zh-TW" altLang="zh-TW" sz="3600" dirty="0" smtClean="0">
                <a:solidFill>
                  <a:schemeClr val="tx1"/>
                </a:solidFill>
                <a:latin typeface="華康魏碑體" panose="03000709000000000000" pitchFamily="65" charset="-120"/>
                <a:ea typeface="華康魏碑體" panose="03000709000000000000" pitchFamily="65" charset="-120"/>
              </a:rPr>
              <a:t>年</a:t>
            </a:r>
            <a:r>
              <a:rPr lang="en-US" altLang="zh-TW" sz="3600" dirty="0" smtClean="0">
                <a:solidFill>
                  <a:schemeClr val="tx1"/>
                </a:solidFill>
                <a:latin typeface="華康魏碑體" panose="03000709000000000000" pitchFamily="65" charset="-120"/>
                <a:ea typeface="華康魏碑體" panose="03000709000000000000" pitchFamily="65" charset="-120"/>
              </a:rPr>
              <a:t>4</a:t>
            </a:r>
            <a:r>
              <a:rPr lang="zh-TW" altLang="zh-TW" sz="3600" dirty="0" smtClean="0">
                <a:solidFill>
                  <a:schemeClr val="tx1"/>
                </a:solidFill>
                <a:latin typeface="華康魏碑體" panose="03000709000000000000" pitchFamily="65" charset="-120"/>
                <a:ea typeface="華康魏碑體" panose="03000709000000000000" pitchFamily="65" charset="-120"/>
              </a:rPr>
              <a:t>月</a:t>
            </a:r>
            <a:r>
              <a:rPr lang="zh-TW" altLang="en-US" sz="3600" dirty="0" smtClean="0">
                <a:solidFill>
                  <a:schemeClr val="tx1"/>
                </a:solidFill>
                <a:latin typeface="華康魏碑體" panose="03000709000000000000" pitchFamily="65" charset="-120"/>
                <a:ea typeface="華康魏碑體" panose="03000709000000000000" pitchFamily="65" charset="-120"/>
              </a:rPr>
              <a:t>進行</a:t>
            </a:r>
            <a:r>
              <a:rPr lang="zh-TW" altLang="zh-TW" sz="3600" dirty="0" smtClean="0">
                <a:solidFill>
                  <a:schemeClr val="tx1"/>
                </a:solidFill>
                <a:latin typeface="華康魏碑體" panose="03000709000000000000" pitchFamily="65" charset="-120"/>
                <a:ea typeface="華康魏碑體" panose="03000709000000000000" pitchFamily="65" charset="-120"/>
              </a:rPr>
              <a:t>測驗</a:t>
            </a:r>
            <a:endParaRPr lang="en-US" altLang="zh-TW" sz="3600" dirty="0" smtClean="0">
              <a:solidFill>
                <a:schemeClr val="tx1"/>
              </a:solidFill>
              <a:latin typeface="華康魏碑體" panose="03000709000000000000" pitchFamily="65" charset="-120"/>
              <a:ea typeface="華康魏碑體" panose="03000709000000000000" pitchFamily="65" charset="-120"/>
            </a:endParaRPr>
          </a:p>
          <a:p>
            <a:pPr eaLnBrk="1" hangingPunct="1"/>
            <a:r>
              <a:rPr lang="zh-TW" altLang="en-US" sz="3600" dirty="0" smtClean="0">
                <a:solidFill>
                  <a:schemeClr val="tx1"/>
                </a:solidFill>
                <a:latin typeface="華康魏碑體" panose="03000709000000000000" pitchFamily="65" charset="-120"/>
                <a:ea typeface="華康魏碑體" panose="03000709000000000000" pitchFamily="65" charset="-120"/>
              </a:rPr>
              <a:t>各校依群科屬性，考量國中生學習基礎，規劃簡易操作測驗，或者依招生需求，以書面審查、口試等方式進行篩選。</a:t>
            </a:r>
            <a:endParaRPr lang="en-US" altLang="zh-TW" sz="3600" dirty="0" smtClean="0">
              <a:solidFill>
                <a:schemeClr val="tx1"/>
              </a:solidFill>
              <a:latin typeface="華康魏碑體" panose="03000709000000000000" pitchFamily="65" charset="-120"/>
              <a:ea typeface="華康魏碑體" panose="03000709000000000000" pitchFamily="65" charset="-120"/>
            </a:endParaRPr>
          </a:p>
          <a:p>
            <a:pPr eaLnBrk="1" hangingPunct="1"/>
            <a:r>
              <a:rPr lang="zh-TW" altLang="en-US" sz="3600" dirty="0">
                <a:solidFill>
                  <a:schemeClr val="tx1"/>
                </a:solidFill>
                <a:latin typeface="華康魏碑體" panose="03000709000000000000" pitchFamily="65" charset="-120"/>
                <a:ea typeface="華康魏碑體" panose="03000709000000000000" pitchFamily="65" charset="-120"/>
              </a:rPr>
              <a:t>全國招生共</a:t>
            </a:r>
            <a:r>
              <a:rPr lang="en-US" altLang="zh-TW" sz="3600" dirty="0">
                <a:solidFill>
                  <a:schemeClr val="tx1"/>
                </a:solidFill>
                <a:latin typeface="華康魏碑體" panose="03000709000000000000" pitchFamily="65" charset="-120"/>
                <a:ea typeface="華康魏碑體" panose="03000709000000000000" pitchFamily="65" charset="-120"/>
              </a:rPr>
              <a:t>8</a:t>
            </a:r>
            <a:r>
              <a:rPr lang="zh-TW" altLang="en-US" sz="3600" dirty="0">
                <a:solidFill>
                  <a:schemeClr val="tx1"/>
                </a:solidFill>
                <a:latin typeface="華康魏碑體" panose="03000709000000000000" pitchFamily="65" charset="-120"/>
                <a:ea typeface="華康魏碑體" panose="03000709000000000000" pitchFamily="65" charset="-120"/>
              </a:rPr>
              <a:t>區、</a:t>
            </a:r>
            <a:r>
              <a:rPr lang="en-US" altLang="zh-TW" sz="3600" dirty="0">
                <a:solidFill>
                  <a:schemeClr val="tx1"/>
                </a:solidFill>
                <a:latin typeface="華康魏碑體" panose="03000709000000000000" pitchFamily="65" charset="-120"/>
                <a:ea typeface="華康魏碑體" panose="03000709000000000000" pitchFamily="65" charset="-120"/>
              </a:rPr>
              <a:t>55</a:t>
            </a:r>
            <a:r>
              <a:rPr lang="zh-TW" altLang="en-US" sz="3600" dirty="0">
                <a:solidFill>
                  <a:schemeClr val="tx1"/>
                </a:solidFill>
                <a:latin typeface="華康魏碑體" panose="03000709000000000000" pitchFamily="65" charset="-120"/>
                <a:ea typeface="華康魏碑體" panose="03000709000000000000" pitchFamily="65" charset="-120"/>
              </a:rPr>
              <a:t>校、</a:t>
            </a:r>
            <a:r>
              <a:rPr lang="en-US" altLang="zh-TW" sz="3600" dirty="0">
                <a:solidFill>
                  <a:schemeClr val="tx1"/>
                </a:solidFill>
                <a:latin typeface="華康魏碑體" panose="03000709000000000000" pitchFamily="65" charset="-120"/>
                <a:ea typeface="華康魏碑體" panose="03000709000000000000" pitchFamily="65" charset="-120"/>
              </a:rPr>
              <a:t>175</a:t>
            </a:r>
            <a:r>
              <a:rPr lang="zh-TW" altLang="en-US" sz="3600" dirty="0">
                <a:solidFill>
                  <a:schemeClr val="tx1"/>
                </a:solidFill>
                <a:latin typeface="華康魏碑體" panose="03000709000000000000" pitchFamily="65" charset="-120"/>
                <a:ea typeface="華康魏碑體" panose="03000709000000000000" pitchFamily="65" charset="-120"/>
              </a:rPr>
              <a:t>班別</a:t>
            </a:r>
          </a:p>
          <a:p>
            <a:pPr eaLnBrk="1" hangingPunct="1"/>
            <a:r>
              <a:rPr lang="zh-TW" altLang="en-US" sz="3600" dirty="0">
                <a:solidFill>
                  <a:schemeClr val="tx1"/>
                </a:solidFill>
                <a:latin typeface="華康魏碑體" panose="03000709000000000000" pitchFamily="65" charset="-120"/>
                <a:ea typeface="華康魏碑體" panose="03000709000000000000" pitchFamily="65" charset="-120"/>
              </a:rPr>
              <a:t>招生名額總計</a:t>
            </a:r>
            <a:r>
              <a:rPr lang="en-US" altLang="zh-TW" sz="3600" dirty="0">
                <a:solidFill>
                  <a:schemeClr val="tx1"/>
                </a:solidFill>
                <a:latin typeface="華康魏碑體" panose="03000709000000000000" pitchFamily="65" charset="-120"/>
                <a:ea typeface="華康魏碑體" panose="03000709000000000000" pitchFamily="65" charset="-120"/>
              </a:rPr>
              <a:t>6,766</a:t>
            </a:r>
            <a:r>
              <a:rPr lang="zh-TW" altLang="en-US" sz="3600" dirty="0">
                <a:solidFill>
                  <a:schemeClr val="tx1"/>
                </a:solidFill>
                <a:latin typeface="華康魏碑體" panose="03000709000000000000" pitchFamily="65" charset="-120"/>
                <a:ea typeface="華康魏碑體" panose="03000709000000000000" pitchFamily="65" charset="-120"/>
              </a:rPr>
              <a:t>名</a:t>
            </a:r>
            <a:r>
              <a:rPr lang="en-US" altLang="zh-TW" sz="3600" dirty="0">
                <a:solidFill>
                  <a:schemeClr val="tx1"/>
                </a:solidFill>
                <a:latin typeface="華康魏碑體" panose="03000709000000000000" pitchFamily="65" charset="-120"/>
                <a:ea typeface="華康魏碑體" panose="03000709000000000000" pitchFamily="65" charset="-120"/>
              </a:rPr>
              <a:t>(</a:t>
            </a:r>
            <a:r>
              <a:rPr lang="zh-TW" altLang="en-US" sz="3600" dirty="0">
                <a:solidFill>
                  <a:schemeClr val="tx1"/>
                </a:solidFill>
                <a:latin typeface="華康魏碑體" panose="03000709000000000000" pitchFamily="65" charset="-120"/>
                <a:ea typeface="華康魏碑體" panose="03000709000000000000" pitchFamily="65" charset="-120"/>
              </a:rPr>
              <a:t>不含特殊生外加名額</a:t>
            </a:r>
            <a:r>
              <a:rPr lang="en-US" altLang="zh-TW" sz="3600" dirty="0">
                <a:solidFill>
                  <a:schemeClr val="tx1"/>
                </a:solidFill>
                <a:latin typeface="華康魏碑體" panose="03000709000000000000" pitchFamily="65" charset="-120"/>
                <a:ea typeface="華康魏碑體" panose="03000709000000000000" pitchFamily="65" charset="-120"/>
              </a:rPr>
              <a:t>)</a:t>
            </a:r>
          </a:p>
          <a:p>
            <a:pPr eaLnBrk="1" hangingPunct="1"/>
            <a:endParaRPr lang="zh-TW" altLang="en-US" sz="3600" dirty="0" smtClean="0">
              <a:solidFill>
                <a:schemeClr val="tx1"/>
              </a:solidFill>
              <a:latin typeface="華康魏碑體" panose="03000709000000000000" pitchFamily="65" charset="-120"/>
              <a:ea typeface="華康魏碑體" panose="03000709000000000000" pitchFamily="65" charset="-120"/>
            </a:endParaRPr>
          </a:p>
        </p:txBody>
      </p:sp>
      <p:sp>
        <p:nvSpPr>
          <p:cNvPr id="4" name="投影片編號版面配置區 3"/>
          <p:cNvSpPr>
            <a:spLocks noGrp="1"/>
          </p:cNvSpPr>
          <p:nvPr>
            <p:ph type="sldNum" sz="quarter" idx="12"/>
          </p:nvPr>
        </p:nvSpPr>
        <p:spPr/>
        <p:txBody>
          <a:bodyPr/>
          <a:lstStyle/>
          <a:p>
            <a:pPr>
              <a:defRPr/>
            </a:pPr>
            <a:r>
              <a:rPr lang="en-US" altLang="zh-TW" sz="2000" dirty="0" smtClean="0"/>
              <a:t>92</a:t>
            </a:r>
            <a:endParaRPr lang="zh-TW" altLang="en-US" sz="2000" dirty="0"/>
          </a:p>
        </p:txBody>
      </p:sp>
      <p:sp>
        <p:nvSpPr>
          <p:cNvPr id="6" name="標題 1"/>
          <p:cNvSpPr txBox="1">
            <a:spLocks/>
          </p:cNvSpPr>
          <p:nvPr/>
        </p:nvSpPr>
        <p:spPr bwMode="auto">
          <a:xfrm>
            <a:off x="2592925" y="624110"/>
            <a:ext cx="8911687" cy="12808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defTabSz="342900" rtl="0" eaLnBrk="0" fontAlgn="base" hangingPunct="0">
              <a:spcBef>
                <a:spcPct val="0"/>
              </a:spcBef>
              <a:spcAft>
                <a:spcPct val="0"/>
              </a:spcAft>
              <a:defRPr sz="2700" kern="1200">
                <a:solidFill>
                  <a:srgbClr val="262626"/>
                </a:solidFill>
                <a:latin typeface="+mj-lt"/>
                <a:ea typeface="+mj-ea"/>
                <a:cs typeface="微軟正黑體"/>
              </a:defRPr>
            </a:lvl1pPr>
            <a:lvl2pPr algn="l" defTabSz="342900" rtl="0" eaLnBrk="0" fontAlgn="base" hangingPunct="0">
              <a:spcBef>
                <a:spcPct val="0"/>
              </a:spcBef>
              <a:spcAft>
                <a:spcPct val="0"/>
              </a:spcAft>
              <a:defRPr sz="2700">
                <a:solidFill>
                  <a:srgbClr val="262626"/>
                </a:solidFill>
                <a:latin typeface="Century Gothic" pitchFamily="34" charset="0"/>
                <a:ea typeface="微軟正黑體"/>
                <a:cs typeface="微軟正黑體"/>
              </a:defRPr>
            </a:lvl2pPr>
            <a:lvl3pPr algn="l" defTabSz="342900" rtl="0" eaLnBrk="0" fontAlgn="base" hangingPunct="0">
              <a:spcBef>
                <a:spcPct val="0"/>
              </a:spcBef>
              <a:spcAft>
                <a:spcPct val="0"/>
              </a:spcAft>
              <a:defRPr sz="2700">
                <a:solidFill>
                  <a:srgbClr val="262626"/>
                </a:solidFill>
                <a:latin typeface="Century Gothic" pitchFamily="34" charset="0"/>
                <a:ea typeface="微軟正黑體"/>
                <a:cs typeface="微軟正黑體"/>
              </a:defRPr>
            </a:lvl3pPr>
            <a:lvl4pPr algn="l" defTabSz="342900" rtl="0" eaLnBrk="0" fontAlgn="base" hangingPunct="0">
              <a:spcBef>
                <a:spcPct val="0"/>
              </a:spcBef>
              <a:spcAft>
                <a:spcPct val="0"/>
              </a:spcAft>
              <a:defRPr sz="2700">
                <a:solidFill>
                  <a:srgbClr val="262626"/>
                </a:solidFill>
                <a:latin typeface="Century Gothic" pitchFamily="34" charset="0"/>
                <a:ea typeface="微軟正黑體"/>
                <a:cs typeface="微軟正黑體"/>
              </a:defRPr>
            </a:lvl4pPr>
            <a:lvl5pPr algn="l" defTabSz="342900" rtl="0" eaLnBrk="0" fontAlgn="base" hangingPunct="0">
              <a:spcBef>
                <a:spcPct val="0"/>
              </a:spcBef>
              <a:spcAft>
                <a:spcPct val="0"/>
              </a:spcAft>
              <a:defRPr sz="2700">
                <a:solidFill>
                  <a:srgbClr val="262626"/>
                </a:solidFill>
                <a:latin typeface="Century Gothic" pitchFamily="34" charset="0"/>
                <a:ea typeface="微軟正黑體"/>
                <a:cs typeface="微軟正黑體"/>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eaLnBrk="1" hangingPunct="1"/>
            <a:r>
              <a:rPr kumimoji="0" lang="zh-TW" altLang="en-US" sz="4000" dirty="0" smtClean="0">
                <a:solidFill>
                  <a:srgbClr val="C00000"/>
                </a:solidFill>
                <a:latin typeface="華康華綜體W5" panose="020B0509000000000000" pitchFamily="49" charset="-120"/>
                <a:ea typeface="華康華綜體W5" panose="020B0509000000000000" pitchFamily="49" charset="-120"/>
              </a:rPr>
              <a:t>特色招生甄選入學</a:t>
            </a:r>
            <a:r>
              <a:rPr kumimoji="0" lang="en-US" altLang="zh-TW" sz="4000" dirty="0" smtClean="0">
                <a:solidFill>
                  <a:srgbClr val="C00000"/>
                </a:solidFill>
                <a:latin typeface="華康華綜體W5" panose="020B0509000000000000" pitchFamily="49" charset="-120"/>
                <a:ea typeface="華康華綜體W5" panose="020B0509000000000000" pitchFamily="49" charset="-120"/>
              </a:rPr>
              <a:t>---</a:t>
            </a:r>
            <a:r>
              <a:rPr kumimoji="0" lang="zh-TW" altLang="en-US" sz="4000" dirty="0" smtClean="0">
                <a:solidFill>
                  <a:srgbClr val="C00000"/>
                </a:solidFill>
                <a:latin typeface="華康華綜體W5" panose="020B0509000000000000" pitchFamily="49" charset="-120"/>
                <a:ea typeface="華康華綜體W5" panose="020B0509000000000000" pitchFamily="49" charset="-120"/>
              </a:rPr>
              <a:t>專業群科</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normAutofit fontScale="70000" lnSpcReduction="20000"/>
          </a:bodyPr>
          <a:lstStyle/>
          <a:p>
            <a:pPr marL="0" indent="0">
              <a:buNone/>
            </a:pPr>
            <a:r>
              <a:rPr lang="zh-TW" altLang="en-US" sz="2800" dirty="0"/>
              <a:t>  </a:t>
            </a:r>
            <a:r>
              <a:rPr lang="zh-TW" altLang="en-US" sz="4300" dirty="0">
                <a:solidFill>
                  <a:srgbClr val="C00000"/>
                </a:solidFill>
                <a:latin typeface="華康華綜體W5" panose="020B0509000000000000" pitchFamily="49" charset="-120"/>
                <a:ea typeface="華康華綜體W5" panose="020B0509000000000000" pitchFamily="49" charset="-120"/>
              </a:rPr>
              <a:t>重要招生日程</a:t>
            </a:r>
            <a:endParaRPr lang="en-US" altLang="zh-TW" sz="4300" dirty="0">
              <a:solidFill>
                <a:srgbClr val="C00000"/>
              </a:solidFill>
              <a:latin typeface="華康華綜體W5" panose="020B0509000000000000" pitchFamily="49" charset="-120"/>
              <a:ea typeface="華康華綜體W5" panose="020B0509000000000000" pitchFamily="49" charset="-120"/>
            </a:endParaRPr>
          </a:p>
          <a:p>
            <a:r>
              <a:rPr lang="zh-TW" altLang="en-US" sz="3900" dirty="0">
                <a:solidFill>
                  <a:schemeClr val="tx1"/>
                </a:solidFill>
                <a:latin typeface="華康魏碑體" panose="03000709000000000000" pitchFamily="65" charset="-120"/>
                <a:ea typeface="華康魏碑體" panose="03000709000000000000" pitchFamily="65" charset="-120"/>
              </a:rPr>
              <a:t>報名日期：</a:t>
            </a:r>
            <a:r>
              <a:rPr lang="en-US" altLang="zh-TW" sz="3900" dirty="0">
                <a:solidFill>
                  <a:schemeClr val="tx1"/>
                </a:solidFill>
                <a:latin typeface="華康魏碑體" panose="03000709000000000000" pitchFamily="65" charset="-120"/>
                <a:ea typeface="華康魏碑體" panose="03000709000000000000" pitchFamily="65" charset="-120"/>
              </a:rPr>
              <a:t>105</a:t>
            </a:r>
            <a:r>
              <a:rPr lang="zh-TW" altLang="en-US" sz="3900" dirty="0">
                <a:solidFill>
                  <a:schemeClr val="tx1"/>
                </a:solidFill>
                <a:latin typeface="華康魏碑體" panose="03000709000000000000" pitchFamily="65" charset="-120"/>
                <a:ea typeface="華康魏碑體" panose="03000709000000000000" pitchFamily="65" charset="-120"/>
              </a:rPr>
              <a:t>年</a:t>
            </a:r>
            <a:r>
              <a:rPr lang="en-US" altLang="zh-TW" sz="3900" dirty="0">
                <a:solidFill>
                  <a:schemeClr val="tx1"/>
                </a:solidFill>
                <a:latin typeface="華康魏碑體" panose="03000709000000000000" pitchFamily="65" charset="-120"/>
                <a:ea typeface="華康魏碑體" panose="03000709000000000000" pitchFamily="65" charset="-120"/>
              </a:rPr>
              <a:t>3</a:t>
            </a:r>
            <a:r>
              <a:rPr lang="zh-TW" altLang="en-US" sz="3900" dirty="0">
                <a:solidFill>
                  <a:schemeClr val="tx1"/>
                </a:solidFill>
                <a:latin typeface="華康魏碑體" panose="03000709000000000000" pitchFamily="65" charset="-120"/>
                <a:ea typeface="華康魏碑體" panose="03000709000000000000" pitchFamily="65" charset="-120"/>
              </a:rPr>
              <a:t>月</a:t>
            </a:r>
            <a:r>
              <a:rPr lang="en-US" altLang="zh-TW" sz="3900" dirty="0">
                <a:solidFill>
                  <a:schemeClr val="tx1"/>
                </a:solidFill>
                <a:latin typeface="華康魏碑體" panose="03000709000000000000" pitchFamily="65" charset="-120"/>
                <a:ea typeface="華康魏碑體" panose="03000709000000000000" pitchFamily="65" charset="-120"/>
              </a:rPr>
              <a:t>21-25</a:t>
            </a:r>
            <a:r>
              <a:rPr lang="zh-TW" altLang="en-US" sz="3900" dirty="0">
                <a:solidFill>
                  <a:schemeClr val="tx1"/>
                </a:solidFill>
                <a:latin typeface="華康魏碑體" panose="03000709000000000000" pitchFamily="65" charset="-120"/>
                <a:ea typeface="華康魏碑體" panose="03000709000000000000" pitchFamily="65" charset="-120"/>
              </a:rPr>
              <a:t>日</a:t>
            </a:r>
            <a:endParaRPr lang="en-US" altLang="zh-TW" sz="3900" dirty="0">
              <a:solidFill>
                <a:schemeClr val="tx1"/>
              </a:solidFill>
              <a:latin typeface="華康魏碑體" panose="03000709000000000000" pitchFamily="65" charset="-120"/>
              <a:ea typeface="華康魏碑體" panose="03000709000000000000" pitchFamily="65" charset="-120"/>
            </a:endParaRPr>
          </a:p>
          <a:p>
            <a:r>
              <a:rPr lang="zh-TW" altLang="en-US" sz="3900" dirty="0">
                <a:solidFill>
                  <a:schemeClr val="tx1"/>
                </a:solidFill>
                <a:latin typeface="華康魏碑體" panose="03000709000000000000" pitchFamily="65" charset="-120"/>
                <a:ea typeface="華康魏碑體" panose="03000709000000000000" pitchFamily="65" charset="-120"/>
              </a:rPr>
              <a:t>測驗日期：</a:t>
            </a:r>
            <a:r>
              <a:rPr lang="en-US" altLang="zh-TW" sz="3900" dirty="0">
                <a:solidFill>
                  <a:schemeClr val="tx1"/>
                </a:solidFill>
                <a:latin typeface="華康魏碑體" panose="03000709000000000000" pitchFamily="65" charset="-120"/>
                <a:ea typeface="華康魏碑體" panose="03000709000000000000" pitchFamily="65" charset="-120"/>
              </a:rPr>
              <a:t>105</a:t>
            </a:r>
            <a:r>
              <a:rPr lang="zh-TW" altLang="en-US" sz="3900" dirty="0">
                <a:solidFill>
                  <a:schemeClr val="tx1"/>
                </a:solidFill>
                <a:latin typeface="華康魏碑體" panose="03000709000000000000" pitchFamily="65" charset="-120"/>
                <a:ea typeface="華康魏碑體" panose="03000709000000000000" pitchFamily="65" charset="-120"/>
              </a:rPr>
              <a:t>年</a:t>
            </a:r>
            <a:r>
              <a:rPr lang="en-US" altLang="zh-TW" sz="3900" dirty="0">
                <a:solidFill>
                  <a:schemeClr val="tx1"/>
                </a:solidFill>
                <a:latin typeface="華康魏碑體" panose="03000709000000000000" pitchFamily="65" charset="-120"/>
                <a:ea typeface="華康魏碑體" panose="03000709000000000000" pitchFamily="65" charset="-120"/>
              </a:rPr>
              <a:t>4</a:t>
            </a:r>
            <a:r>
              <a:rPr lang="zh-TW" altLang="en-US" sz="3900" dirty="0">
                <a:solidFill>
                  <a:schemeClr val="tx1"/>
                </a:solidFill>
                <a:latin typeface="華康魏碑體" panose="03000709000000000000" pitchFamily="65" charset="-120"/>
                <a:ea typeface="華康魏碑體" panose="03000709000000000000" pitchFamily="65" charset="-120"/>
              </a:rPr>
              <a:t>月</a:t>
            </a:r>
            <a:r>
              <a:rPr lang="en-US" altLang="zh-TW" sz="3900" dirty="0">
                <a:solidFill>
                  <a:schemeClr val="tx1"/>
                </a:solidFill>
                <a:latin typeface="華康魏碑體" panose="03000709000000000000" pitchFamily="65" charset="-120"/>
                <a:ea typeface="華康魏碑體" panose="03000709000000000000" pitchFamily="65" charset="-120"/>
              </a:rPr>
              <a:t>23-24</a:t>
            </a:r>
            <a:r>
              <a:rPr lang="zh-TW" altLang="en-US" sz="3900" dirty="0">
                <a:solidFill>
                  <a:schemeClr val="tx1"/>
                </a:solidFill>
                <a:latin typeface="華康魏碑體" panose="03000709000000000000" pitchFamily="65" charset="-120"/>
                <a:ea typeface="華康魏碑體" panose="03000709000000000000" pitchFamily="65" charset="-120"/>
              </a:rPr>
              <a:t>日</a:t>
            </a:r>
            <a:endParaRPr lang="en-US" altLang="zh-TW" sz="3900" dirty="0">
              <a:solidFill>
                <a:schemeClr val="tx1"/>
              </a:solidFill>
              <a:latin typeface="華康魏碑體" panose="03000709000000000000" pitchFamily="65" charset="-120"/>
              <a:ea typeface="華康魏碑體" panose="03000709000000000000" pitchFamily="65" charset="-120"/>
            </a:endParaRPr>
          </a:p>
          <a:p>
            <a:r>
              <a:rPr lang="zh-TW" altLang="en-US" sz="3900" dirty="0">
                <a:solidFill>
                  <a:schemeClr val="tx1"/>
                </a:solidFill>
                <a:latin typeface="華康魏碑體" panose="03000709000000000000" pitchFamily="65" charset="-120"/>
                <a:ea typeface="華康魏碑體" panose="03000709000000000000" pitchFamily="65" charset="-120"/>
              </a:rPr>
              <a:t>成績公告：</a:t>
            </a:r>
            <a:r>
              <a:rPr lang="en-US" altLang="zh-TW" sz="3900" dirty="0">
                <a:solidFill>
                  <a:schemeClr val="tx1"/>
                </a:solidFill>
                <a:latin typeface="華康魏碑體" panose="03000709000000000000" pitchFamily="65" charset="-120"/>
                <a:ea typeface="華康魏碑體" panose="03000709000000000000" pitchFamily="65" charset="-120"/>
              </a:rPr>
              <a:t>105</a:t>
            </a:r>
            <a:r>
              <a:rPr lang="zh-TW" altLang="en-US" sz="3900" dirty="0">
                <a:solidFill>
                  <a:schemeClr val="tx1"/>
                </a:solidFill>
                <a:latin typeface="華康魏碑體" panose="03000709000000000000" pitchFamily="65" charset="-120"/>
                <a:ea typeface="華康魏碑體" panose="03000709000000000000" pitchFamily="65" charset="-120"/>
              </a:rPr>
              <a:t>年</a:t>
            </a:r>
            <a:r>
              <a:rPr lang="en-US" altLang="zh-TW" sz="3900" dirty="0">
                <a:solidFill>
                  <a:schemeClr val="tx1"/>
                </a:solidFill>
                <a:latin typeface="華康魏碑體" panose="03000709000000000000" pitchFamily="65" charset="-120"/>
                <a:ea typeface="華康魏碑體" panose="03000709000000000000" pitchFamily="65" charset="-120"/>
              </a:rPr>
              <a:t>5</a:t>
            </a:r>
            <a:r>
              <a:rPr lang="zh-TW" altLang="en-US" sz="3900" dirty="0">
                <a:solidFill>
                  <a:schemeClr val="tx1"/>
                </a:solidFill>
                <a:latin typeface="華康魏碑體" panose="03000709000000000000" pitchFamily="65" charset="-120"/>
                <a:ea typeface="華康魏碑體" panose="03000709000000000000" pitchFamily="65" charset="-120"/>
              </a:rPr>
              <a:t>月</a:t>
            </a:r>
            <a:r>
              <a:rPr lang="en-US" altLang="zh-TW" sz="3900" dirty="0">
                <a:solidFill>
                  <a:schemeClr val="tx1"/>
                </a:solidFill>
                <a:latin typeface="華康魏碑體" panose="03000709000000000000" pitchFamily="65" charset="-120"/>
                <a:ea typeface="華康魏碑體" panose="03000709000000000000" pitchFamily="65" charset="-120"/>
              </a:rPr>
              <a:t>16</a:t>
            </a:r>
            <a:r>
              <a:rPr lang="zh-TW" altLang="en-US" sz="3900" dirty="0">
                <a:solidFill>
                  <a:schemeClr val="tx1"/>
                </a:solidFill>
                <a:latin typeface="華康魏碑體" panose="03000709000000000000" pitchFamily="65" charset="-120"/>
                <a:ea typeface="華康魏碑體" panose="03000709000000000000" pitchFamily="65" charset="-120"/>
              </a:rPr>
              <a:t>日</a:t>
            </a:r>
            <a:endParaRPr lang="en-US" altLang="zh-TW" sz="3900" dirty="0">
              <a:solidFill>
                <a:schemeClr val="tx1"/>
              </a:solidFill>
              <a:latin typeface="華康魏碑體" panose="03000709000000000000" pitchFamily="65" charset="-120"/>
              <a:ea typeface="華康魏碑體" panose="03000709000000000000" pitchFamily="65" charset="-120"/>
            </a:endParaRPr>
          </a:p>
          <a:p>
            <a:r>
              <a:rPr lang="zh-TW" altLang="en-US" sz="3900" dirty="0">
                <a:solidFill>
                  <a:schemeClr val="tx1"/>
                </a:solidFill>
                <a:latin typeface="華康魏碑體" panose="03000709000000000000" pitchFamily="65" charset="-120"/>
                <a:ea typeface="華康魏碑體" panose="03000709000000000000" pitchFamily="65" charset="-120"/>
              </a:rPr>
              <a:t>放榜：</a:t>
            </a:r>
            <a:r>
              <a:rPr lang="en-US" altLang="zh-TW" sz="3900" dirty="0">
                <a:solidFill>
                  <a:schemeClr val="tx1"/>
                </a:solidFill>
                <a:latin typeface="華康魏碑體" panose="03000709000000000000" pitchFamily="65" charset="-120"/>
                <a:ea typeface="華康魏碑體" panose="03000709000000000000" pitchFamily="65" charset="-120"/>
              </a:rPr>
              <a:t>105</a:t>
            </a:r>
            <a:r>
              <a:rPr lang="zh-TW" altLang="en-US" sz="3900" dirty="0">
                <a:solidFill>
                  <a:schemeClr val="tx1"/>
                </a:solidFill>
                <a:latin typeface="華康魏碑體" panose="03000709000000000000" pitchFamily="65" charset="-120"/>
                <a:ea typeface="華康魏碑體" panose="03000709000000000000" pitchFamily="65" charset="-120"/>
              </a:rPr>
              <a:t>年</a:t>
            </a:r>
            <a:r>
              <a:rPr lang="en-US" altLang="zh-TW" sz="3900" dirty="0">
                <a:solidFill>
                  <a:schemeClr val="tx1"/>
                </a:solidFill>
                <a:latin typeface="華康魏碑體" panose="03000709000000000000" pitchFamily="65" charset="-120"/>
                <a:ea typeface="華康魏碑體" panose="03000709000000000000" pitchFamily="65" charset="-120"/>
              </a:rPr>
              <a:t>6</a:t>
            </a:r>
            <a:r>
              <a:rPr lang="zh-TW" altLang="en-US" sz="3900" dirty="0">
                <a:solidFill>
                  <a:schemeClr val="tx1"/>
                </a:solidFill>
                <a:latin typeface="華康魏碑體" panose="03000709000000000000" pitchFamily="65" charset="-120"/>
                <a:ea typeface="華康魏碑體" panose="03000709000000000000" pitchFamily="65" charset="-120"/>
              </a:rPr>
              <a:t>月</a:t>
            </a:r>
            <a:r>
              <a:rPr lang="en-US" altLang="zh-TW" sz="3900" dirty="0">
                <a:solidFill>
                  <a:schemeClr val="tx1"/>
                </a:solidFill>
                <a:latin typeface="華康魏碑體" panose="03000709000000000000" pitchFamily="65" charset="-120"/>
                <a:ea typeface="華康魏碑體" panose="03000709000000000000" pitchFamily="65" charset="-120"/>
              </a:rPr>
              <a:t>8</a:t>
            </a:r>
            <a:r>
              <a:rPr lang="zh-TW" altLang="en-US" sz="3900" dirty="0">
                <a:solidFill>
                  <a:schemeClr val="tx1"/>
                </a:solidFill>
                <a:latin typeface="華康魏碑體" panose="03000709000000000000" pitchFamily="65" charset="-120"/>
                <a:ea typeface="華康魏碑體" panose="03000709000000000000" pitchFamily="65" charset="-120"/>
              </a:rPr>
              <a:t>日</a:t>
            </a:r>
            <a:endParaRPr lang="en-US" altLang="zh-TW" sz="3900" dirty="0">
              <a:solidFill>
                <a:schemeClr val="tx1"/>
              </a:solidFill>
              <a:latin typeface="華康魏碑體" panose="03000709000000000000" pitchFamily="65" charset="-120"/>
              <a:ea typeface="華康魏碑體" panose="03000709000000000000" pitchFamily="65" charset="-120"/>
            </a:endParaRPr>
          </a:p>
          <a:p>
            <a:r>
              <a:rPr lang="zh-TW" altLang="en-US" sz="3900" dirty="0">
                <a:solidFill>
                  <a:schemeClr val="tx1"/>
                </a:solidFill>
                <a:latin typeface="華康魏碑體" panose="03000709000000000000" pitchFamily="65" charset="-120"/>
                <a:ea typeface="華康魏碑體" panose="03000709000000000000" pitchFamily="65" charset="-120"/>
              </a:rPr>
              <a:t>報到：</a:t>
            </a:r>
            <a:r>
              <a:rPr lang="en-US" altLang="zh-TW" sz="3900" dirty="0">
                <a:solidFill>
                  <a:schemeClr val="tx1"/>
                </a:solidFill>
                <a:latin typeface="華康魏碑體" panose="03000709000000000000" pitchFamily="65" charset="-120"/>
                <a:ea typeface="華康魏碑體" panose="03000709000000000000" pitchFamily="65" charset="-120"/>
              </a:rPr>
              <a:t>105</a:t>
            </a:r>
            <a:r>
              <a:rPr lang="zh-TW" altLang="en-US" sz="3900" dirty="0">
                <a:solidFill>
                  <a:schemeClr val="tx1"/>
                </a:solidFill>
                <a:latin typeface="華康魏碑體" panose="03000709000000000000" pitchFamily="65" charset="-120"/>
                <a:ea typeface="華康魏碑體" panose="03000709000000000000" pitchFamily="65" charset="-120"/>
              </a:rPr>
              <a:t>年</a:t>
            </a:r>
            <a:r>
              <a:rPr lang="en-US" altLang="zh-TW" sz="3900" dirty="0">
                <a:solidFill>
                  <a:schemeClr val="tx1"/>
                </a:solidFill>
                <a:latin typeface="華康魏碑體" panose="03000709000000000000" pitchFamily="65" charset="-120"/>
                <a:ea typeface="華康魏碑體" panose="03000709000000000000" pitchFamily="65" charset="-120"/>
              </a:rPr>
              <a:t>6</a:t>
            </a:r>
            <a:r>
              <a:rPr lang="zh-TW" altLang="en-US" sz="3900" dirty="0">
                <a:solidFill>
                  <a:schemeClr val="tx1"/>
                </a:solidFill>
                <a:latin typeface="華康魏碑體" panose="03000709000000000000" pitchFamily="65" charset="-120"/>
                <a:ea typeface="華康魏碑體" panose="03000709000000000000" pitchFamily="65" charset="-120"/>
              </a:rPr>
              <a:t>月</a:t>
            </a:r>
            <a:r>
              <a:rPr lang="en-US" altLang="zh-TW" sz="3900" dirty="0">
                <a:solidFill>
                  <a:schemeClr val="tx1"/>
                </a:solidFill>
                <a:latin typeface="華康魏碑體" panose="03000709000000000000" pitchFamily="65" charset="-120"/>
                <a:ea typeface="華康魏碑體" panose="03000709000000000000" pitchFamily="65" charset="-120"/>
              </a:rPr>
              <a:t>13</a:t>
            </a:r>
            <a:r>
              <a:rPr lang="zh-TW" altLang="en-US" sz="3900" dirty="0">
                <a:solidFill>
                  <a:schemeClr val="tx1"/>
                </a:solidFill>
                <a:latin typeface="華康魏碑體" panose="03000709000000000000" pitchFamily="65" charset="-120"/>
                <a:ea typeface="華康魏碑體" panose="03000709000000000000" pitchFamily="65" charset="-120"/>
              </a:rPr>
              <a:t>日</a:t>
            </a:r>
            <a:endParaRPr lang="en-US" altLang="zh-TW" sz="3900" dirty="0">
              <a:solidFill>
                <a:schemeClr val="tx1"/>
              </a:solidFill>
              <a:latin typeface="華康魏碑體" panose="03000709000000000000" pitchFamily="65" charset="-120"/>
              <a:ea typeface="華康魏碑體" panose="03000709000000000000" pitchFamily="65" charset="-120"/>
            </a:endParaRPr>
          </a:p>
          <a:p>
            <a:r>
              <a:rPr lang="zh-TW" altLang="en-US" sz="3900" dirty="0">
                <a:solidFill>
                  <a:schemeClr val="tx1"/>
                </a:solidFill>
                <a:latin typeface="華康魏碑體" panose="03000709000000000000" pitchFamily="65" charset="-120"/>
                <a:ea typeface="華康魏碑體" panose="03000709000000000000" pitchFamily="65" charset="-120"/>
              </a:rPr>
              <a:t>報到後聲明放棄錄取資格、遞補截止日</a:t>
            </a:r>
            <a:r>
              <a:rPr lang="en-US" altLang="zh-TW" sz="3900" dirty="0">
                <a:solidFill>
                  <a:schemeClr val="tx1"/>
                </a:solidFill>
                <a:latin typeface="華康魏碑體" panose="03000709000000000000" pitchFamily="65" charset="-120"/>
                <a:ea typeface="華康魏碑體" panose="03000709000000000000" pitchFamily="65" charset="-120"/>
              </a:rPr>
              <a:t>6</a:t>
            </a:r>
            <a:r>
              <a:rPr lang="zh-TW" altLang="en-US" sz="3900" dirty="0">
                <a:solidFill>
                  <a:schemeClr val="tx1"/>
                </a:solidFill>
                <a:latin typeface="華康魏碑體" panose="03000709000000000000" pitchFamily="65" charset="-120"/>
                <a:ea typeface="華康魏碑體" panose="03000709000000000000" pitchFamily="65" charset="-120"/>
              </a:rPr>
              <a:t>月</a:t>
            </a:r>
            <a:r>
              <a:rPr lang="en-US" altLang="zh-TW" sz="3900" dirty="0">
                <a:solidFill>
                  <a:schemeClr val="tx1"/>
                </a:solidFill>
                <a:latin typeface="華康魏碑體" panose="03000709000000000000" pitchFamily="65" charset="-120"/>
                <a:ea typeface="華康魏碑體" panose="03000709000000000000" pitchFamily="65" charset="-120"/>
              </a:rPr>
              <a:t>14</a:t>
            </a:r>
            <a:r>
              <a:rPr lang="zh-TW" altLang="en-US" sz="3900" dirty="0">
                <a:solidFill>
                  <a:schemeClr val="tx1"/>
                </a:solidFill>
                <a:latin typeface="華康魏碑體" panose="03000709000000000000" pitchFamily="65" charset="-120"/>
                <a:ea typeface="華康魏碑體" panose="03000709000000000000" pitchFamily="65" charset="-120"/>
              </a:rPr>
              <a:t>日</a:t>
            </a:r>
            <a:endParaRPr lang="en-US" altLang="zh-TW" sz="3900" dirty="0">
              <a:solidFill>
                <a:schemeClr val="tx1"/>
              </a:solidFill>
              <a:latin typeface="華康魏碑體" panose="03000709000000000000" pitchFamily="65" charset="-120"/>
              <a:ea typeface="華康魏碑體" panose="03000709000000000000" pitchFamily="65" charset="-120"/>
            </a:endParaRPr>
          </a:p>
          <a:p>
            <a:r>
              <a:rPr lang="zh-TW" altLang="en-US" sz="3500" dirty="0">
                <a:solidFill>
                  <a:srgbClr val="FF0000"/>
                </a:solidFill>
                <a:latin typeface="華康魏碑體" panose="03000709000000000000" pitchFamily="65" charset="-120"/>
                <a:ea typeface="華康魏碑體" panose="03000709000000000000" pitchFamily="65" charset="-120"/>
              </a:rPr>
              <a:t>未在規定日程內放棄不得報名參加下一個入學管道 </a:t>
            </a:r>
            <a:endParaRPr lang="en-US" altLang="zh-TW" sz="3500" dirty="0">
              <a:solidFill>
                <a:srgbClr val="FF0000"/>
              </a:solidFill>
              <a:latin typeface="華康魏碑體" panose="03000709000000000000" pitchFamily="65" charset="-120"/>
              <a:ea typeface="華康魏碑體" panose="03000709000000000000" pitchFamily="65" charset="-120"/>
            </a:endParaRPr>
          </a:p>
        </p:txBody>
      </p:sp>
      <p:sp>
        <p:nvSpPr>
          <p:cNvPr id="4" name="標題 1"/>
          <p:cNvSpPr txBox="1">
            <a:spLocks/>
          </p:cNvSpPr>
          <p:nvPr/>
        </p:nvSpPr>
        <p:spPr bwMode="auto">
          <a:xfrm>
            <a:off x="2592925" y="624110"/>
            <a:ext cx="8911687" cy="12808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defTabSz="342900" rtl="0" eaLnBrk="0" fontAlgn="base" hangingPunct="0">
              <a:spcBef>
                <a:spcPct val="0"/>
              </a:spcBef>
              <a:spcAft>
                <a:spcPct val="0"/>
              </a:spcAft>
              <a:defRPr sz="2700" kern="1200">
                <a:solidFill>
                  <a:srgbClr val="262626"/>
                </a:solidFill>
                <a:latin typeface="+mj-lt"/>
                <a:ea typeface="+mj-ea"/>
                <a:cs typeface="微軟正黑體"/>
              </a:defRPr>
            </a:lvl1pPr>
            <a:lvl2pPr algn="l" defTabSz="342900" rtl="0" eaLnBrk="0" fontAlgn="base" hangingPunct="0">
              <a:spcBef>
                <a:spcPct val="0"/>
              </a:spcBef>
              <a:spcAft>
                <a:spcPct val="0"/>
              </a:spcAft>
              <a:defRPr sz="2700">
                <a:solidFill>
                  <a:srgbClr val="262626"/>
                </a:solidFill>
                <a:latin typeface="Century Gothic" pitchFamily="34" charset="0"/>
                <a:ea typeface="微軟正黑體"/>
                <a:cs typeface="微軟正黑體"/>
              </a:defRPr>
            </a:lvl2pPr>
            <a:lvl3pPr algn="l" defTabSz="342900" rtl="0" eaLnBrk="0" fontAlgn="base" hangingPunct="0">
              <a:spcBef>
                <a:spcPct val="0"/>
              </a:spcBef>
              <a:spcAft>
                <a:spcPct val="0"/>
              </a:spcAft>
              <a:defRPr sz="2700">
                <a:solidFill>
                  <a:srgbClr val="262626"/>
                </a:solidFill>
                <a:latin typeface="Century Gothic" pitchFamily="34" charset="0"/>
                <a:ea typeface="微軟正黑體"/>
                <a:cs typeface="微軟正黑體"/>
              </a:defRPr>
            </a:lvl3pPr>
            <a:lvl4pPr algn="l" defTabSz="342900" rtl="0" eaLnBrk="0" fontAlgn="base" hangingPunct="0">
              <a:spcBef>
                <a:spcPct val="0"/>
              </a:spcBef>
              <a:spcAft>
                <a:spcPct val="0"/>
              </a:spcAft>
              <a:defRPr sz="2700">
                <a:solidFill>
                  <a:srgbClr val="262626"/>
                </a:solidFill>
                <a:latin typeface="Century Gothic" pitchFamily="34" charset="0"/>
                <a:ea typeface="微軟正黑體"/>
                <a:cs typeface="微軟正黑體"/>
              </a:defRPr>
            </a:lvl4pPr>
            <a:lvl5pPr algn="l" defTabSz="342900" rtl="0" eaLnBrk="0" fontAlgn="base" hangingPunct="0">
              <a:spcBef>
                <a:spcPct val="0"/>
              </a:spcBef>
              <a:spcAft>
                <a:spcPct val="0"/>
              </a:spcAft>
              <a:defRPr sz="2700">
                <a:solidFill>
                  <a:srgbClr val="262626"/>
                </a:solidFill>
                <a:latin typeface="Century Gothic" pitchFamily="34" charset="0"/>
                <a:ea typeface="微軟正黑體"/>
                <a:cs typeface="微軟正黑體"/>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eaLnBrk="1" hangingPunct="1"/>
            <a:r>
              <a:rPr kumimoji="0" lang="zh-TW" altLang="en-US" sz="4000" dirty="0" smtClean="0">
                <a:solidFill>
                  <a:srgbClr val="C00000"/>
                </a:solidFill>
                <a:latin typeface="華康華綜體W5" panose="020B0509000000000000" pitchFamily="49" charset="-120"/>
                <a:ea typeface="華康華綜體W5" panose="020B0509000000000000" pitchFamily="49" charset="-120"/>
              </a:rPr>
              <a:t>特色招生甄選入學</a:t>
            </a:r>
            <a:r>
              <a:rPr kumimoji="0" lang="en-US" altLang="zh-TW" sz="4000" dirty="0" smtClean="0">
                <a:solidFill>
                  <a:srgbClr val="C00000"/>
                </a:solidFill>
                <a:latin typeface="華康華綜體W5" panose="020B0509000000000000" pitchFamily="49" charset="-120"/>
                <a:ea typeface="華康華綜體W5" panose="020B0509000000000000" pitchFamily="49" charset="-120"/>
              </a:rPr>
              <a:t>---</a:t>
            </a:r>
            <a:r>
              <a:rPr kumimoji="0" lang="zh-TW" altLang="en-US" sz="4000" dirty="0" smtClean="0">
                <a:solidFill>
                  <a:srgbClr val="C00000"/>
                </a:solidFill>
                <a:latin typeface="華康華綜體W5" panose="020B0509000000000000" pitchFamily="49" charset="-120"/>
                <a:ea typeface="華康華綜體W5" panose="020B0509000000000000" pitchFamily="49" charset="-120"/>
              </a:rPr>
              <a:t>專業群科</a:t>
            </a:r>
          </a:p>
        </p:txBody>
      </p:sp>
      <p:sp>
        <p:nvSpPr>
          <p:cNvPr id="5" name="投影片編號版面配置區 3"/>
          <p:cNvSpPr>
            <a:spLocks noGrp="1"/>
          </p:cNvSpPr>
          <p:nvPr>
            <p:ph type="sldNum" sz="quarter" idx="12"/>
          </p:nvPr>
        </p:nvSpPr>
        <p:spPr>
          <a:xfrm>
            <a:off x="531813" y="787400"/>
            <a:ext cx="779462" cy="365125"/>
          </a:xfrm>
        </p:spPr>
        <p:txBody>
          <a:bodyPr/>
          <a:lstStyle/>
          <a:p>
            <a:pPr>
              <a:defRPr/>
            </a:pPr>
            <a:r>
              <a:rPr lang="en-US" altLang="zh-TW" dirty="0" smtClean="0"/>
              <a:t>93</a:t>
            </a:r>
            <a:endParaRPr lang="zh-TW" altLang="en-US" dirty="0"/>
          </a:p>
        </p:txBody>
      </p:sp>
    </p:spTree>
    <p:extLst>
      <p:ext uri="{BB962C8B-B14F-4D97-AF65-F5344CB8AC3E}">
        <p14:creationId xmlns:p14="http://schemas.microsoft.com/office/powerpoint/2010/main" xmlns="" val="128927670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標題 1"/>
          <p:cNvSpPr>
            <a:spLocks noGrp="1"/>
          </p:cNvSpPr>
          <p:nvPr>
            <p:ph type="title"/>
          </p:nvPr>
        </p:nvSpPr>
        <p:spPr/>
        <p:txBody>
          <a:bodyPr/>
          <a:lstStyle/>
          <a:p>
            <a:pPr eaLnBrk="1" hangingPunct="1"/>
            <a:r>
              <a:rPr lang="zh-TW" altLang="en-US" sz="4000" dirty="0" smtClean="0">
                <a:solidFill>
                  <a:srgbClr val="C00000"/>
                </a:solidFill>
                <a:latin typeface="華康華綜體W5" panose="020B0509000000000000" pitchFamily="49" charset="-120"/>
                <a:ea typeface="華康華綜體W5" panose="020B0509000000000000" pitchFamily="49" charset="-120"/>
              </a:rPr>
              <a:t>特色招生甄選入學</a:t>
            </a:r>
            <a:r>
              <a:rPr lang="en-US" altLang="zh-TW" sz="4000" dirty="0" smtClean="0">
                <a:solidFill>
                  <a:srgbClr val="C00000"/>
                </a:solidFill>
                <a:latin typeface="華康華綜體W5" panose="020B0509000000000000" pitchFamily="49" charset="-120"/>
                <a:ea typeface="華康華綜體W5" panose="020B0509000000000000" pitchFamily="49" charset="-120"/>
              </a:rPr>
              <a:t>-</a:t>
            </a:r>
            <a:r>
              <a:rPr lang="zh-TW" altLang="en-US" sz="4000" dirty="0" smtClean="0">
                <a:solidFill>
                  <a:srgbClr val="C00000"/>
                </a:solidFill>
                <a:latin typeface="華康華綜體W5" panose="020B0509000000000000" pitchFamily="49" charset="-120"/>
                <a:ea typeface="華康華綜體W5" panose="020B0509000000000000" pitchFamily="49" charset="-120"/>
              </a:rPr>
              <a:t>專業群科</a:t>
            </a:r>
          </a:p>
        </p:txBody>
      </p:sp>
      <p:sp>
        <p:nvSpPr>
          <p:cNvPr id="3" name="內容版面配置區 2"/>
          <p:cNvSpPr>
            <a:spLocks noGrp="1"/>
          </p:cNvSpPr>
          <p:nvPr>
            <p:ph idx="1"/>
          </p:nvPr>
        </p:nvSpPr>
        <p:spPr/>
        <p:txBody>
          <a:bodyPr/>
          <a:lstStyle/>
          <a:p>
            <a:endParaRPr lang="zh-TW" altLang="en-US"/>
          </a:p>
        </p:txBody>
      </p:sp>
      <p:graphicFrame>
        <p:nvGraphicFramePr>
          <p:cNvPr id="2" name="表格 1"/>
          <p:cNvGraphicFramePr>
            <a:graphicFrameLocks noGrp="1"/>
          </p:cNvGraphicFramePr>
          <p:nvPr/>
        </p:nvGraphicFramePr>
        <p:xfrm>
          <a:off x="2057400" y="1230313"/>
          <a:ext cx="8863012" cy="5240340"/>
        </p:xfrm>
        <a:graphic>
          <a:graphicData uri="http://schemas.openxmlformats.org/drawingml/2006/table">
            <a:tbl>
              <a:tblPr>
                <a:tableStyleId>{5C22544A-7EE6-4342-B048-85BDC9FD1C3A}</a:tableStyleId>
              </a:tblPr>
              <a:tblGrid>
                <a:gridCol w="1608278">
                  <a:extLst>
                    <a:ext uri="{9D8B030D-6E8A-4147-A177-3AD203B41FA5}">
                      <a16:colId xmlns="" xmlns:a16="http://schemas.microsoft.com/office/drawing/2014/main" val="20000"/>
                    </a:ext>
                  </a:extLst>
                </a:gridCol>
                <a:gridCol w="3614418">
                  <a:extLst>
                    <a:ext uri="{9D8B030D-6E8A-4147-A177-3AD203B41FA5}">
                      <a16:colId xmlns="" xmlns:a16="http://schemas.microsoft.com/office/drawing/2014/main" val="20001"/>
                    </a:ext>
                  </a:extLst>
                </a:gridCol>
                <a:gridCol w="1354128">
                  <a:extLst>
                    <a:ext uri="{9D8B030D-6E8A-4147-A177-3AD203B41FA5}">
                      <a16:colId xmlns="" xmlns:a16="http://schemas.microsoft.com/office/drawing/2014/main" val="20002"/>
                    </a:ext>
                  </a:extLst>
                </a:gridCol>
                <a:gridCol w="1429605">
                  <a:extLst>
                    <a:ext uri="{9D8B030D-6E8A-4147-A177-3AD203B41FA5}">
                      <a16:colId xmlns="" xmlns:a16="http://schemas.microsoft.com/office/drawing/2014/main" val="20003"/>
                    </a:ext>
                  </a:extLst>
                </a:gridCol>
                <a:gridCol w="856583">
                  <a:extLst>
                    <a:ext uri="{9D8B030D-6E8A-4147-A177-3AD203B41FA5}">
                      <a16:colId xmlns="" xmlns:a16="http://schemas.microsoft.com/office/drawing/2014/main" val="20004"/>
                    </a:ext>
                  </a:extLst>
                </a:gridCol>
              </a:tblGrid>
              <a:tr h="45532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kern="1200" cap="none" normalizeH="0" baseline="0" dirty="0">
                          <a:ln>
                            <a:noFill/>
                          </a:ln>
                          <a:solidFill>
                            <a:srgbClr val="FFFFFF"/>
                          </a:solidFill>
                          <a:effectLst/>
                          <a:latin typeface="Century Gothic" pitchFamily="34" charset="0"/>
                          <a:ea typeface="微軟正黑體" pitchFamily="34" charset="-120"/>
                          <a:cs typeface="+mn-cs"/>
                        </a:rPr>
                        <a:t>學校</a:t>
                      </a:r>
                    </a:p>
                  </a:txBody>
                  <a:tcPr marL="9188" marR="9188" marT="9188" marB="0" anchor="ctr">
                    <a:solidFill>
                      <a:srgbClr val="E7871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kern="1200" cap="none" normalizeH="0" baseline="0" dirty="0">
                          <a:ln>
                            <a:noFill/>
                          </a:ln>
                          <a:solidFill>
                            <a:srgbClr val="FFFFFF"/>
                          </a:solidFill>
                          <a:effectLst/>
                          <a:latin typeface="Century Gothic" pitchFamily="34" charset="0"/>
                          <a:ea typeface="微軟正黑體" pitchFamily="34" charset="-120"/>
                          <a:cs typeface="+mn-cs"/>
                        </a:rPr>
                        <a:t>特色班別名稱</a:t>
                      </a:r>
                    </a:p>
                  </a:txBody>
                  <a:tcPr marL="9188" marR="9188" marT="9188" marB="0" anchor="ctr">
                    <a:solidFill>
                      <a:srgbClr val="E7871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kern="1200" cap="none" normalizeH="0" baseline="0" dirty="0">
                          <a:ln>
                            <a:noFill/>
                          </a:ln>
                          <a:solidFill>
                            <a:srgbClr val="FFFFFF"/>
                          </a:solidFill>
                          <a:effectLst/>
                          <a:latin typeface="Century Gothic" pitchFamily="34" charset="0"/>
                          <a:ea typeface="微軟正黑體" pitchFamily="34" charset="-120"/>
                          <a:cs typeface="+mn-cs"/>
                        </a:rPr>
                        <a:t>班級數</a:t>
                      </a:r>
                    </a:p>
                  </a:txBody>
                  <a:tcPr marL="9188" marR="9188" marT="9188" marB="0" anchor="ctr">
                    <a:solidFill>
                      <a:srgbClr val="E7871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kern="1200" cap="none" normalizeH="0" baseline="0" dirty="0">
                          <a:ln>
                            <a:noFill/>
                          </a:ln>
                          <a:solidFill>
                            <a:srgbClr val="FFFFFF"/>
                          </a:solidFill>
                          <a:effectLst/>
                          <a:latin typeface="Century Gothic" pitchFamily="34" charset="0"/>
                          <a:ea typeface="微軟正黑體" pitchFamily="34" charset="-120"/>
                          <a:cs typeface="+mn-cs"/>
                        </a:rPr>
                        <a:t>招生數</a:t>
                      </a:r>
                    </a:p>
                  </a:txBody>
                  <a:tcPr marL="9188" marR="9188" marT="9188" marB="0" anchor="ctr">
                    <a:solidFill>
                      <a:srgbClr val="E7871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kern="1200" cap="none" normalizeH="0" baseline="0" dirty="0">
                          <a:ln>
                            <a:noFill/>
                          </a:ln>
                          <a:solidFill>
                            <a:srgbClr val="FFFFFF"/>
                          </a:solidFill>
                          <a:effectLst/>
                          <a:latin typeface="Century Gothic" pitchFamily="34" charset="0"/>
                          <a:ea typeface="微軟正黑體" pitchFamily="34" charset="-120"/>
                          <a:cs typeface="+mn-cs"/>
                        </a:rPr>
                        <a:t>總數</a:t>
                      </a:r>
                    </a:p>
                  </a:txBody>
                  <a:tcPr marL="9188" marR="9188" marT="9188" marB="0" anchor="ctr">
                    <a:solidFill>
                      <a:srgbClr val="E78712"/>
                    </a:solidFill>
                  </a:tcPr>
                </a:tc>
                <a:extLst>
                  <a:ext uri="{0D108BD9-81ED-4DB2-BD59-A6C34878D82A}">
                    <a16:rowId xmlns="" xmlns:a16="http://schemas.microsoft.com/office/drawing/2014/main" val="10000"/>
                  </a:ext>
                </a:extLst>
              </a:tr>
              <a:tr h="314571">
                <a:tc rowSpan="5">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kern="1200" cap="none" normalizeH="0" baseline="0" dirty="0">
                          <a:ln>
                            <a:noFill/>
                          </a:ln>
                          <a:solidFill>
                            <a:srgbClr val="FFFFFF"/>
                          </a:solidFill>
                          <a:effectLst/>
                          <a:latin typeface="Century Gothic" pitchFamily="34" charset="0"/>
                          <a:ea typeface="微軟正黑體" pitchFamily="34" charset="-120"/>
                          <a:cs typeface="+mn-cs"/>
                        </a:rPr>
                        <a:t>臺南高商</a:t>
                      </a:r>
                    </a:p>
                  </a:txBody>
                  <a:tcPr marL="9188" marR="9188" marT="9188" marB="0" anchor="ctr">
                    <a:solidFill>
                      <a:srgbClr val="E78712"/>
                    </a:solidFill>
                  </a:tcPr>
                </a:tc>
                <a:tc>
                  <a:txBody>
                    <a:bodyPr/>
                    <a:lstStyle/>
                    <a:p>
                      <a:pPr algn="l" fontAlgn="ctr"/>
                      <a:r>
                        <a:rPr lang="zh-TW" altLang="en-US" sz="2000" u="none" strike="noStrike" dirty="0">
                          <a:effectLst/>
                        </a:rPr>
                        <a:t>文創設計班</a:t>
                      </a:r>
                      <a:endParaRPr lang="zh-TW" altLang="en-US" sz="2000" b="0" i="0" u="none" strike="noStrike" dirty="0">
                        <a:solidFill>
                          <a:srgbClr val="000000"/>
                        </a:solidFill>
                        <a:effectLst/>
                        <a:latin typeface="標楷體" panose="03000509000000000000" pitchFamily="65" charset="-120"/>
                        <a:ea typeface="標楷體" panose="03000509000000000000" pitchFamily="65" charset="-120"/>
                      </a:endParaRPr>
                    </a:p>
                  </a:txBody>
                  <a:tcPr marL="9188" marR="9188" marT="9188" marB="0" anchor="ctr"/>
                </a:tc>
                <a:tc>
                  <a:txBody>
                    <a:bodyPr/>
                    <a:lstStyle/>
                    <a:p>
                      <a:pPr algn="ctr" fontAlgn="ctr"/>
                      <a:r>
                        <a:rPr lang="en-US" altLang="zh-TW" sz="2000" u="none" strike="noStrike" dirty="0">
                          <a:effectLst/>
                        </a:rPr>
                        <a:t>1.5</a:t>
                      </a:r>
                      <a:endParaRPr lang="en-US" altLang="zh-TW" sz="2000" b="0" i="0" u="none" strike="noStrike" dirty="0">
                        <a:solidFill>
                          <a:srgbClr val="000000"/>
                        </a:solidFill>
                        <a:effectLst/>
                        <a:latin typeface="標楷體" panose="03000509000000000000" pitchFamily="65" charset="-120"/>
                        <a:ea typeface="標楷體" panose="03000509000000000000" pitchFamily="65" charset="-120"/>
                      </a:endParaRPr>
                    </a:p>
                  </a:txBody>
                  <a:tcPr marL="9188" marR="9188" marT="9188" marB="0" anchor="ctr"/>
                </a:tc>
                <a:tc>
                  <a:txBody>
                    <a:bodyPr/>
                    <a:lstStyle/>
                    <a:p>
                      <a:pPr algn="ctr" fontAlgn="ctr"/>
                      <a:r>
                        <a:rPr lang="en-US" altLang="zh-TW" sz="2000" u="none" strike="noStrike" dirty="0">
                          <a:effectLst/>
                        </a:rPr>
                        <a:t>57</a:t>
                      </a:r>
                      <a:endParaRPr lang="en-US" altLang="zh-TW" sz="2000" b="0" i="0" u="none" strike="noStrike" dirty="0">
                        <a:solidFill>
                          <a:srgbClr val="000000"/>
                        </a:solidFill>
                        <a:effectLst/>
                        <a:latin typeface="標楷體" panose="03000509000000000000" pitchFamily="65" charset="-120"/>
                        <a:ea typeface="標楷體" panose="03000509000000000000" pitchFamily="65" charset="-120"/>
                      </a:endParaRPr>
                    </a:p>
                  </a:txBody>
                  <a:tcPr marL="9188" marR="9188" marT="9188" marB="0" anchor="ctr"/>
                </a:tc>
                <a:tc rowSpan="5">
                  <a:txBody>
                    <a:bodyPr/>
                    <a:lstStyle/>
                    <a:p>
                      <a:pPr algn="ctr" fontAlgn="ctr"/>
                      <a:r>
                        <a:rPr lang="en-US" altLang="zh-TW" sz="2000" u="none" strike="noStrike" dirty="0">
                          <a:effectLst/>
                        </a:rPr>
                        <a:t>228</a:t>
                      </a:r>
                      <a:endParaRPr lang="en-US" altLang="zh-TW" sz="2000" b="0" i="0" u="none" strike="noStrike" dirty="0">
                        <a:solidFill>
                          <a:srgbClr val="000000"/>
                        </a:solidFill>
                        <a:effectLst/>
                        <a:latin typeface="標楷體" panose="03000509000000000000" pitchFamily="65" charset="-120"/>
                        <a:ea typeface="標楷體" panose="03000509000000000000" pitchFamily="65" charset="-120"/>
                      </a:endParaRPr>
                    </a:p>
                  </a:txBody>
                  <a:tcPr marL="9188" marR="9188" marT="9188" marB="0" anchor="ctr"/>
                </a:tc>
                <a:extLst>
                  <a:ext uri="{0D108BD9-81ED-4DB2-BD59-A6C34878D82A}">
                    <a16:rowId xmlns="" xmlns:a16="http://schemas.microsoft.com/office/drawing/2014/main" val="10001"/>
                  </a:ext>
                </a:extLst>
              </a:tr>
              <a:tr h="314571">
                <a:tc vMerge="1">
                  <a:txBody>
                    <a:bodyPr/>
                    <a:lstStyle/>
                    <a:p>
                      <a:endParaRPr lang="zh-TW" altLang="en-US"/>
                    </a:p>
                  </a:txBody>
                  <a:tcPr/>
                </a:tc>
                <a:tc>
                  <a:txBody>
                    <a:bodyPr/>
                    <a:lstStyle/>
                    <a:p>
                      <a:pPr algn="l" fontAlgn="ctr"/>
                      <a:r>
                        <a:rPr lang="zh-TW" altLang="en-US" sz="2000" u="none" strike="noStrike" dirty="0">
                          <a:effectLst/>
                        </a:rPr>
                        <a:t>餐旅休閒管理班</a:t>
                      </a:r>
                      <a:endParaRPr lang="zh-TW" altLang="en-US" sz="2000" b="0" i="0" u="none" strike="noStrike" dirty="0">
                        <a:solidFill>
                          <a:srgbClr val="000000"/>
                        </a:solidFill>
                        <a:effectLst/>
                        <a:latin typeface="標楷體" panose="03000509000000000000" pitchFamily="65" charset="-120"/>
                        <a:ea typeface="標楷體" panose="03000509000000000000" pitchFamily="65" charset="-120"/>
                      </a:endParaRPr>
                    </a:p>
                  </a:txBody>
                  <a:tcPr marL="9188" marR="9188" marT="9188" marB="0" anchor="ctr"/>
                </a:tc>
                <a:tc>
                  <a:txBody>
                    <a:bodyPr/>
                    <a:lstStyle/>
                    <a:p>
                      <a:pPr algn="ctr" fontAlgn="ctr"/>
                      <a:r>
                        <a:rPr lang="en-US" altLang="zh-TW" sz="2000" u="none" strike="noStrike" dirty="0">
                          <a:effectLst/>
                        </a:rPr>
                        <a:t>1.5</a:t>
                      </a:r>
                      <a:endParaRPr lang="en-US" altLang="zh-TW" sz="2000" b="0" i="0" u="none" strike="noStrike" dirty="0">
                        <a:solidFill>
                          <a:srgbClr val="000000"/>
                        </a:solidFill>
                        <a:effectLst/>
                        <a:latin typeface="標楷體" panose="03000509000000000000" pitchFamily="65" charset="-120"/>
                        <a:ea typeface="標楷體" panose="03000509000000000000" pitchFamily="65" charset="-120"/>
                      </a:endParaRPr>
                    </a:p>
                  </a:txBody>
                  <a:tcPr marL="9188" marR="9188" marT="9188" marB="0" anchor="ctr"/>
                </a:tc>
                <a:tc>
                  <a:txBody>
                    <a:bodyPr/>
                    <a:lstStyle/>
                    <a:p>
                      <a:pPr algn="ctr" fontAlgn="ctr"/>
                      <a:r>
                        <a:rPr lang="en-US" altLang="zh-TW" sz="2000" u="none" strike="noStrike" dirty="0">
                          <a:effectLst/>
                        </a:rPr>
                        <a:t>57</a:t>
                      </a:r>
                      <a:endParaRPr lang="en-US" altLang="zh-TW" sz="2000" b="0" i="0" u="none" strike="noStrike" dirty="0">
                        <a:solidFill>
                          <a:srgbClr val="000000"/>
                        </a:solidFill>
                        <a:effectLst/>
                        <a:latin typeface="標楷體" panose="03000509000000000000" pitchFamily="65" charset="-120"/>
                        <a:ea typeface="標楷體" panose="03000509000000000000" pitchFamily="65" charset="-120"/>
                      </a:endParaRPr>
                    </a:p>
                  </a:txBody>
                  <a:tcPr marL="9188" marR="9188" marT="9188" marB="0" anchor="ctr"/>
                </a:tc>
                <a:tc vMerge="1">
                  <a:txBody>
                    <a:bodyPr/>
                    <a:lstStyle/>
                    <a:p>
                      <a:endParaRPr lang="zh-TW" altLang="en-US"/>
                    </a:p>
                  </a:txBody>
                  <a:tcPr/>
                </a:tc>
                <a:extLst>
                  <a:ext uri="{0D108BD9-81ED-4DB2-BD59-A6C34878D82A}">
                    <a16:rowId xmlns="" xmlns:a16="http://schemas.microsoft.com/office/drawing/2014/main" val="10002"/>
                  </a:ext>
                </a:extLst>
              </a:tr>
              <a:tr h="314571">
                <a:tc vMerge="1">
                  <a:txBody>
                    <a:bodyPr/>
                    <a:lstStyle/>
                    <a:p>
                      <a:endParaRPr lang="zh-TW" altLang="en-US"/>
                    </a:p>
                  </a:txBody>
                  <a:tcPr/>
                </a:tc>
                <a:tc>
                  <a:txBody>
                    <a:bodyPr/>
                    <a:lstStyle/>
                    <a:p>
                      <a:pPr algn="l" fontAlgn="ctr"/>
                      <a:r>
                        <a:rPr lang="zh-TW" altLang="en-US" sz="2000" u="none" strike="noStrike" dirty="0">
                          <a:effectLst/>
                        </a:rPr>
                        <a:t>外貿精英班</a:t>
                      </a:r>
                      <a:endParaRPr lang="zh-TW" altLang="en-US" sz="2000" b="0" i="0" u="none" strike="noStrike" dirty="0">
                        <a:solidFill>
                          <a:srgbClr val="000000"/>
                        </a:solidFill>
                        <a:effectLst/>
                        <a:latin typeface="標楷體" panose="03000509000000000000" pitchFamily="65" charset="-120"/>
                        <a:ea typeface="標楷體" panose="03000509000000000000" pitchFamily="65" charset="-120"/>
                      </a:endParaRPr>
                    </a:p>
                  </a:txBody>
                  <a:tcPr marL="9188" marR="9188" marT="9188" marB="0" anchor="ctr"/>
                </a:tc>
                <a:tc>
                  <a:txBody>
                    <a:bodyPr/>
                    <a:lstStyle/>
                    <a:p>
                      <a:pPr algn="ctr" fontAlgn="ctr"/>
                      <a:r>
                        <a:rPr lang="en-US" altLang="zh-TW" sz="2000" u="none" strike="noStrike" dirty="0">
                          <a:effectLst/>
                        </a:rPr>
                        <a:t>1</a:t>
                      </a:r>
                      <a:endParaRPr lang="en-US" altLang="zh-TW" sz="2000" b="0" i="0" u="none" strike="noStrike" dirty="0">
                        <a:solidFill>
                          <a:srgbClr val="000000"/>
                        </a:solidFill>
                        <a:effectLst/>
                        <a:latin typeface="標楷體" panose="03000509000000000000" pitchFamily="65" charset="-120"/>
                        <a:ea typeface="標楷體" panose="03000509000000000000" pitchFamily="65" charset="-120"/>
                      </a:endParaRPr>
                    </a:p>
                  </a:txBody>
                  <a:tcPr marL="9188" marR="9188" marT="9188" marB="0" anchor="ctr"/>
                </a:tc>
                <a:tc>
                  <a:txBody>
                    <a:bodyPr/>
                    <a:lstStyle/>
                    <a:p>
                      <a:pPr algn="ctr" fontAlgn="ctr"/>
                      <a:r>
                        <a:rPr lang="en-US" altLang="zh-TW" sz="2000" u="none" strike="noStrike" dirty="0">
                          <a:effectLst/>
                        </a:rPr>
                        <a:t>38</a:t>
                      </a:r>
                      <a:endParaRPr lang="en-US" altLang="zh-TW" sz="2000" b="0" i="0" u="none" strike="noStrike" dirty="0">
                        <a:solidFill>
                          <a:srgbClr val="000000"/>
                        </a:solidFill>
                        <a:effectLst/>
                        <a:latin typeface="標楷體" panose="03000509000000000000" pitchFamily="65" charset="-120"/>
                        <a:ea typeface="標楷體" panose="03000509000000000000" pitchFamily="65" charset="-120"/>
                      </a:endParaRPr>
                    </a:p>
                  </a:txBody>
                  <a:tcPr marL="9188" marR="9188" marT="9188" marB="0" anchor="ctr"/>
                </a:tc>
                <a:tc vMerge="1">
                  <a:txBody>
                    <a:bodyPr/>
                    <a:lstStyle/>
                    <a:p>
                      <a:endParaRPr lang="zh-TW" altLang="en-US"/>
                    </a:p>
                  </a:txBody>
                  <a:tcPr/>
                </a:tc>
                <a:extLst>
                  <a:ext uri="{0D108BD9-81ED-4DB2-BD59-A6C34878D82A}">
                    <a16:rowId xmlns="" xmlns:a16="http://schemas.microsoft.com/office/drawing/2014/main" val="10003"/>
                  </a:ext>
                </a:extLst>
              </a:tr>
              <a:tr h="314571">
                <a:tc vMerge="1">
                  <a:txBody>
                    <a:bodyPr/>
                    <a:lstStyle/>
                    <a:p>
                      <a:endParaRPr lang="zh-TW" altLang="en-US"/>
                    </a:p>
                  </a:txBody>
                  <a:tcPr/>
                </a:tc>
                <a:tc>
                  <a:txBody>
                    <a:bodyPr/>
                    <a:lstStyle/>
                    <a:p>
                      <a:pPr algn="l" fontAlgn="ctr"/>
                      <a:r>
                        <a:rPr lang="zh-TW" altLang="en-US" sz="2000" u="none" strike="noStrike" dirty="0">
                          <a:effectLst/>
                        </a:rPr>
                        <a:t>職場英文精英班</a:t>
                      </a:r>
                      <a:endParaRPr lang="zh-TW" altLang="en-US" sz="2000" b="0" i="0" u="none" strike="noStrike" dirty="0">
                        <a:solidFill>
                          <a:srgbClr val="000000"/>
                        </a:solidFill>
                        <a:effectLst/>
                        <a:latin typeface="標楷體" panose="03000509000000000000" pitchFamily="65" charset="-120"/>
                        <a:ea typeface="標楷體" panose="03000509000000000000" pitchFamily="65" charset="-120"/>
                      </a:endParaRPr>
                    </a:p>
                  </a:txBody>
                  <a:tcPr marL="9188" marR="9188" marT="9188" marB="0" anchor="ctr"/>
                </a:tc>
                <a:tc>
                  <a:txBody>
                    <a:bodyPr/>
                    <a:lstStyle/>
                    <a:p>
                      <a:pPr algn="ctr" fontAlgn="ctr"/>
                      <a:r>
                        <a:rPr lang="en-US" altLang="zh-TW" sz="2000" u="none" strike="noStrike" dirty="0">
                          <a:effectLst/>
                        </a:rPr>
                        <a:t>1</a:t>
                      </a:r>
                      <a:endParaRPr lang="en-US" altLang="zh-TW" sz="2000" b="0" i="0" u="none" strike="noStrike" dirty="0">
                        <a:solidFill>
                          <a:srgbClr val="000000"/>
                        </a:solidFill>
                        <a:effectLst/>
                        <a:latin typeface="標楷體" panose="03000509000000000000" pitchFamily="65" charset="-120"/>
                        <a:ea typeface="標楷體" panose="03000509000000000000" pitchFamily="65" charset="-120"/>
                      </a:endParaRPr>
                    </a:p>
                  </a:txBody>
                  <a:tcPr marL="9188" marR="9188" marT="9188" marB="0" anchor="ctr"/>
                </a:tc>
                <a:tc>
                  <a:txBody>
                    <a:bodyPr/>
                    <a:lstStyle/>
                    <a:p>
                      <a:pPr algn="ctr" fontAlgn="ctr"/>
                      <a:r>
                        <a:rPr lang="en-US" altLang="zh-TW" sz="2000" u="none" strike="noStrike" dirty="0">
                          <a:effectLst/>
                        </a:rPr>
                        <a:t>38</a:t>
                      </a:r>
                      <a:endParaRPr lang="en-US" altLang="zh-TW" sz="2000" b="0" i="0" u="none" strike="noStrike" dirty="0">
                        <a:solidFill>
                          <a:srgbClr val="000000"/>
                        </a:solidFill>
                        <a:effectLst/>
                        <a:latin typeface="標楷體" panose="03000509000000000000" pitchFamily="65" charset="-120"/>
                        <a:ea typeface="標楷體" panose="03000509000000000000" pitchFamily="65" charset="-120"/>
                      </a:endParaRPr>
                    </a:p>
                  </a:txBody>
                  <a:tcPr marL="9188" marR="9188" marT="9188" marB="0" anchor="ctr"/>
                </a:tc>
                <a:tc vMerge="1">
                  <a:txBody>
                    <a:bodyPr/>
                    <a:lstStyle/>
                    <a:p>
                      <a:endParaRPr lang="zh-TW" altLang="en-US"/>
                    </a:p>
                  </a:txBody>
                  <a:tcPr/>
                </a:tc>
                <a:extLst>
                  <a:ext uri="{0D108BD9-81ED-4DB2-BD59-A6C34878D82A}">
                    <a16:rowId xmlns="" xmlns:a16="http://schemas.microsoft.com/office/drawing/2014/main" val="10004"/>
                  </a:ext>
                </a:extLst>
              </a:tr>
              <a:tr h="314571">
                <a:tc vMerge="1">
                  <a:txBody>
                    <a:bodyPr/>
                    <a:lstStyle/>
                    <a:p>
                      <a:endParaRPr lang="zh-TW" altLang="en-US"/>
                    </a:p>
                  </a:txBody>
                  <a:tcPr/>
                </a:tc>
                <a:tc>
                  <a:txBody>
                    <a:bodyPr/>
                    <a:lstStyle/>
                    <a:p>
                      <a:pPr algn="l" fontAlgn="ctr"/>
                      <a:r>
                        <a:rPr lang="zh-TW" altLang="en-US" sz="2000" u="none" strike="noStrike" dirty="0">
                          <a:effectLst/>
                        </a:rPr>
                        <a:t>數位科技精英班</a:t>
                      </a:r>
                      <a:endParaRPr lang="zh-TW" altLang="en-US" sz="2000" b="0" i="0" u="none" strike="noStrike" dirty="0">
                        <a:solidFill>
                          <a:srgbClr val="000000"/>
                        </a:solidFill>
                        <a:effectLst/>
                        <a:latin typeface="標楷體" panose="03000509000000000000" pitchFamily="65" charset="-120"/>
                        <a:ea typeface="標楷體" panose="03000509000000000000" pitchFamily="65" charset="-120"/>
                      </a:endParaRPr>
                    </a:p>
                  </a:txBody>
                  <a:tcPr marL="9188" marR="9188" marT="9188" marB="0" anchor="ctr"/>
                </a:tc>
                <a:tc>
                  <a:txBody>
                    <a:bodyPr/>
                    <a:lstStyle/>
                    <a:p>
                      <a:pPr algn="ctr" fontAlgn="ctr"/>
                      <a:r>
                        <a:rPr lang="en-US" altLang="zh-TW" sz="2000" u="none" strike="noStrike" dirty="0">
                          <a:effectLst/>
                        </a:rPr>
                        <a:t>1</a:t>
                      </a:r>
                      <a:endParaRPr lang="en-US" altLang="zh-TW" sz="2000" b="0" i="0" u="none" strike="noStrike" dirty="0">
                        <a:solidFill>
                          <a:srgbClr val="000000"/>
                        </a:solidFill>
                        <a:effectLst/>
                        <a:latin typeface="標楷體" panose="03000509000000000000" pitchFamily="65" charset="-120"/>
                        <a:ea typeface="標楷體" panose="03000509000000000000" pitchFamily="65" charset="-120"/>
                      </a:endParaRPr>
                    </a:p>
                  </a:txBody>
                  <a:tcPr marL="9188" marR="9188" marT="9188" marB="0" anchor="ctr"/>
                </a:tc>
                <a:tc>
                  <a:txBody>
                    <a:bodyPr/>
                    <a:lstStyle/>
                    <a:p>
                      <a:pPr algn="ctr" fontAlgn="ctr"/>
                      <a:r>
                        <a:rPr lang="en-US" altLang="zh-TW" sz="2000" u="none" strike="noStrike" dirty="0">
                          <a:effectLst/>
                        </a:rPr>
                        <a:t>38</a:t>
                      </a:r>
                      <a:endParaRPr lang="en-US" altLang="zh-TW" sz="2000" b="0" i="0" u="none" strike="noStrike" dirty="0">
                        <a:solidFill>
                          <a:srgbClr val="000000"/>
                        </a:solidFill>
                        <a:effectLst/>
                        <a:latin typeface="標楷體" panose="03000509000000000000" pitchFamily="65" charset="-120"/>
                        <a:ea typeface="標楷體" panose="03000509000000000000" pitchFamily="65" charset="-120"/>
                      </a:endParaRPr>
                    </a:p>
                  </a:txBody>
                  <a:tcPr marL="9188" marR="9188" marT="9188" marB="0" anchor="ctr"/>
                </a:tc>
                <a:tc vMerge="1">
                  <a:txBody>
                    <a:bodyPr/>
                    <a:lstStyle/>
                    <a:p>
                      <a:endParaRPr lang="zh-TW" altLang="en-US"/>
                    </a:p>
                  </a:txBody>
                  <a:tcPr/>
                </a:tc>
                <a:extLst>
                  <a:ext uri="{0D108BD9-81ED-4DB2-BD59-A6C34878D82A}">
                    <a16:rowId xmlns="" xmlns:a16="http://schemas.microsoft.com/office/drawing/2014/main" val="10005"/>
                  </a:ext>
                </a:extLst>
              </a:tr>
              <a:tr h="314571">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kern="1200" cap="none" normalizeH="0" baseline="0" dirty="0">
                          <a:ln>
                            <a:noFill/>
                          </a:ln>
                          <a:solidFill>
                            <a:srgbClr val="FFFFFF"/>
                          </a:solidFill>
                          <a:effectLst/>
                          <a:latin typeface="Century Gothic" pitchFamily="34" charset="0"/>
                          <a:ea typeface="微軟正黑體" pitchFamily="34" charset="-120"/>
                          <a:cs typeface="+mn-cs"/>
                        </a:rPr>
                        <a:t>臺南高工</a:t>
                      </a:r>
                    </a:p>
                  </a:txBody>
                  <a:tcPr marL="9188" marR="9188" marT="9188" marB="0" anchor="ctr">
                    <a:solidFill>
                      <a:srgbClr val="E78712"/>
                    </a:solidFill>
                  </a:tcPr>
                </a:tc>
                <a:tc>
                  <a:txBody>
                    <a:bodyPr/>
                    <a:lstStyle/>
                    <a:p>
                      <a:pPr algn="l" fontAlgn="ctr"/>
                      <a:r>
                        <a:rPr lang="zh-TW" altLang="en-US" sz="2000" u="none" strike="noStrike">
                          <a:effectLst/>
                        </a:rPr>
                        <a:t>金屬創意班</a:t>
                      </a:r>
                      <a:endParaRPr lang="zh-TW" altLang="en-US" sz="2000" b="0" i="0" u="none" strike="noStrike">
                        <a:solidFill>
                          <a:srgbClr val="000000"/>
                        </a:solidFill>
                        <a:effectLst/>
                        <a:latin typeface="標楷體" panose="03000509000000000000" pitchFamily="65" charset="-120"/>
                        <a:ea typeface="標楷體" panose="03000509000000000000" pitchFamily="65" charset="-120"/>
                      </a:endParaRPr>
                    </a:p>
                  </a:txBody>
                  <a:tcPr marL="9188" marR="9188" marT="9188" marB="0" anchor="ctr"/>
                </a:tc>
                <a:tc>
                  <a:txBody>
                    <a:bodyPr/>
                    <a:lstStyle/>
                    <a:p>
                      <a:pPr algn="ctr" fontAlgn="ctr"/>
                      <a:r>
                        <a:rPr lang="en-US" altLang="zh-TW" sz="2000" u="none" strike="noStrike" dirty="0">
                          <a:effectLst/>
                        </a:rPr>
                        <a:t>1</a:t>
                      </a:r>
                      <a:endParaRPr lang="en-US" altLang="zh-TW" sz="2000" b="0" i="0" u="none" strike="noStrike" dirty="0">
                        <a:solidFill>
                          <a:srgbClr val="000000"/>
                        </a:solidFill>
                        <a:effectLst/>
                        <a:latin typeface="標楷體" panose="03000509000000000000" pitchFamily="65" charset="-120"/>
                        <a:ea typeface="標楷體" panose="03000509000000000000" pitchFamily="65" charset="-120"/>
                      </a:endParaRPr>
                    </a:p>
                  </a:txBody>
                  <a:tcPr marL="9188" marR="9188" marT="9188" marB="0" anchor="ctr"/>
                </a:tc>
                <a:tc>
                  <a:txBody>
                    <a:bodyPr/>
                    <a:lstStyle/>
                    <a:p>
                      <a:pPr algn="ctr" fontAlgn="ctr"/>
                      <a:r>
                        <a:rPr lang="en-US" altLang="zh-TW" sz="2000" u="none" strike="noStrike" dirty="0">
                          <a:effectLst/>
                        </a:rPr>
                        <a:t>38</a:t>
                      </a:r>
                      <a:endParaRPr lang="en-US" altLang="zh-TW" sz="2000" b="0" i="0" u="none" strike="noStrike" dirty="0">
                        <a:solidFill>
                          <a:srgbClr val="000000"/>
                        </a:solidFill>
                        <a:effectLst/>
                        <a:latin typeface="標楷體" panose="03000509000000000000" pitchFamily="65" charset="-120"/>
                        <a:ea typeface="標楷體" panose="03000509000000000000" pitchFamily="65" charset="-120"/>
                      </a:endParaRPr>
                    </a:p>
                  </a:txBody>
                  <a:tcPr marL="9188" marR="9188" marT="9188" marB="0" anchor="ctr"/>
                </a:tc>
                <a:tc rowSpan="2">
                  <a:txBody>
                    <a:bodyPr/>
                    <a:lstStyle/>
                    <a:p>
                      <a:pPr algn="ctr" fontAlgn="ctr"/>
                      <a:r>
                        <a:rPr lang="en-US" altLang="zh-TW" sz="2000" u="none" strike="noStrike">
                          <a:effectLst/>
                        </a:rPr>
                        <a:t>76</a:t>
                      </a:r>
                      <a:endParaRPr lang="en-US" altLang="zh-TW" sz="2000" b="0" i="0" u="none" strike="noStrike">
                        <a:solidFill>
                          <a:srgbClr val="000000"/>
                        </a:solidFill>
                        <a:effectLst/>
                        <a:latin typeface="標楷體" panose="03000509000000000000" pitchFamily="65" charset="-120"/>
                        <a:ea typeface="標楷體" panose="03000509000000000000" pitchFamily="65" charset="-120"/>
                      </a:endParaRPr>
                    </a:p>
                  </a:txBody>
                  <a:tcPr marL="9188" marR="9188" marT="9188" marB="0" anchor="ctr"/>
                </a:tc>
                <a:extLst>
                  <a:ext uri="{0D108BD9-81ED-4DB2-BD59-A6C34878D82A}">
                    <a16:rowId xmlns="" xmlns:a16="http://schemas.microsoft.com/office/drawing/2014/main" val="10006"/>
                  </a:ext>
                </a:extLst>
              </a:tr>
              <a:tr h="314571">
                <a:tc vMerge="1">
                  <a:txBody>
                    <a:bodyPr/>
                    <a:lstStyle/>
                    <a:p>
                      <a:endParaRPr lang="zh-TW" altLang="en-US"/>
                    </a:p>
                  </a:txBody>
                  <a:tcPr/>
                </a:tc>
                <a:tc>
                  <a:txBody>
                    <a:bodyPr/>
                    <a:lstStyle/>
                    <a:p>
                      <a:pPr algn="l" fontAlgn="ctr"/>
                      <a:r>
                        <a:rPr lang="zh-TW" altLang="en-US" sz="2000" u="none" strike="noStrike" dirty="0">
                          <a:effectLst/>
                        </a:rPr>
                        <a:t>電機創新班</a:t>
                      </a:r>
                      <a:endParaRPr lang="zh-TW" altLang="en-US" sz="2000" b="0" i="0" u="none" strike="noStrike" dirty="0">
                        <a:solidFill>
                          <a:srgbClr val="000000"/>
                        </a:solidFill>
                        <a:effectLst/>
                        <a:latin typeface="標楷體" panose="03000509000000000000" pitchFamily="65" charset="-120"/>
                        <a:ea typeface="標楷體" panose="03000509000000000000" pitchFamily="65" charset="-120"/>
                      </a:endParaRPr>
                    </a:p>
                  </a:txBody>
                  <a:tcPr marL="9188" marR="9188" marT="9188" marB="0" anchor="ctr"/>
                </a:tc>
                <a:tc>
                  <a:txBody>
                    <a:bodyPr/>
                    <a:lstStyle/>
                    <a:p>
                      <a:pPr algn="ctr" fontAlgn="ctr"/>
                      <a:r>
                        <a:rPr lang="en-US" altLang="zh-TW" sz="2000" u="none" strike="noStrike" dirty="0">
                          <a:effectLst/>
                        </a:rPr>
                        <a:t>1</a:t>
                      </a:r>
                      <a:endParaRPr lang="en-US" altLang="zh-TW" sz="2000" b="0" i="0" u="none" strike="noStrike" dirty="0">
                        <a:solidFill>
                          <a:srgbClr val="000000"/>
                        </a:solidFill>
                        <a:effectLst/>
                        <a:latin typeface="標楷體" panose="03000509000000000000" pitchFamily="65" charset="-120"/>
                        <a:ea typeface="標楷體" panose="03000509000000000000" pitchFamily="65" charset="-120"/>
                      </a:endParaRPr>
                    </a:p>
                  </a:txBody>
                  <a:tcPr marL="9188" marR="9188" marT="9188" marB="0" anchor="ctr"/>
                </a:tc>
                <a:tc>
                  <a:txBody>
                    <a:bodyPr/>
                    <a:lstStyle/>
                    <a:p>
                      <a:pPr algn="ctr" fontAlgn="ctr"/>
                      <a:r>
                        <a:rPr lang="en-US" altLang="zh-TW" sz="2000" u="none" strike="noStrike" dirty="0">
                          <a:effectLst/>
                        </a:rPr>
                        <a:t>38</a:t>
                      </a:r>
                      <a:endParaRPr lang="en-US" altLang="zh-TW" sz="2000" b="0" i="0" u="none" strike="noStrike" dirty="0">
                        <a:solidFill>
                          <a:srgbClr val="000000"/>
                        </a:solidFill>
                        <a:effectLst/>
                        <a:latin typeface="標楷體" panose="03000509000000000000" pitchFamily="65" charset="-120"/>
                        <a:ea typeface="標楷體" panose="03000509000000000000" pitchFamily="65" charset="-120"/>
                      </a:endParaRPr>
                    </a:p>
                  </a:txBody>
                  <a:tcPr marL="9188" marR="9188" marT="9188" marB="0" anchor="ctr"/>
                </a:tc>
                <a:tc vMerge="1">
                  <a:txBody>
                    <a:bodyPr/>
                    <a:lstStyle/>
                    <a:p>
                      <a:endParaRPr lang="zh-TW" altLang="en-US"/>
                    </a:p>
                  </a:txBody>
                  <a:tcPr/>
                </a:tc>
                <a:extLst>
                  <a:ext uri="{0D108BD9-81ED-4DB2-BD59-A6C34878D82A}">
                    <a16:rowId xmlns="" xmlns:a16="http://schemas.microsoft.com/office/drawing/2014/main" val="10007"/>
                  </a:ext>
                </a:extLst>
              </a:tr>
              <a:tr h="367616">
                <a:tc row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kern="1200" cap="none" normalizeH="0" baseline="0" dirty="0">
                          <a:ln>
                            <a:noFill/>
                          </a:ln>
                          <a:solidFill>
                            <a:srgbClr val="FFFFFF"/>
                          </a:solidFill>
                          <a:effectLst/>
                          <a:latin typeface="Century Gothic" pitchFamily="34" charset="0"/>
                          <a:ea typeface="微軟正黑體" pitchFamily="34" charset="-120"/>
                          <a:cs typeface="+mn-cs"/>
                        </a:rPr>
                        <a:t>新營高工</a:t>
                      </a:r>
                    </a:p>
                  </a:txBody>
                  <a:tcPr marL="9188" marR="9188" marT="9188" marB="0" anchor="ctr">
                    <a:solidFill>
                      <a:srgbClr val="E78712"/>
                    </a:solidFill>
                  </a:tcPr>
                </a:tc>
                <a:tc>
                  <a:txBody>
                    <a:bodyPr/>
                    <a:lstStyle/>
                    <a:p>
                      <a:pPr algn="l" fontAlgn="ctr"/>
                      <a:r>
                        <a:rPr lang="zh-TW" altLang="en-US" sz="2000" u="none" strike="noStrike" dirty="0">
                          <a:effectLst/>
                        </a:rPr>
                        <a:t>電腦輔助設計與製造菁英班</a:t>
                      </a:r>
                      <a:endParaRPr lang="zh-TW" altLang="en-US" sz="2000" b="0" i="0" u="none" strike="noStrike" dirty="0">
                        <a:solidFill>
                          <a:srgbClr val="000000"/>
                        </a:solidFill>
                        <a:effectLst/>
                        <a:latin typeface="標楷體" panose="03000509000000000000" pitchFamily="65" charset="-120"/>
                        <a:ea typeface="標楷體" panose="03000509000000000000" pitchFamily="65" charset="-120"/>
                      </a:endParaRPr>
                    </a:p>
                  </a:txBody>
                  <a:tcPr marL="9188" marR="9188" marT="9188" marB="0" anchor="ctr"/>
                </a:tc>
                <a:tc>
                  <a:txBody>
                    <a:bodyPr/>
                    <a:lstStyle/>
                    <a:p>
                      <a:pPr algn="ctr" fontAlgn="ctr"/>
                      <a:r>
                        <a:rPr lang="en-US" altLang="zh-TW" sz="2000" u="none" strike="noStrike" dirty="0">
                          <a:effectLst/>
                        </a:rPr>
                        <a:t>1</a:t>
                      </a:r>
                      <a:endParaRPr lang="en-US" altLang="zh-TW" sz="2000" b="0" i="0" u="none" strike="noStrike" dirty="0">
                        <a:solidFill>
                          <a:srgbClr val="000000"/>
                        </a:solidFill>
                        <a:effectLst/>
                        <a:latin typeface="標楷體" panose="03000509000000000000" pitchFamily="65" charset="-120"/>
                        <a:ea typeface="標楷體" panose="03000509000000000000" pitchFamily="65" charset="-120"/>
                      </a:endParaRPr>
                    </a:p>
                  </a:txBody>
                  <a:tcPr marL="9188" marR="9188" marT="9188" marB="0" anchor="ctr"/>
                </a:tc>
                <a:tc>
                  <a:txBody>
                    <a:bodyPr/>
                    <a:lstStyle/>
                    <a:p>
                      <a:pPr algn="ctr" fontAlgn="ctr"/>
                      <a:r>
                        <a:rPr lang="en-US" altLang="zh-TW" sz="2000" u="none" strike="noStrike" dirty="0">
                          <a:effectLst/>
                        </a:rPr>
                        <a:t>38</a:t>
                      </a:r>
                      <a:endParaRPr lang="en-US" altLang="zh-TW" sz="2000" b="0" i="0" u="none" strike="noStrike" dirty="0">
                        <a:solidFill>
                          <a:srgbClr val="000000"/>
                        </a:solidFill>
                        <a:effectLst/>
                        <a:latin typeface="標楷體" panose="03000509000000000000" pitchFamily="65" charset="-120"/>
                        <a:ea typeface="標楷體" panose="03000509000000000000" pitchFamily="65" charset="-120"/>
                      </a:endParaRPr>
                    </a:p>
                  </a:txBody>
                  <a:tcPr marL="9188" marR="9188" marT="9188" marB="0" anchor="ctr"/>
                </a:tc>
                <a:tc rowSpan="3">
                  <a:txBody>
                    <a:bodyPr/>
                    <a:lstStyle/>
                    <a:p>
                      <a:pPr algn="ctr" fontAlgn="ctr"/>
                      <a:r>
                        <a:rPr lang="en-US" altLang="zh-TW" sz="2000" u="none" strike="noStrike" dirty="0">
                          <a:effectLst/>
                        </a:rPr>
                        <a:t>114</a:t>
                      </a:r>
                      <a:endParaRPr lang="en-US" altLang="zh-TW" sz="2000" b="0" i="0" u="none" strike="noStrike" dirty="0">
                        <a:solidFill>
                          <a:srgbClr val="000000"/>
                        </a:solidFill>
                        <a:effectLst/>
                        <a:latin typeface="標楷體" panose="03000509000000000000" pitchFamily="65" charset="-120"/>
                        <a:ea typeface="標楷體" panose="03000509000000000000" pitchFamily="65" charset="-120"/>
                      </a:endParaRPr>
                    </a:p>
                  </a:txBody>
                  <a:tcPr marL="9188" marR="9188" marT="9188" marB="0" anchor="ctr"/>
                </a:tc>
                <a:extLst>
                  <a:ext uri="{0D108BD9-81ED-4DB2-BD59-A6C34878D82A}">
                    <a16:rowId xmlns="" xmlns:a16="http://schemas.microsoft.com/office/drawing/2014/main" val="10008"/>
                  </a:ext>
                </a:extLst>
              </a:tr>
              <a:tr h="314571">
                <a:tc vMerge="1">
                  <a:txBody>
                    <a:bodyPr/>
                    <a:lstStyle/>
                    <a:p>
                      <a:endParaRPr lang="zh-TW" altLang="en-US"/>
                    </a:p>
                  </a:txBody>
                  <a:tcPr/>
                </a:tc>
                <a:tc>
                  <a:txBody>
                    <a:bodyPr/>
                    <a:lstStyle/>
                    <a:p>
                      <a:pPr algn="l" fontAlgn="ctr"/>
                      <a:r>
                        <a:rPr lang="zh-TW" altLang="en-US" sz="2000" u="none" strike="noStrike">
                          <a:effectLst/>
                        </a:rPr>
                        <a:t>電腦輔助模具設計製作班</a:t>
                      </a:r>
                      <a:endParaRPr lang="zh-TW" altLang="en-US" sz="2000" b="0" i="0" u="none" strike="noStrike">
                        <a:solidFill>
                          <a:srgbClr val="000000"/>
                        </a:solidFill>
                        <a:effectLst/>
                        <a:latin typeface="標楷體" panose="03000509000000000000" pitchFamily="65" charset="-120"/>
                        <a:ea typeface="標楷體" panose="03000509000000000000" pitchFamily="65" charset="-120"/>
                      </a:endParaRPr>
                    </a:p>
                  </a:txBody>
                  <a:tcPr marL="9188" marR="9188" marT="9188" marB="0" anchor="ctr"/>
                </a:tc>
                <a:tc>
                  <a:txBody>
                    <a:bodyPr/>
                    <a:lstStyle/>
                    <a:p>
                      <a:pPr algn="ctr" fontAlgn="ctr"/>
                      <a:r>
                        <a:rPr lang="en-US" altLang="zh-TW" sz="2000" u="none" strike="noStrike" dirty="0">
                          <a:effectLst/>
                        </a:rPr>
                        <a:t>1</a:t>
                      </a:r>
                      <a:endParaRPr lang="en-US" altLang="zh-TW" sz="2000" b="0" i="0" u="none" strike="noStrike" dirty="0">
                        <a:solidFill>
                          <a:srgbClr val="000000"/>
                        </a:solidFill>
                        <a:effectLst/>
                        <a:latin typeface="標楷體" panose="03000509000000000000" pitchFamily="65" charset="-120"/>
                        <a:ea typeface="標楷體" panose="03000509000000000000" pitchFamily="65" charset="-120"/>
                      </a:endParaRPr>
                    </a:p>
                  </a:txBody>
                  <a:tcPr marL="9188" marR="9188" marT="9188" marB="0" anchor="ctr"/>
                </a:tc>
                <a:tc>
                  <a:txBody>
                    <a:bodyPr/>
                    <a:lstStyle/>
                    <a:p>
                      <a:pPr algn="ctr" fontAlgn="ctr"/>
                      <a:r>
                        <a:rPr lang="en-US" altLang="zh-TW" sz="2000" u="none" strike="noStrike" dirty="0">
                          <a:effectLst/>
                        </a:rPr>
                        <a:t>38</a:t>
                      </a:r>
                      <a:endParaRPr lang="en-US" altLang="zh-TW" sz="2000" b="0" i="0" u="none" strike="noStrike" dirty="0">
                        <a:solidFill>
                          <a:srgbClr val="000000"/>
                        </a:solidFill>
                        <a:effectLst/>
                        <a:latin typeface="標楷體" panose="03000509000000000000" pitchFamily="65" charset="-120"/>
                        <a:ea typeface="標楷體" panose="03000509000000000000" pitchFamily="65" charset="-120"/>
                      </a:endParaRPr>
                    </a:p>
                  </a:txBody>
                  <a:tcPr marL="9188" marR="9188" marT="9188" marB="0" anchor="ctr"/>
                </a:tc>
                <a:tc vMerge="1">
                  <a:txBody>
                    <a:bodyPr/>
                    <a:lstStyle/>
                    <a:p>
                      <a:endParaRPr lang="zh-TW" altLang="en-US"/>
                    </a:p>
                  </a:txBody>
                  <a:tcPr/>
                </a:tc>
                <a:extLst>
                  <a:ext uri="{0D108BD9-81ED-4DB2-BD59-A6C34878D82A}">
                    <a16:rowId xmlns="" xmlns:a16="http://schemas.microsoft.com/office/drawing/2014/main" val="10009"/>
                  </a:ext>
                </a:extLst>
              </a:tr>
              <a:tr h="327974">
                <a:tc vMerge="1">
                  <a:txBody>
                    <a:bodyPr/>
                    <a:lstStyle/>
                    <a:p>
                      <a:endParaRPr lang="zh-TW" altLang="en-US"/>
                    </a:p>
                  </a:txBody>
                  <a:tcPr/>
                </a:tc>
                <a:tc>
                  <a:txBody>
                    <a:bodyPr/>
                    <a:lstStyle/>
                    <a:p>
                      <a:pPr algn="l" fontAlgn="ctr"/>
                      <a:r>
                        <a:rPr lang="en-US" sz="1400" b="1" u="none" strike="noStrike" dirty="0">
                          <a:effectLst/>
                        </a:rPr>
                        <a:t>APP</a:t>
                      </a:r>
                      <a:r>
                        <a:rPr lang="zh-TW" altLang="en-US" sz="1400" b="1" u="none" strike="noStrike" dirty="0">
                          <a:effectLst/>
                        </a:rPr>
                        <a:t>暨</a:t>
                      </a:r>
                      <a:r>
                        <a:rPr lang="en-US" sz="1400" b="1" u="none" strike="noStrike" dirty="0" err="1">
                          <a:effectLst/>
                        </a:rPr>
                        <a:t>Soc</a:t>
                      </a:r>
                      <a:r>
                        <a:rPr lang="en-US" sz="1400" b="1" u="none" strike="noStrike" dirty="0">
                          <a:effectLst/>
                        </a:rPr>
                        <a:t>(System on Chip)</a:t>
                      </a:r>
                      <a:r>
                        <a:rPr lang="zh-TW" altLang="en-US" sz="1400" b="1" u="none" strike="noStrike" dirty="0">
                          <a:effectLst/>
                        </a:rPr>
                        <a:t>創意程式設計班</a:t>
                      </a:r>
                      <a:endParaRPr lang="zh-TW" altLang="en-US" sz="1400" b="1" i="0" u="none" strike="noStrike" dirty="0">
                        <a:solidFill>
                          <a:srgbClr val="000000"/>
                        </a:solidFill>
                        <a:effectLst/>
                        <a:latin typeface="標楷體" panose="03000509000000000000" pitchFamily="65" charset="-120"/>
                        <a:ea typeface="標楷體" panose="03000509000000000000" pitchFamily="65" charset="-120"/>
                      </a:endParaRPr>
                    </a:p>
                  </a:txBody>
                  <a:tcPr marL="9188" marR="9188" marT="9188" marB="0" anchor="ctr"/>
                </a:tc>
                <a:tc>
                  <a:txBody>
                    <a:bodyPr/>
                    <a:lstStyle/>
                    <a:p>
                      <a:pPr algn="ctr" fontAlgn="ctr"/>
                      <a:r>
                        <a:rPr lang="en-US" altLang="zh-TW" sz="2000" u="none" strike="noStrike">
                          <a:effectLst/>
                        </a:rPr>
                        <a:t>1</a:t>
                      </a:r>
                      <a:endParaRPr lang="en-US" altLang="zh-TW" sz="2000" b="0" i="0" u="none" strike="noStrike">
                        <a:solidFill>
                          <a:srgbClr val="000000"/>
                        </a:solidFill>
                        <a:effectLst/>
                        <a:latin typeface="標楷體" panose="03000509000000000000" pitchFamily="65" charset="-120"/>
                        <a:ea typeface="標楷體" panose="03000509000000000000" pitchFamily="65" charset="-120"/>
                      </a:endParaRPr>
                    </a:p>
                  </a:txBody>
                  <a:tcPr marL="9188" marR="9188" marT="9188" marB="0" anchor="ctr"/>
                </a:tc>
                <a:tc>
                  <a:txBody>
                    <a:bodyPr/>
                    <a:lstStyle/>
                    <a:p>
                      <a:pPr algn="ctr" fontAlgn="ctr"/>
                      <a:r>
                        <a:rPr lang="en-US" altLang="zh-TW" sz="2000" u="none" strike="noStrike" dirty="0">
                          <a:effectLst/>
                        </a:rPr>
                        <a:t>38</a:t>
                      </a:r>
                      <a:endParaRPr lang="en-US" altLang="zh-TW" sz="2000" b="0" i="0" u="none" strike="noStrike" dirty="0">
                        <a:solidFill>
                          <a:srgbClr val="000000"/>
                        </a:solidFill>
                        <a:effectLst/>
                        <a:latin typeface="標楷體" panose="03000509000000000000" pitchFamily="65" charset="-120"/>
                        <a:ea typeface="標楷體" panose="03000509000000000000" pitchFamily="65" charset="-120"/>
                      </a:endParaRPr>
                    </a:p>
                  </a:txBody>
                  <a:tcPr marL="9188" marR="9188" marT="9188" marB="0" anchor="ctr"/>
                </a:tc>
                <a:tc vMerge="1">
                  <a:txBody>
                    <a:bodyPr/>
                    <a:lstStyle/>
                    <a:p>
                      <a:endParaRPr lang="zh-TW" altLang="en-US"/>
                    </a:p>
                  </a:txBody>
                  <a:tcPr/>
                </a:tc>
                <a:extLst>
                  <a:ext uri="{0D108BD9-81ED-4DB2-BD59-A6C34878D82A}">
                    <a16:rowId xmlns="" xmlns:a16="http://schemas.microsoft.com/office/drawing/2014/main" val="10010"/>
                  </a:ext>
                </a:extLst>
              </a:tr>
              <a:tr h="31457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kern="1200" cap="none" normalizeH="0" baseline="0" dirty="0">
                          <a:ln>
                            <a:noFill/>
                          </a:ln>
                          <a:solidFill>
                            <a:srgbClr val="FFFFFF"/>
                          </a:solidFill>
                          <a:effectLst/>
                          <a:latin typeface="Century Gothic" pitchFamily="34" charset="0"/>
                          <a:ea typeface="微軟正黑體" pitchFamily="34" charset="-120"/>
                          <a:cs typeface="+mn-cs"/>
                        </a:rPr>
                        <a:t>家齊女中</a:t>
                      </a:r>
                    </a:p>
                  </a:txBody>
                  <a:tcPr marL="9188" marR="9188" marT="9188" marB="0" anchor="ctr">
                    <a:solidFill>
                      <a:srgbClr val="E78712"/>
                    </a:solidFill>
                  </a:tcPr>
                </a:tc>
                <a:tc>
                  <a:txBody>
                    <a:bodyPr/>
                    <a:lstStyle/>
                    <a:p>
                      <a:pPr algn="l" fontAlgn="ctr"/>
                      <a:r>
                        <a:rPr lang="zh-TW" altLang="en-US" sz="2000" u="none" strike="noStrike" dirty="0">
                          <a:effectLst/>
                        </a:rPr>
                        <a:t>流行服飾特色班</a:t>
                      </a:r>
                      <a:endParaRPr lang="zh-TW" altLang="en-US" sz="2000" b="0" i="0" u="none" strike="noStrike" dirty="0">
                        <a:solidFill>
                          <a:srgbClr val="000000"/>
                        </a:solidFill>
                        <a:effectLst/>
                        <a:latin typeface="標楷體" panose="03000509000000000000" pitchFamily="65" charset="-120"/>
                        <a:ea typeface="標楷體" panose="03000509000000000000" pitchFamily="65" charset="-120"/>
                      </a:endParaRPr>
                    </a:p>
                  </a:txBody>
                  <a:tcPr marL="9188" marR="9188" marT="9188" marB="0" anchor="ctr"/>
                </a:tc>
                <a:tc>
                  <a:txBody>
                    <a:bodyPr/>
                    <a:lstStyle/>
                    <a:p>
                      <a:pPr algn="ctr" fontAlgn="ctr"/>
                      <a:r>
                        <a:rPr lang="en-US" altLang="zh-TW" sz="2000" u="none" strike="noStrike">
                          <a:effectLst/>
                        </a:rPr>
                        <a:t>1</a:t>
                      </a:r>
                      <a:endParaRPr lang="en-US" altLang="zh-TW" sz="2000" b="0" i="0" u="none" strike="noStrike">
                        <a:solidFill>
                          <a:srgbClr val="000000"/>
                        </a:solidFill>
                        <a:effectLst/>
                        <a:latin typeface="標楷體" panose="03000509000000000000" pitchFamily="65" charset="-120"/>
                        <a:ea typeface="標楷體" panose="03000509000000000000" pitchFamily="65" charset="-120"/>
                      </a:endParaRPr>
                    </a:p>
                  </a:txBody>
                  <a:tcPr marL="9188" marR="9188" marT="9188" marB="0" anchor="ctr"/>
                </a:tc>
                <a:tc>
                  <a:txBody>
                    <a:bodyPr/>
                    <a:lstStyle/>
                    <a:p>
                      <a:pPr algn="ctr" fontAlgn="ctr"/>
                      <a:r>
                        <a:rPr lang="en-US" altLang="zh-TW" sz="2000" u="none" strike="noStrike" dirty="0">
                          <a:effectLst/>
                        </a:rPr>
                        <a:t>38</a:t>
                      </a:r>
                      <a:endParaRPr lang="en-US" altLang="zh-TW" sz="2000" b="0" i="0" u="none" strike="noStrike" dirty="0">
                        <a:solidFill>
                          <a:srgbClr val="000000"/>
                        </a:solidFill>
                        <a:effectLst/>
                        <a:latin typeface="標楷體" panose="03000509000000000000" pitchFamily="65" charset="-120"/>
                        <a:ea typeface="標楷體" panose="03000509000000000000" pitchFamily="65" charset="-120"/>
                      </a:endParaRPr>
                    </a:p>
                  </a:txBody>
                  <a:tcPr marL="9188" marR="9188" marT="9188" marB="0" anchor="ctr"/>
                </a:tc>
                <a:tc>
                  <a:txBody>
                    <a:bodyPr/>
                    <a:lstStyle/>
                    <a:p>
                      <a:pPr algn="ctr" fontAlgn="ctr"/>
                      <a:r>
                        <a:rPr lang="en-US" altLang="zh-TW" sz="2000" u="none" strike="noStrike" dirty="0">
                          <a:effectLst/>
                        </a:rPr>
                        <a:t>38</a:t>
                      </a:r>
                      <a:endParaRPr lang="en-US" altLang="zh-TW" sz="2000" b="0" i="0" u="none" strike="noStrike" dirty="0">
                        <a:solidFill>
                          <a:srgbClr val="000000"/>
                        </a:solidFill>
                        <a:effectLst/>
                        <a:latin typeface="標楷體" panose="03000509000000000000" pitchFamily="65" charset="-120"/>
                        <a:ea typeface="標楷體" panose="03000509000000000000" pitchFamily="65" charset="-120"/>
                      </a:endParaRPr>
                    </a:p>
                  </a:txBody>
                  <a:tcPr marL="9188" marR="9188" marT="9188" marB="0" anchor="ctr"/>
                </a:tc>
                <a:extLst>
                  <a:ext uri="{0D108BD9-81ED-4DB2-BD59-A6C34878D82A}">
                    <a16:rowId xmlns="" xmlns:a16="http://schemas.microsoft.com/office/drawing/2014/main" val="10011"/>
                  </a:ext>
                </a:extLst>
              </a:tr>
              <a:tr h="31457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kern="1200" cap="none" normalizeH="0" baseline="0" dirty="0">
                          <a:ln>
                            <a:noFill/>
                          </a:ln>
                          <a:solidFill>
                            <a:srgbClr val="FFFFFF"/>
                          </a:solidFill>
                          <a:effectLst/>
                          <a:latin typeface="Century Gothic" pitchFamily="34" charset="0"/>
                          <a:ea typeface="微軟正黑體" pitchFamily="34" charset="-120"/>
                          <a:cs typeface="+mn-cs"/>
                        </a:rPr>
                        <a:t>陽明工商</a:t>
                      </a:r>
                    </a:p>
                  </a:txBody>
                  <a:tcPr marL="9188" marR="9188" marT="9188" marB="0" anchor="ctr">
                    <a:solidFill>
                      <a:srgbClr val="E78712"/>
                    </a:solidFill>
                  </a:tcPr>
                </a:tc>
                <a:tc>
                  <a:txBody>
                    <a:bodyPr/>
                    <a:lstStyle/>
                    <a:p>
                      <a:pPr algn="l" fontAlgn="ctr"/>
                      <a:r>
                        <a:rPr lang="zh-TW" altLang="en-US" sz="2000" u="none" strike="noStrike">
                          <a:effectLst/>
                        </a:rPr>
                        <a:t>汽車技術特色班</a:t>
                      </a:r>
                      <a:endParaRPr lang="zh-TW" altLang="en-US" sz="2000" b="0" i="0" u="none" strike="noStrike">
                        <a:solidFill>
                          <a:srgbClr val="000000"/>
                        </a:solidFill>
                        <a:effectLst/>
                        <a:latin typeface="標楷體" panose="03000509000000000000" pitchFamily="65" charset="-120"/>
                        <a:ea typeface="標楷體" panose="03000509000000000000" pitchFamily="65" charset="-120"/>
                      </a:endParaRPr>
                    </a:p>
                  </a:txBody>
                  <a:tcPr marL="9188" marR="9188" marT="9188" marB="0" anchor="ctr"/>
                </a:tc>
                <a:tc>
                  <a:txBody>
                    <a:bodyPr/>
                    <a:lstStyle/>
                    <a:p>
                      <a:pPr algn="ctr" fontAlgn="ctr"/>
                      <a:r>
                        <a:rPr lang="en-US" altLang="zh-TW" sz="2000" u="none" strike="noStrike">
                          <a:effectLst/>
                        </a:rPr>
                        <a:t>1</a:t>
                      </a:r>
                      <a:endParaRPr lang="en-US" altLang="zh-TW" sz="2000" b="0" i="0" u="none" strike="noStrike">
                        <a:solidFill>
                          <a:srgbClr val="000000"/>
                        </a:solidFill>
                        <a:effectLst/>
                        <a:latin typeface="標楷體" panose="03000509000000000000" pitchFamily="65" charset="-120"/>
                        <a:ea typeface="標楷體" panose="03000509000000000000" pitchFamily="65" charset="-120"/>
                      </a:endParaRPr>
                    </a:p>
                  </a:txBody>
                  <a:tcPr marL="9188" marR="9188" marT="9188" marB="0" anchor="ctr"/>
                </a:tc>
                <a:tc>
                  <a:txBody>
                    <a:bodyPr/>
                    <a:lstStyle/>
                    <a:p>
                      <a:pPr algn="ctr" fontAlgn="ctr"/>
                      <a:r>
                        <a:rPr lang="en-US" altLang="zh-TW" sz="2000" u="none" strike="noStrike" dirty="0">
                          <a:effectLst/>
                        </a:rPr>
                        <a:t>45</a:t>
                      </a:r>
                      <a:endParaRPr lang="en-US" altLang="zh-TW" sz="2000" b="0" i="0" u="none" strike="noStrike" dirty="0">
                        <a:solidFill>
                          <a:srgbClr val="000000"/>
                        </a:solidFill>
                        <a:effectLst/>
                        <a:latin typeface="標楷體" panose="03000509000000000000" pitchFamily="65" charset="-120"/>
                        <a:ea typeface="標楷體" panose="03000509000000000000" pitchFamily="65" charset="-120"/>
                      </a:endParaRPr>
                    </a:p>
                  </a:txBody>
                  <a:tcPr marL="9188" marR="9188" marT="9188" marB="0" anchor="ctr"/>
                </a:tc>
                <a:tc>
                  <a:txBody>
                    <a:bodyPr/>
                    <a:lstStyle/>
                    <a:p>
                      <a:pPr algn="ctr" fontAlgn="ctr"/>
                      <a:r>
                        <a:rPr lang="en-US" altLang="zh-TW" sz="2000" u="none" strike="noStrike" dirty="0">
                          <a:effectLst/>
                        </a:rPr>
                        <a:t>45</a:t>
                      </a:r>
                      <a:endParaRPr lang="en-US" altLang="zh-TW" sz="2000" b="0" i="0" u="none" strike="noStrike" dirty="0">
                        <a:solidFill>
                          <a:srgbClr val="000000"/>
                        </a:solidFill>
                        <a:effectLst/>
                        <a:latin typeface="標楷體" panose="03000509000000000000" pitchFamily="65" charset="-120"/>
                        <a:ea typeface="標楷體" panose="03000509000000000000" pitchFamily="65" charset="-120"/>
                      </a:endParaRPr>
                    </a:p>
                  </a:txBody>
                  <a:tcPr marL="9188" marR="9188" marT="9188" marB="0" anchor="ctr"/>
                </a:tc>
                <a:extLst>
                  <a:ext uri="{0D108BD9-81ED-4DB2-BD59-A6C34878D82A}">
                    <a16:rowId xmlns="" xmlns:a16="http://schemas.microsoft.com/office/drawing/2014/main" val="10012"/>
                  </a:ext>
                </a:extLst>
              </a:tr>
              <a:tr h="314571">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kern="1200" cap="none" normalizeH="0" baseline="0" dirty="0">
                          <a:ln>
                            <a:noFill/>
                          </a:ln>
                          <a:solidFill>
                            <a:srgbClr val="FFFFFF"/>
                          </a:solidFill>
                          <a:effectLst/>
                          <a:latin typeface="Century Gothic" pitchFamily="34" charset="0"/>
                          <a:ea typeface="微軟正黑體" pitchFamily="34" charset="-120"/>
                          <a:cs typeface="+mn-cs"/>
                        </a:rPr>
                        <a:t>光華高中</a:t>
                      </a:r>
                    </a:p>
                  </a:txBody>
                  <a:tcPr marL="9188" marR="9188" marT="9188" marB="0" anchor="ctr">
                    <a:solidFill>
                      <a:srgbClr val="E78712"/>
                    </a:solidFill>
                  </a:tcPr>
                </a:tc>
                <a:tc>
                  <a:txBody>
                    <a:bodyPr/>
                    <a:lstStyle/>
                    <a:p>
                      <a:pPr algn="l" fontAlgn="ctr"/>
                      <a:r>
                        <a:rPr lang="zh-TW" altLang="en-US" sz="2000" u="none" strike="noStrike" dirty="0">
                          <a:effectLst/>
                        </a:rPr>
                        <a:t>動漫國際班</a:t>
                      </a:r>
                      <a:endParaRPr lang="zh-TW" altLang="en-US" sz="2000" b="0" i="0" u="none" strike="noStrike" dirty="0">
                        <a:solidFill>
                          <a:srgbClr val="000000"/>
                        </a:solidFill>
                        <a:effectLst/>
                        <a:latin typeface="標楷體" panose="03000509000000000000" pitchFamily="65" charset="-120"/>
                        <a:ea typeface="標楷體" panose="03000509000000000000" pitchFamily="65" charset="-120"/>
                      </a:endParaRPr>
                    </a:p>
                  </a:txBody>
                  <a:tcPr marL="9188" marR="9188" marT="9188" marB="0" anchor="ctr"/>
                </a:tc>
                <a:tc>
                  <a:txBody>
                    <a:bodyPr/>
                    <a:lstStyle/>
                    <a:p>
                      <a:pPr algn="ctr" fontAlgn="ctr"/>
                      <a:r>
                        <a:rPr lang="en-US" altLang="zh-TW" sz="2000" u="none" strike="noStrike">
                          <a:effectLst/>
                        </a:rPr>
                        <a:t>1</a:t>
                      </a:r>
                      <a:endParaRPr lang="en-US" altLang="zh-TW" sz="2000" b="0" i="0" u="none" strike="noStrike">
                        <a:solidFill>
                          <a:srgbClr val="000000"/>
                        </a:solidFill>
                        <a:effectLst/>
                        <a:latin typeface="標楷體" panose="03000509000000000000" pitchFamily="65" charset="-120"/>
                        <a:ea typeface="標楷體" panose="03000509000000000000" pitchFamily="65" charset="-120"/>
                      </a:endParaRPr>
                    </a:p>
                  </a:txBody>
                  <a:tcPr marL="9188" marR="9188" marT="9188" marB="0" anchor="ctr"/>
                </a:tc>
                <a:tc>
                  <a:txBody>
                    <a:bodyPr/>
                    <a:lstStyle/>
                    <a:p>
                      <a:pPr algn="ctr" fontAlgn="ctr"/>
                      <a:r>
                        <a:rPr lang="en-US" altLang="zh-TW" sz="2000" u="none" strike="noStrike" dirty="0">
                          <a:effectLst/>
                        </a:rPr>
                        <a:t>48</a:t>
                      </a:r>
                      <a:endParaRPr lang="en-US" altLang="zh-TW" sz="2000" b="0" i="0" u="none" strike="noStrike" dirty="0">
                        <a:solidFill>
                          <a:srgbClr val="000000"/>
                        </a:solidFill>
                        <a:effectLst/>
                        <a:latin typeface="標楷體" panose="03000509000000000000" pitchFamily="65" charset="-120"/>
                        <a:ea typeface="標楷體" panose="03000509000000000000" pitchFamily="65" charset="-120"/>
                      </a:endParaRPr>
                    </a:p>
                  </a:txBody>
                  <a:tcPr marL="9188" marR="9188" marT="9188" marB="0" anchor="ctr"/>
                </a:tc>
                <a:tc rowSpan="2">
                  <a:txBody>
                    <a:bodyPr/>
                    <a:lstStyle/>
                    <a:p>
                      <a:pPr algn="ctr" fontAlgn="ctr"/>
                      <a:r>
                        <a:rPr lang="en-US" altLang="zh-TW" sz="2000" u="none" strike="noStrike" dirty="0">
                          <a:effectLst/>
                        </a:rPr>
                        <a:t>96</a:t>
                      </a:r>
                      <a:endParaRPr lang="en-US" altLang="zh-TW" sz="2000" b="0" i="0" u="none" strike="noStrike" dirty="0">
                        <a:solidFill>
                          <a:srgbClr val="000000"/>
                        </a:solidFill>
                        <a:effectLst/>
                        <a:latin typeface="標楷體" panose="03000509000000000000" pitchFamily="65" charset="-120"/>
                        <a:ea typeface="標楷體" panose="03000509000000000000" pitchFamily="65" charset="-120"/>
                      </a:endParaRPr>
                    </a:p>
                  </a:txBody>
                  <a:tcPr marL="9188" marR="9188" marT="9188" marB="0" anchor="ctr"/>
                </a:tc>
                <a:extLst>
                  <a:ext uri="{0D108BD9-81ED-4DB2-BD59-A6C34878D82A}">
                    <a16:rowId xmlns="" xmlns:a16="http://schemas.microsoft.com/office/drawing/2014/main" val="10013"/>
                  </a:ext>
                </a:extLst>
              </a:tr>
              <a:tr h="314571">
                <a:tc vMerge="1">
                  <a:txBody>
                    <a:bodyPr/>
                    <a:lstStyle/>
                    <a:p>
                      <a:endParaRPr lang="zh-TW" altLang="en-US"/>
                    </a:p>
                  </a:txBody>
                  <a:tcPr/>
                </a:tc>
                <a:tc>
                  <a:txBody>
                    <a:bodyPr/>
                    <a:lstStyle/>
                    <a:p>
                      <a:pPr algn="l" fontAlgn="ctr"/>
                      <a:r>
                        <a:rPr lang="zh-TW" altLang="en-US" sz="2000" u="none" strike="noStrike">
                          <a:effectLst/>
                        </a:rPr>
                        <a:t>在地寰宇美食文化特色班</a:t>
                      </a:r>
                      <a:endParaRPr lang="zh-TW" altLang="en-US" sz="2000" b="0" i="0" u="none" strike="noStrike">
                        <a:solidFill>
                          <a:srgbClr val="000000"/>
                        </a:solidFill>
                        <a:effectLst/>
                        <a:latin typeface="標楷體" panose="03000509000000000000" pitchFamily="65" charset="-120"/>
                        <a:ea typeface="標楷體" panose="03000509000000000000" pitchFamily="65" charset="-120"/>
                      </a:endParaRPr>
                    </a:p>
                  </a:txBody>
                  <a:tcPr marL="9188" marR="9188" marT="9188" marB="0" anchor="ctr"/>
                </a:tc>
                <a:tc>
                  <a:txBody>
                    <a:bodyPr/>
                    <a:lstStyle/>
                    <a:p>
                      <a:pPr algn="ctr" fontAlgn="ctr"/>
                      <a:r>
                        <a:rPr lang="en-US" altLang="zh-TW" sz="2000" u="none" strike="noStrike">
                          <a:effectLst/>
                        </a:rPr>
                        <a:t>1</a:t>
                      </a:r>
                      <a:endParaRPr lang="en-US" altLang="zh-TW" sz="2000" b="0" i="0" u="none" strike="noStrike">
                        <a:solidFill>
                          <a:srgbClr val="000000"/>
                        </a:solidFill>
                        <a:effectLst/>
                        <a:latin typeface="標楷體" panose="03000509000000000000" pitchFamily="65" charset="-120"/>
                        <a:ea typeface="標楷體" panose="03000509000000000000" pitchFamily="65" charset="-120"/>
                      </a:endParaRPr>
                    </a:p>
                  </a:txBody>
                  <a:tcPr marL="9188" marR="9188" marT="9188" marB="0" anchor="ctr"/>
                </a:tc>
                <a:tc>
                  <a:txBody>
                    <a:bodyPr/>
                    <a:lstStyle/>
                    <a:p>
                      <a:pPr algn="ctr" fontAlgn="ctr"/>
                      <a:r>
                        <a:rPr lang="en-US" altLang="zh-TW" sz="2000" u="none" strike="noStrike" dirty="0">
                          <a:effectLst/>
                        </a:rPr>
                        <a:t>48</a:t>
                      </a:r>
                      <a:endParaRPr lang="en-US" altLang="zh-TW" sz="2000" b="0" i="0" u="none" strike="noStrike" dirty="0">
                        <a:solidFill>
                          <a:srgbClr val="000000"/>
                        </a:solidFill>
                        <a:effectLst/>
                        <a:latin typeface="標楷體" panose="03000509000000000000" pitchFamily="65" charset="-120"/>
                        <a:ea typeface="標楷體" panose="03000509000000000000" pitchFamily="65" charset="-120"/>
                      </a:endParaRPr>
                    </a:p>
                  </a:txBody>
                  <a:tcPr marL="9188" marR="9188" marT="9188" marB="0" anchor="ctr"/>
                </a:tc>
                <a:tc vMerge="1">
                  <a:txBody>
                    <a:bodyPr/>
                    <a:lstStyle/>
                    <a:p>
                      <a:endParaRPr lang="zh-TW" altLang="en-US"/>
                    </a:p>
                  </a:txBody>
                  <a:tcPr/>
                </a:tc>
                <a:extLst>
                  <a:ext uri="{0D108BD9-81ED-4DB2-BD59-A6C34878D82A}">
                    <a16:rowId xmlns="" xmlns:a16="http://schemas.microsoft.com/office/drawing/2014/main" val="10014"/>
                  </a:ext>
                </a:extLst>
              </a:tr>
              <a:tr h="31457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kern="1200" cap="none" normalizeH="0" baseline="0" dirty="0">
                          <a:ln>
                            <a:noFill/>
                          </a:ln>
                          <a:solidFill>
                            <a:srgbClr val="FFFFFF"/>
                          </a:solidFill>
                          <a:effectLst/>
                          <a:latin typeface="Century Gothic" pitchFamily="34" charset="0"/>
                          <a:ea typeface="微軟正黑體" pitchFamily="34" charset="-120"/>
                          <a:cs typeface="+mn-cs"/>
                        </a:rPr>
                        <a:t>亞洲餐旅</a:t>
                      </a:r>
                    </a:p>
                  </a:txBody>
                  <a:tcPr marL="9188" marR="9188" marT="9188" marB="0" anchor="ctr">
                    <a:solidFill>
                      <a:srgbClr val="E78712"/>
                    </a:solidFill>
                  </a:tcPr>
                </a:tc>
                <a:tc>
                  <a:txBody>
                    <a:bodyPr/>
                    <a:lstStyle/>
                    <a:p>
                      <a:pPr algn="l" fontAlgn="ctr"/>
                      <a:r>
                        <a:rPr lang="zh-TW" altLang="en-US" sz="2000" u="none" strike="noStrike" dirty="0">
                          <a:effectLst/>
                        </a:rPr>
                        <a:t>國際餐旅特色班</a:t>
                      </a:r>
                      <a:endParaRPr lang="zh-TW" altLang="en-US" sz="2000" b="0" i="0" u="none" strike="noStrike" dirty="0">
                        <a:solidFill>
                          <a:srgbClr val="000000"/>
                        </a:solidFill>
                        <a:effectLst/>
                        <a:latin typeface="標楷體" panose="03000509000000000000" pitchFamily="65" charset="-120"/>
                        <a:ea typeface="標楷體" panose="03000509000000000000" pitchFamily="65" charset="-120"/>
                      </a:endParaRPr>
                    </a:p>
                  </a:txBody>
                  <a:tcPr marL="9188" marR="9188" marT="9188" marB="0" anchor="ctr"/>
                </a:tc>
                <a:tc>
                  <a:txBody>
                    <a:bodyPr/>
                    <a:lstStyle/>
                    <a:p>
                      <a:pPr algn="ctr" fontAlgn="ctr"/>
                      <a:r>
                        <a:rPr lang="en-US" altLang="zh-TW" sz="2000" u="none" strike="noStrike">
                          <a:effectLst/>
                        </a:rPr>
                        <a:t>1</a:t>
                      </a:r>
                      <a:endParaRPr lang="en-US" altLang="zh-TW" sz="2000" b="0" i="0" u="none" strike="noStrike">
                        <a:solidFill>
                          <a:srgbClr val="000000"/>
                        </a:solidFill>
                        <a:effectLst/>
                        <a:latin typeface="標楷體" panose="03000509000000000000" pitchFamily="65" charset="-120"/>
                        <a:ea typeface="標楷體" panose="03000509000000000000" pitchFamily="65" charset="-120"/>
                      </a:endParaRPr>
                    </a:p>
                  </a:txBody>
                  <a:tcPr marL="9188" marR="9188" marT="9188" marB="0" anchor="ctr"/>
                </a:tc>
                <a:tc>
                  <a:txBody>
                    <a:bodyPr/>
                    <a:lstStyle/>
                    <a:p>
                      <a:pPr algn="ctr" fontAlgn="ctr"/>
                      <a:r>
                        <a:rPr lang="en-US" altLang="zh-TW" sz="2000" u="none" strike="noStrike">
                          <a:effectLst/>
                        </a:rPr>
                        <a:t>48</a:t>
                      </a:r>
                      <a:endParaRPr lang="en-US" altLang="zh-TW" sz="2000" b="0" i="0" u="none" strike="noStrike">
                        <a:solidFill>
                          <a:srgbClr val="000000"/>
                        </a:solidFill>
                        <a:effectLst/>
                        <a:latin typeface="標楷體" panose="03000509000000000000" pitchFamily="65" charset="-120"/>
                        <a:ea typeface="標楷體" panose="03000509000000000000" pitchFamily="65" charset="-120"/>
                      </a:endParaRPr>
                    </a:p>
                  </a:txBody>
                  <a:tcPr marL="9188" marR="9188" marT="9188" marB="0" anchor="ctr"/>
                </a:tc>
                <a:tc>
                  <a:txBody>
                    <a:bodyPr/>
                    <a:lstStyle/>
                    <a:p>
                      <a:pPr algn="ctr" fontAlgn="ctr"/>
                      <a:r>
                        <a:rPr lang="en-US" altLang="zh-TW" sz="2000" u="none" strike="noStrike" dirty="0">
                          <a:effectLst/>
                        </a:rPr>
                        <a:t>48</a:t>
                      </a:r>
                      <a:endParaRPr lang="en-US" altLang="zh-TW" sz="2000" b="0" i="0" u="none" strike="noStrike" dirty="0">
                        <a:solidFill>
                          <a:srgbClr val="000000"/>
                        </a:solidFill>
                        <a:effectLst/>
                        <a:latin typeface="標楷體" panose="03000509000000000000" pitchFamily="65" charset="-120"/>
                        <a:ea typeface="標楷體" panose="03000509000000000000" pitchFamily="65" charset="-120"/>
                      </a:endParaRPr>
                    </a:p>
                  </a:txBody>
                  <a:tcPr marL="9188" marR="9188" marT="9188" marB="0" anchor="ctr"/>
                </a:tc>
                <a:extLst>
                  <a:ext uri="{0D108BD9-81ED-4DB2-BD59-A6C34878D82A}">
                    <a16:rowId xmlns="" xmlns:a16="http://schemas.microsoft.com/office/drawing/2014/main" val="10015"/>
                  </a:ext>
                </a:extLst>
              </a:tr>
            </a:tbl>
          </a:graphicData>
        </a:graphic>
      </p:graphicFrame>
      <p:sp>
        <p:nvSpPr>
          <p:cNvPr id="5" name="投影片編號版面配置區 3"/>
          <p:cNvSpPr>
            <a:spLocks noGrp="1"/>
          </p:cNvSpPr>
          <p:nvPr>
            <p:ph type="sldNum" sz="quarter" idx="12"/>
          </p:nvPr>
        </p:nvSpPr>
        <p:spPr>
          <a:xfrm>
            <a:off x="531813" y="787400"/>
            <a:ext cx="779462" cy="365125"/>
          </a:xfrm>
        </p:spPr>
        <p:txBody>
          <a:bodyPr/>
          <a:lstStyle/>
          <a:p>
            <a:pPr>
              <a:defRPr/>
            </a:pPr>
            <a:r>
              <a:rPr lang="en-US" altLang="zh-TW" dirty="0" smtClean="0"/>
              <a:t>94</a:t>
            </a:r>
            <a:endParaRPr lang="zh-TW" altLang="en-US" dirty="0"/>
          </a:p>
        </p:txBody>
      </p:sp>
    </p:spTree>
    <p:extLst>
      <p:ext uri="{BB962C8B-B14F-4D97-AF65-F5344CB8AC3E}">
        <p14:creationId xmlns:p14="http://schemas.microsoft.com/office/powerpoint/2010/main" xmlns="" val="421805231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667000" y="2943225"/>
            <a:ext cx="6858000" cy="1476375"/>
          </a:xfrm>
          <a:prstGeom prst="rect">
            <a:avLst/>
          </a:prstGeom>
          <a:solidFill>
            <a:srgbClr val="008000">
              <a:alpha val="6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0" lang="zh-TW" altLang="en-US" sz="1350">
              <a:solidFill>
                <a:prstClr val="white"/>
              </a:solidFill>
            </a:endParaRPr>
          </a:p>
        </p:txBody>
      </p:sp>
      <p:sp>
        <p:nvSpPr>
          <p:cNvPr id="169987" name="標題 3"/>
          <p:cNvSpPr>
            <a:spLocks noGrp="1"/>
          </p:cNvSpPr>
          <p:nvPr>
            <p:ph type="title"/>
          </p:nvPr>
        </p:nvSpPr>
        <p:spPr>
          <a:xfrm>
            <a:off x="3119438" y="2917825"/>
            <a:ext cx="6149975" cy="1020763"/>
          </a:xfrm>
        </p:spPr>
        <p:txBody>
          <a:bodyPr/>
          <a:lstStyle/>
          <a:p>
            <a:pPr eaLnBrk="1" hangingPunct="1"/>
            <a:r>
              <a:rPr lang="zh-TW" altLang="en-US" sz="4500" smtClean="0">
                <a:solidFill>
                  <a:schemeClr val="bg1"/>
                </a:solidFill>
                <a:latin typeface="華康華綜體W5" panose="020B0509000000000000" pitchFamily="49" charset="-120"/>
                <a:ea typeface="華康華綜體W5" panose="020B0509000000000000" pitchFamily="49" charset="-120"/>
              </a:rPr>
              <a:t>特色招生考試分發入學</a:t>
            </a:r>
          </a:p>
        </p:txBody>
      </p:sp>
      <p:pic>
        <p:nvPicPr>
          <p:cNvPr id="169988" name="圖片 24"/>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451475" y="1479550"/>
            <a:ext cx="4073525" cy="957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9989" name="文字版面配置區 1"/>
          <p:cNvSpPr>
            <a:spLocks noGrp="1"/>
          </p:cNvSpPr>
          <p:nvPr>
            <p:ph type="body" idx="1"/>
          </p:nvPr>
        </p:nvSpPr>
        <p:spPr>
          <a:xfrm>
            <a:off x="2755900" y="4476750"/>
            <a:ext cx="6769100" cy="646113"/>
          </a:xfrm>
        </p:spPr>
        <p:txBody>
          <a:bodyPr/>
          <a:lstStyle/>
          <a:p>
            <a:pPr eaLnBrk="1" hangingPunct="1"/>
            <a:r>
              <a:rPr lang="zh-TW" altLang="en-US" sz="2400" b="1" smtClean="0">
                <a:solidFill>
                  <a:srgbClr val="FF0000"/>
                </a:solidFill>
                <a:latin typeface="華康魏碑體" panose="03000709000000000000" pitchFamily="65" charset="-120"/>
                <a:ea typeface="華康魏碑體" panose="03000709000000000000" pitchFamily="65" charset="-120"/>
              </a:rPr>
              <a:t>特色招生考試分發入學以學科測驗為主。</a:t>
            </a:r>
          </a:p>
          <a:p>
            <a:pPr eaLnBrk="1" hangingPunct="1"/>
            <a:r>
              <a:rPr lang="zh-TW" altLang="en-US" sz="2400" b="1" smtClean="0">
                <a:solidFill>
                  <a:srgbClr val="FF0000"/>
                </a:solidFill>
                <a:latin typeface="華康魏碑體" panose="03000709000000000000" pitchFamily="65" charset="-120"/>
                <a:ea typeface="華康魏碑體" panose="03000709000000000000" pitchFamily="65" charset="-120"/>
              </a:rPr>
              <a:t>考試分發入學多是以學科發展為主軸的特色班級</a:t>
            </a:r>
          </a:p>
        </p:txBody>
      </p:sp>
      <p:sp>
        <p:nvSpPr>
          <p:cNvPr id="7" name="投影片編號版面配置區 6"/>
          <p:cNvSpPr>
            <a:spLocks noGrp="1"/>
          </p:cNvSpPr>
          <p:nvPr>
            <p:ph type="sldNum" sz="quarter" idx="12"/>
          </p:nvPr>
        </p:nvSpPr>
        <p:spPr/>
        <p:txBody>
          <a:bodyPr/>
          <a:lstStyle/>
          <a:p>
            <a:pPr>
              <a:defRPr/>
            </a:pPr>
            <a:r>
              <a:rPr lang="en-US" altLang="zh-TW" sz="2000" dirty="0" smtClean="0"/>
              <a:t>95</a:t>
            </a:r>
            <a:endParaRPr lang="zh-TW" altLang="en-US" sz="2000" dirty="0"/>
          </a:p>
        </p:txBody>
      </p:sp>
      <p:sp>
        <p:nvSpPr>
          <p:cNvPr id="169991" name="副標題 4"/>
          <p:cNvSpPr txBox="1">
            <a:spLocks/>
          </p:cNvSpPr>
          <p:nvPr/>
        </p:nvSpPr>
        <p:spPr bwMode="auto">
          <a:xfrm>
            <a:off x="3500438" y="3938588"/>
            <a:ext cx="7772400" cy="1336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342900">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342900" indent="-214313" defTabSz="342900">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685800" indent="-171450" defTabSz="342900">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028700" indent="-17145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371600" indent="-17145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182880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28600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74320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20040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eaLnBrk="1" hangingPunct="1">
              <a:buFont typeface="Wingdings 3" panose="05040102010807070707" pitchFamily="18" charset="2"/>
              <a:buNone/>
            </a:pPr>
            <a:r>
              <a:rPr kumimoji="0" lang="zh-TW" altLang="en-US" sz="2400">
                <a:solidFill>
                  <a:srgbClr val="FFFF00"/>
                </a:solidFill>
                <a:latin typeface="華康魏碑體" panose="03000709000000000000" pitchFamily="65" charset="-120"/>
                <a:ea typeface="華康魏碑體" panose="03000709000000000000" pitchFamily="65" charset="-120"/>
              </a:rPr>
              <a:t>承辦學校：國立臺南女中</a:t>
            </a:r>
            <a:endParaRPr kumimoji="0" lang="en-US" altLang="zh-TW" sz="2400">
              <a:solidFill>
                <a:srgbClr val="FFFF00"/>
              </a:solidFill>
              <a:latin typeface="華康魏碑體" panose="03000709000000000000" pitchFamily="65" charset="-120"/>
              <a:ea typeface="華康魏碑體" panose="03000709000000000000" pitchFamily="65" charset="-120"/>
            </a:endParaRPr>
          </a:p>
        </p:txBody>
      </p:sp>
    </p:spTree>
  </p:cSld>
  <p:clrMapOvr>
    <a:masterClrMapping/>
  </p:clrMapOvr>
  <p:transition spd="slow">
    <p:wipe dir="d"/>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639616" y="122238"/>
            <a:ext cx="9552384" cy="570458"/>
          </a:xfrm>
        </p:spPr>
        <p:txBody>
          <a:bodyPr/>
          <a:lstStyle/>
          <a:p>
            <a:r>
              <a:rPr lang="zh-TW" altLang="en-US" sz="3600" dirty="0"/>
              <a:t>考試科目時間規劃</a:t>
            </a:r>
            <a:r>
              <a:rPr lang="zh-TW" altLang="en-US" sz="3600" dirty="0" smtClean="0"/>
              <a:t>表</a:t>
            </a:r>
            <a:r>
              <a:rPr lang="en-US" altLang="zh-TW" sz="3600" dirty="0" smtClean="0"/>
              <a:t>(</a:t>
            </a:r>
            <a:r>
              <a:rPr lang="zh-TW" altLang="en-US" sz="3600" dirty="0" smtClean="0">
                <a:solidFill>
                  <a:srgbClr val="FF0000"/>
                </a:solidFill>
              </a:rPr>
              <a:t>臺南區時間請參閱簡章</a:t>
            </a:r>
            <a:r>
              <a:rPr lang="en-US" altLang="zh-TW" sz="3600" dirty="0"/>
              <a:t>)</a:t>
            </a:r>
            <a:r>
              <a:rPr lang="zh-TW" altLang="en-US" sz="3600" dirty="0" smtClean="0"/>
              <a:t> </a:t>
            </a:r>
            <a:endParaRPr lang="zh-TW" altLang="en-US" sz="3600" dirty="0"/>
          </a:p>
        </p:txBody>
      </p:sp>
      <p:graphicFrame>
        <p:nvGraphicFramePr>
          <p:cNvPr id="7" name="內容版面配置區 6"/>
          <p:cNvGraphicFramePr>
            <a:graphicFrameLocks noGrp="1"/>
          </p:cNvGraphicFramePr>
          <p:nvPr>
            <p:ph idx="1"/>
            <p:extLst>
              <p:ext uri="{D42A27DB-BD31-4B8C-83A1-F6EECF244321}">
                <p14:modId xmlns:p14="http://schemas.microsoft.com/office/powerpoint/2010/main" xmlns="" val="839040491"/>
              </p:ext>
            </p:extLst>
          </p:nvPr>
        </p:nvGraphicFramePr>
        <p:xfrm>
          <a:off x="1981200" y="764704"/>
          <a:ext cx="8229600" cy="5955823"/>
        </p:xfrm>
        <a:graphic>
          <a:graphicData uri="http://schemas.openxmlformats.org/drawingml/2006/table">
            <a:tbl>
              <a:tblPr firstRow="1" bandRow="1">
                <a:tableStyleId>{5C22544A-7EE6-4342-B048-85BDC9FD1C3A}</a:tableStyleId>
              </a:tblPr>
              <a:tblGrid>
                <a:gridCol w="730424">
                  <a:extLst>
                    <a:ext uri="{9D8B030D-6E8A-4147-A177-3AD203B41FA5}">
                      <a16:colId xmlns="" xmlns:a16="http://schemas.microsoft.com/office/drawing/2014/main" val="20000"/>
                    </a:ext>
                  </a:extLst>
                </a:gridCol>
                <a:gridCol w="1872208">
                  <a:extLst>
                    <a:ext uri="{9D8B030D-6E8A-4147-A177-3AD203B41FA5}">
                      <a16:colId xmlns="" xmlns:a16="http://schemas.microsoft.com/office/drawing/2014/main" val="20001"/>
                    </a:ext>
                  </a:extLst>
                </a:gridCol>
                <a:gridCol w="792088">
                  <a:extLst>
                    <a:ext uri="{9D8B030D-6E8A-4147-A177-3AD203B41FA5}">
                      <a16:colId xmlns="" xmlns:a16="http://schemas.microsoft.com/office/drawing/2014/main" val="20002"/>
                    </a:ext>
                  </a:extLst>
                </a:gridCol>
                <a:gridCol w="1944216">
                  <a:extLst>
                    <a:ext uri="{9D8B030D-6E8A-4147-A177-3AD203B41FA5}">
                      <a16:colId xmlns="" xmlns:a16="http://schemas.microsoft.com/office/drawing/2014/main" val="20003"/>
                    </a:ext>
                  </a:extLst>
                </a:gridCol>
                <a:gridCol w="864096">
                  <a:extLst>
                    <a:ext uri="{9D8B030D-6E8A-4147-A177-3AD203B41FA5}">
                      <a16:colId xmlns="" xmlns:a16="http://schemas.microsoft.com/office/drawing/2014/main" val="20004"/>
                    </a:ext>
                  </a:extLst>
                </a:gridCol>
                <a:gridCol w="2026568">
                  <a:extLst>
                    <a:ext uri="{9D8B030D-6E8A-4147-A177-3AD203B41FA5}">
                      <a16:colId xmlns="" xmlns:a16="http://schemas.microsoft.com/office/drawing/2014/main" val="20005"/>
                    </a:ext>
                  </a:extLst>
                </a:gridCol>
              </a:tblGrid>
              <a:tr h="395025">
                <a:tc gridSpan="6">
                  <a:txBody>
                    <a:bodyPr/>
                    <a:lstStyle/>
                    <a:p>
                      <a:r>
                        <a:rPr lang="en-US" altLang="zh-TW" sz="2400" dirty="0" smtClean="0"/>
                        <a:t>104 </a:t>
                      </a:r>
                      <a:r>
                        <a:rPr lang="zh-TW" altLang="en-US" sz="2400" dirty="0" smtClean="0"/>
                        <a:t>年 </a:t>
                      </a:r>
                      <a:r>
                        <a:rPr lang="en-US" altLang="zh-TW" sz="2400" dirty="0" smtClean="0"/>
                        <a:t>6 </a:t>
                      </a:r>
                      <a:r>
                        <a:rPr lang="zh-TW" altLang="en-US" sz="2400" dirty="0" smtClean="0"/>
                        <a:t>月 </a:t>
                      </a:r>
                      <a:r>
                        <a:rPr lang="en-US" altLang="zh-TW" sz="2400" dirty="0" smtClean="0"/>
                        <a:t>19 </a:t>
                      </a:r>
                      <a:r>
                        <a:rPr lang="zh-TW" altLang="en-US" sz="2400" dirty="0" smtClean="0"/>
                        <a:t>日</a:t>
                      </a:r>
                      <a:r>
                        <a:rPr lang="en-US" altLang="zh-TW" sz="2400" dirty="0" smtClean="0"/>
                        <a:t>(</a:t>
                      </a:r>
                      <a:r>
                        <a:rPr lang="zh-TW" altLang="en-US" sz="2400" dirty="0" smtClean="0"/>
                        <a:t>星期日</a:t>
                      </a:r>
                      <a:r>
                        <a:rPr lang="en-US" altLang="zh-TW" sz="2400" dirty="0" smtClean="0"/>
                        <a:t>)</a:t>
                      </a:r>
                      <a:endParaRPr lang="zh-TW" altLang="en-US" sz="2400" dirty="0"/>
                    </a:p>
                  </a:txBody>
                  <a:tcPr/>
                </a:tc>
                <a:tc hMerge="1">
                  <a:txBody>
                    <a:bodyPr/>
                    <a:lstStyle/>
                    <a:p>
                      <a:endParaRPr lang="zh-TW" altLang="en-US" dirty="0"/>
                    </a:p>
                  </a:txBody>
                  <a:tcPr/>
                </a:tc>
                <a:tc hMerge="1">
                  <a:txBody>
                    <a:bodyPr/>
                    <a:lstStyle/>
                    <a:p>
                      <a:endParaRPr lang="zh-TW" altLang="en-US" dirty="0"/>
                    </a:p>
                  </a:txBody>
                  <a:tcPr/>
                </a:tc>
                <a:tc hMerge="1">
                  <a:txBody>
                    <a:bodyPr/>
                    <a:lstStyle/>
                    <a:p>
                      <a:endParaRPr lang="zh-TW" altLang="en-US" dirty="0"/>
                    </a:p>
                  </a:txBody>
                  <a:tcPr/>
                </a:tc>
                <a:tc hMerge="1">
                  <a:txBody>
                    <a:bodyPr/>
                    <a:lstStyle/>
                    <a:p>
                      <a:endParaRPr lang="zh-TW" altLang="en-US"/>
                    </a:p>
                  </a:txBody>
                  <a:tcPr/>
                </a:tc>
                <a:tc hMerge="1">
                  <a:txBody>
                    <a:bodyPr/>
                    <a:lstStyle/>
                    <a:p>
                      <a:endParaRPr lang="zh-TW" altLang="en-US" dirty="0"/>
                    </a:p>
                  </a:txBody>
                  <a:tcPr/>
                </a:tc>
                <a:extLst>
                  <a:ext uri="{0D108BD9-81ED-4DB2-BD59-A6C34878D82A}">
                    <a16:rowId xmlns="" xmlns:a16="http://schemas.microsoft.com/office/drawing/2014/main" val="10000"/>
                  </a:ext>
                </a:extLst>
              </a:tr>
              <a:tr h="395025">
                <a:tc gridSpan="4">
                  <a:txBody>
                    <a:bodyPr/>
                    <a:lstStyle/>
                    <a:p>
                      <a:pPr algn="ctr"/>
                      <a:r>
                        <a:rPr lang="zh-TW" altLang="en-US" sz="1800" b="1" dirty="0" smtClean="0">
                          <a:solidFill>
                            <a:schemeClr val="tx1"/>
                          </a:solidFill>
                          <a:latin typeface="微軟正黑體" panose="020B0604030504040204" pitchFamily="34" charset="-120"/>
                          <a:ea typeface="微軟正黑體" panose="020B0604030504040204" pitchFamily="34" charset="-120"/>
                        </a:rPr>
                        <a:t>上午</a:t>
                      </a:r>
                      <a:endParaRPr lang="zh-TW" altLang="en-US" sz="1800" b="1" dirty="0">
                        <a:solidFill>
                          <a:schemeClr val="tx1"/>
                        </a:solidFill>
                        <a:latin typeface="微軟正黑體" panose="020B0604030504040204" pitchFamily="34" charset="-120"/>
                        <a:ea typeface="微軟正黑體" panose="020B0604030504040204" pitchFamily="34" charset="-120"/>
                      </a:endParaRPr>
                    </a:p>
                  </a:txBody>
                  <a:tcPr>
                    <a:solidFill>
                      <a:srgbClr val="00B0F0"/>
                    </a:solidFill>
                  </a:tcPr>
                </a:tc>
                <a:tc hMerge="1">
                  <a:txBody>
                    <a:bodyPr/>
                    <a:lstStyle/>
                    <a:p>
                      <a:endParaRPr lang="zh-TW" altLang="en-US" dirty="0"/>
                    </a:p>
                  </a:txBody>
                  <a:tcPr/>
                </a:tc>
                <a:tc hMerge="1">
                  <a:txBody>
                    <a:bodyPr/>
                    <a:lstStyle/>
                    <a:p>
                      <a:endParaRPr lang="zh-TW" altLang="en-US" dirty="0"/>
                    </a:p>
                  </a:txBody>
                  <a:tcPr/>
                </a:tc>
                <a:tc hMerge="1">
                  <a:txBody>
                    <a:bodyPr/>
                    <a:lstStyle/>
                    <a:p>
                      <a:endParaRPr lang="zh-TW" altLang="en-US" dirty="0"/>
                    </a:p>
                  </a:txBody>
                  <a:tcPr/>
                </a:tc>
                <a:tc gridSpan="2">
                  <a:txBody>
                    <a:bodyPr/>
                    <a:lstStyle/>
                    <a:p>
                      <a:pPr algn="ctr"/>
                      <a:r>
                        <a:rPr lang="zh-TW" altLang="en-US" sz="1800" b="1" dirty="0" smtClean="0">
                          <a:solidFill>
                            <a:schemeClr val="tx1"/>
                          </a:solidFill>
                          <a:latin typeface="微軟正黑體" panose="020B0604030504040204" pitchFamily="34" charset="-120"/>
                          <a:ea typeface="微軟正黑體" panose="020B0604030504040204" pitchFamily="34" charset="-120"/>
                        </a:rPr>
                        <a:t>下午</a:t>
                      </a:r>
                      <a:endParaRPr lang="zh-TW" altLang="en-US" sz="1800" b="1" dirty="0">
                        <a:solidFill>
                          <a:schemeClr val="tx1"/>
                        </a:solidFill>
                        <a:latin typeface="微軟正黑體" panose="020B0604030504040204" pitchFamily="34" charset="-120"/>
                        <a:ea typeface="微軟正黑體" panose="020B0604030504040204" pitchFamily="34" charset="-120"/>
                      </a:endParaRPr>
                    </a:p>
                  </a:txBody>
                  <a:tcPr>
                    <a:solidFill>
                      <a:srgbClr val="00B0F0"/>
                    </a:solidFill>
                  </a:tcPr>
                </a:tc>
                <a:tc hMerge="1">
                  <a:txBody>
                    <a:bodyPr/>
                    <a:lstStyle/>
                    <a:p>
                      <a:endParaRPr lang="zh-TW" altLang="en-US" dirty="0"/>
                    </a:p>
                  </a:txBody>
                  <a:tcPr/>
                </a:tc>
                <a:extLst>
                  <a:ext uri="{0D108BD9-81ED-4DB2-BD59-A6C34878D82A}">
                    <a16:rowId xmlns="" xmlns:a16="http://schemas.microsoft.com/office/drawing/2014/main" val="10001"/>
                  </a:ext>
                </a:extLst>
              </a:tr>
              <a:tr h="395025">
                <a:tc>
                  <a:txBody>
                    <a:bodyPr/>
                    <a:lstStyle/>
                    <a:p>
                      <a:pPr algn="ctr"/>
                      <a:r>
                        <a:rPr lang="zh-TW" altLang="en-US" sz="1800" b="1" dirty="0" smtClean="0"/>
                        <a:t>預備</a:t>
                      </a:r>
                      <a:endParaRPr lang="zh-TW" altLang="en-US" sz="1800" b="1" dirty="0"/>
                    </a:p>
                  </a:txBody>
                  <a:tcPr/>
                </a:tc>
                <a:tc>
                  <a:txBody>
                    <a:bodyPr/>
                    <a:lstStyle/>
                    <a:p>
                      <a:pPr algn="ctr"/>
                      <a:r>
                        <a:rPr lang="zh-TW" altLang="en-US" sz="1800" b="1" dirty="0" smtClean="0"/>
                        <a:t>第一節</a:t>
                      </a:r>
                      <a:endParaRPr lang="zh-TW" altLang="en-US" sz="1800" b="1" dirty="0"/>
                    </a:p>
                  </a:txBody>
                  <a:tcPr/>
                </a:tc>
                <a:tc>
                  <a:txBody>
                    <a:bodyPr/>
                    <a:lstStyle/>
                    <a:p>
                      <a:pPr algn="ctr"/>
                      <a:r>
                        <a:rPr lang="zh-TW" altLang="en-US" sz="1800" b="1" dirty="0" smtClean="0"/>
                        <a:t>預備</a:t>
                      </a:r>
                      <a:endParaRPr lang="zh-TW" altLang="en-US" sz="1800" b="1" dirty="0"/>
                    </a:p>
                  </a:txBody>
                  <a:tcPr/>
                </a:tc>
                <a:tc>
                  <a:txBody>
                    <a:bodyPr/>
                    <a:lstStyle/>
                    <a:p>
                      <a:pPr algn="ctr"/>
                      <a:r>
                        <a:rPr lang="zh-TW" altLang="en-US" sz="1800" b="1" dirty="0" smtClean="0"/>
                        <a:t>第二節</a:t>
                      </a:r>
                      <a:endParaRPr lang="zh-TW" altLang="en-US" sz="1800" b="1" dirty="0"/>
                    </a:p>
                  </a:txBody>
                  <a:tcPr/>
                </a:tc>
                <a:tc>
                  <a:txBody>
                    <a:bodyPr/>
                    <a:lstStyle/>
                    <a:p>
                      <a:pPr algn="ctr"/>
                      <a:r>
                        <a:rPr lang="zh-TW" altLang="en-US" sz="1800" b="1" dirty="0" smtClean="0"/>
                        <a:t>預備</a:t>
                      </a:r>
                      <a:endParaRPr lang="zh-TW" altLang="en-US" sz="1800" b="1" dirty="0"/>
                    </a:p>
                  </a:txBody>
                  <a:tcPr/>
                </a:tc>
                <a:tc>
                  <a:txBody>
                    <a:bodyPr/>
                    <a:lstStyle/>
                    <a:p>
                      <a:pPr algn="ctr"/>
                      <a:r>
                        <a:rPr lang="zh-TW" altLang="en-US" sz="1800" b="1" dirty="0" smtClean="0"/>
                        <a:t>第三節</a:t>
                      </a:r>
                      <a:endParaRPr lang="zh-TW" altLang="en-US" sz="1800" b="1" dirty="0"/>
                    </a:p>
                  </a:txBody>
                  <a:tcPr/>
                </a:tc>
                <a:extLst>
                  <a:ext uri="{0D108BD9-81ED-4DB2-BD59-A6C34878D82A}">
                    <a16:rowId xmlns="" xmlns:a16="http://schemas.microsoft.com/office/drawing/2014/main" val="10002"/>
                  </a:ext>
                </a:extLst>
              </a:tr>
              <a:tr h="395025">
                <a:tc>
                  <a:txBody>
                    <a:bodyPr/>
                    <a:lstStyle/>
                    <a:p>
                      <a:pPr algn="ctr"/>
                      <a:r>
                        <a:rPr lang="en-US" altLang="zh-TW" sz="1800" b="1" dirty="0" smtClean="0"/>
                        <a:t>8:30</a:t>
                      </a:r>
                      <a:endParaRPr lang="zh-TW" altLang="en-US" sz="1800" b="1" dirty="0"/>
                    </a:p>
                  </a:txBody>
                  <a:tcPr>
                    <a:solidFill>
                      <a:srgbClr val="FFFF00"/>
                    </a:solidFill>
                  </a:tcPr>
                </a:tc>
                <a:tc>
                  <a:txBody>
                    <a:bodyPr/>
                    <a:lstStyle/>
                    <a:p>
                      <a:pPr algn="ctr"/>
                      <a:r>
                        <a:rPr lang="en-US" altLang="zh-TW" sz="1800" b="1" dirty="0" smtClean="0"/>
                        <a:t>8</a:t>
                      </a:r>
                      <a:r>
                        <a:rPr lang="zh-TW" altLang="en-US" sz="1800" b="1" dirty="0" smtClean="0"/>
                        <a:t>：</a:t>
                      </a:r>
                      <a:r>
                        <a:rPr lang="en-US" altLang="zh-TW" sz="1800" b="1" dirty="0" smtClean="0"/>
                        <a:t>40</a:t>
                      </a:r>
                      <a:r>
                        <a:rPr lang="zh-TW" altLang="en-US" sz="1800" b="1" dirty="0" smtClean="0"/>
                        <a:t>～</a:t>
                      </a:r>
                      <a:r>
                        <a:rPr lang="en-US" altLang="zh-TW" sz="1800" b="1" dirty="0" smtClean="0"/>
                        <a:t>9</a:t>
                      </a:r>
                      <a:r>
                        <a:rPr lang="zh-TW" altLang="en-US" sz="1800" b="1" dirty="0" smtClean="0"/>
                        <a:t>：</a:t>
                      </a:r>
                      <a:r>
                        <a:rPr lang="en-US" altLang="zh-TW" sz="1800" b="1" dirty="0" smtClean="0"/>
                        <a:t>40 </a:t>
                      </a:r>
                      <a:endParaRPr lang="zh-TW" altLang="en-US" sz="1800" b="1" dirty="0"/>
                    </a:p>
                  </a:txBody>
                  <a:tcPr>
                    <a:solidFill>
                      <a:srgbClr val="FFFF00"/>
                    </a:solidFill>
                  </a:tcPr>
                </a:tc>
                <a:tc>
                  <a:txBody>
                    <a:bodyPr/>
                    <a:lstStyle/>
                    <a:p>
                      <a:pPr algn="ctr"/>
                      <a:r>
                        <a:rPr lang="en-US" altLang="zh-TW" sz="1800" b="1" dirty="0" smtClean="0"/>
                        <a:t>10:30</a:t>
                      </a:r>
                      <a:endParaRPr lang="zh-TW" altLang="en-US" sz="1800" b="1" dirty="0"/>
                    </a:p>
                  </a:txBody>
                  <a:tcPr>
                    <a:solidFill>
                      <a:srgbClr val="FFFF00"/>
                    </a:solidFill>
                  </a:tcPr>
                </a:tc>
                <a:tc>
                  <a:txBody>
                    <a:bodyPr/>
                    <a:lstStyle/>
                    <a:p>
                      <a:pPr algn="ctr"/>
                      <a:r>
                        <a:rPr lang="en-US" altLang="zh-TW" sz="1800" b="1" dirty="0" smtClean="0"/>
                        <a:t>10</a:t>
                      </a:r>
                      <a:r>
                        <a:rPr lang="zh-TW" altLang="en-US" sz="1800" b="1" dirty="0" smtClean="0"/>
                        <a:t>：</a:t>
                      </a:r>
                      <a:r>
                        <a:rPr lang="en-US" altLang="zh-TW" sz="1800" b="1" dirty="0" smtClean="0"/>
                        <a:t>40</a:t>
                      </a:r>
                      <a:r>
                        <a:rPr lang="zh-TW" altLang="en-US" sz="1800" b="1" dirty="0" smtClean="0"/>
                        <a:t>～</a:t>
                      </a:r>
                      <a:r>
                        <a:rPr lang="en-US" altLang="zh-TW" sz="1800" b="1" dirty="0" smtClean="0"/>
                        <a:t>11</a:t>
                      </a:r>
                      <a:r>
                        <a:rPr lang="zh-TW" altLang="en-US" sz="1800" b="1" dirty="0" smtClean="0"/>
                        <a:t>：</a:t>
                      </a:r>
                      <a:r>
                        <a:rPr lang="en-US" altLang="zh-TW" sz="1800" b="1" dirty="0" smtClean="0"/>
                        <a:t>40</a:t>
                      </a:r>
                      <a:endParaRPr lang="zh-TW" altLang="en-US" sz="1800" b="1" dirty="0"/>
                    </a:p>
                  </a:txBody>
                  <a:tcPr>
                    <a:solidFill>
                      <a:srgbClr val="FFFF00"/>
                    </a:solidFill>
                  </a:tcPr>
                </a:tc>
                <a:tc>
                  <a:txBody>
                    <a:bodyPr/>
                    <a:lstStyle/>
                    <a:p>
                      <a:pPr algn="ctr"/>
                      <a:r>
                        <a:rPr lang="en-US" altLang="zh-TW" sz="1800" b="1" dirty="0" smtClean="0"/>
                        <a:t>13:00</a:t>
                      </a:r>
                      <a:endParaRPr lang="zh-TW" altLang="en-US" sz="1800" b="1" dirty="0"/>
                    </a:p>
                  </a:txBody>
                  <a:tcPr>
                    <a:solidFill>
                      <a:srgbClr val="FFFF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800" b="1" dirty="0" smtClean="0"/>
                        <a:t>13</a:t>
                      </a:r>
                      <a:r>
                        <a:rPr lang="zh-TW" altLang="en-US" sz="1800" b="1" dirty="0" smtClean="0"/>
                        <a:t>：</a:t>
                      </a:r>
                      <a:r>
                        <a:rPr lang="en-US" altLang="zh-TW" sz="1800" b="1" dirty="0" smtClean="0"/>
                        <a:t>10</a:t>
                      </a:r>
                      <a:r>
                        <a:rPr lang="zh-TW" altLang="en-US" sz="1800" b="1" dirty="0" smtClean="0"/>
                        <a:t>～</a:t>
                      </a:r>
                      <a:r>
                        <a:rPr lang="en-US" altLang="zh-TW" sz="1800" b="1" dirty="0" smtClean="0"/>
                        <a:t>14</a:t>
                      </a:r>
                      <a:r>
                        <a:rPr lang="zh-TW" altLang="en-US" sz="1800" b="1" dirty="0" smtClean="0"/>
                        <a:t>：</a:t>
                      </a:r>
                      <a:r>
                        <a:rPr lang="en-US" altLang="zh-TW" sz="1800" b="1" dirty="0" smtClean="0"/>
                        <a:t>00 </a:t>
                      </a:r>
                      <a:endParaRPr lang="zh-TW" altLang="en-US" sz="1800" b="1" dirty="0"/>
                    </a:p>
                  </a:txBody>
                  <a:tcPr>
                    <a:solidFill>
                      <a:srgbClr val="FFFF00"/>
                    </a:solidFill>
                  </a:tcPr>
                </a:tc>
                <a:extLst>
                  <a:ext uri="{0D108BD9-81ED-4DB2-BD59-A6C34878D82A}">
                    <a16:rowId xmlns="" xmlns:a16="http://schemas.microsoft.com/office/drawing/2014/main" val="10003"/>
                  </a:ext>
                </a:extLst>
              </a:tr>
              <a:tr h="681824">
                <a:tc gridSpan="2">
                  <a:txBody>
                    <a:bodyPr/>
                    <a:lstStyle/>
                    <a:p>
                      <a:pPr algn="ctr"/>
                      <a:r>
                        <a:rPr lang="zh-TW" altLang="en-US" sz="1800" b="1" dirty="0" smtClean="0"/>
                        <a:t>數學</a:t>
                      </a:r>
                    </a:p>
                    <a:p>
                      <a:pPr algn="ctr"/>
                      <a:r>
                        <a:rPr lang="zh-TW" altLang="en-US" sz="1800" b="1" dirty="0" smtClean="0"/>
                        <a:t> </a:t>
                      </a:r>
                      <a:r>
                        <a:rPr lang="en-US" altLang="zh-TW" sz="1800" b="1" dirty="0" smtClean="0"/>
                        <a:t>(</a:t>
                      </a:r>
                      <a:r>
                        <a:rPr lang="zh-TW" altLang="en-US" sz="1800" b="1" dirty="0" smtClean="0"/>
                        <a:t>選擇題 </a:t>
                      </a:r>
                      <a:r>
                        <a:rPr lang="en-US" altLang="zh-TW" sz="1800" b="1" dirty="0" smtClean="0"/>
                        <a:t>60 </a:t>
                      </a:r>
                      <a:r>
                        <a:rPr lang="zh-TW" altLang="en-US" sz="1800" b="1" dirty="0" smtClean="0"/>
                        <a:t>分鐘</a:t>
                      </a:r>
                      <a:r>
                        <a:rPr lang="en-US" altLang="zh-TW" sz="1800" b="1" dirty="0" smtClean="0"/>
                        <a:t>) </a:t>
                      </a:r>
                      <a:endParaRPr lang="zh-TW" altLang="en-US" sz="1800" b="1" dirty="0"/>
                    </a:p>
                  </a:txBody>
                  <a:tcPr/>
                </a:tc>
                <a:tc hMerge="1">
                  <a:txBody>
                    <a:bodyPr/>
                    <a:lstStyle/>
                    <a:p>
                      <a:endParaRPr lang="zh-TW" altLang="en-US" dirty="0"/>
                    </a:p>
                  </a:txBody>
                  <a:tcPr/>
                </a:tc>
                <a:tc gridSpan="2">
                  <a:txBody>
                    <a:bodyPr/>
                    <a:lstStyle/>
                    <a:p>
                      <a:pPr algn="ctr"/>
                      <a:r>
                        <a:rPr lang="zh-TW" altLang="en-US" sz="1800" b="1" dirty="0" smtClean="0"/>
                        <a:t>英語文 </a:t>
                      </a:r>
                    </a:p>
                    <a:p>
                      <a:pPr algn="ctr"/>
                      <a:r>
                        <a:rPr lang="en-US" altLang="zh-TW" sz="1800" b="1" dirty="0" smtClean="0"/>
                        <a:t>(</a:t>
                      </a:r>
                      <a:r>
                        <a:rPr lang="zh-TW" altLang="en-US" sz="1800" b="1" dirty="0" smtClean="0"/>
                        <a:t>閱讀測驗 </a:t>
                      </a:r>
                      <a:r>
                        <a:rPr lang="en-US" altLang="zh-TW" sz="1800" b="1" dirty="0" smtClean="0"/>
                        <a:t>60 </a:t>
                      </a:r>
                      <a:r>
                        <a:rPr lang="zh-TW" altLang="en-US" sz="1800" b="1" dirty="0" smtClean="0"/>
                        <a:t>分鐘</a:t>
                      </a:r>
                      <a:r>
                        <a:rPr lang="en-US" altLang="zh-TW" sz="1800" b="1" dirty="0" smtClean="0"/>
                        <a:t>)</a:t>
                      </a:r>
                      <a:endParaRPr lang="zh-TW" altLang="en-US" sz="1800" b="1" dirty="0"/>
                    </a:p>
                  </a:txBody>
                  <a:tcPr/>
                </a:tc>
                <a:tc hMerge="1">
                  <a:txBody>
                    <a:bodyPr/>
                    <a:lstStyle/>
                    <a:p>
                      <a:endParaRPr lang="zh-TW" altLang="en-US" dirty="0"/>
                    </a:p>
                  </a:txBody>
                  <a:tcPr/>
                </a:tc>
                <a:tc rowSpan="3" gridSpan="2">
                  <a:txBody>
                    <a:bodyPr/>
                    <a:lstStyle/>
                    <a:p>
                      <a:pPr algn="ctr"/>
                      <a:endParaRPr lang="en-US" altLang="zh-TW" sz="1800" b="1" dirty="0" smtClean="0"/>
                    </a:p>
                    <a:p>
                      <a:pPr algn="ctr"/>
                      <a:endParaRPr lang="en-US" altLang="zh-TW" sz="1800" b="1" dirty="0" smtClean="0"/>
                    </a:p>
                    <a:p>
                      <a:pPr algn="ctr"/>
                      <a:r>
                        <a:rPr lang="zh-TW" altLang="en-US" sz="1800" b="1" dirty="0" smtClean="0"/>
                        <a:t>國語文 </a:t>
                      </a:r>
                      <a:endParaRPr lang="en-US" altLang="zh-TW" sz="1800" b="1" dirty="0" smtClean="0"/>
                    </a:p>
                    <a:p>
                      <a:pPr algn="ctr"/>
                      <a:r>
                        <a:rPr lang="en-US" altLang="zh-TW" sz="1800" b="1" dirty="0" smtClean="0"/>
                        <a:t>(</a:t>
                      </a:r>
                      <a:r>
                        <a:rPr lang="zh-TW" altLang="en-US" sz="1800" b="1" dirty="0" smtClean="0"/>
                        <a:t>引導式寫作 </a:t>
                      </a:r>
                      <a:r>
                        <a:rPr lang="en-US" altLang="zh-TW" sz="1800" b="1" dirty="0" smtClean="0"/>
                        <a:t>50 </a:t>
                      </a:r>
                      <a:r>
                        <a:rPr lang="zh-TW" altLang="en-US" sz="1800" b="1" dirty="0" smtClean="0"/>
                        <a:t>分鐘</a:t>
                      </a:r>
                      <a:r>
                        <a:rPr lang="en-US" altLang="zh-TW" sz="1800" b="1" dirty="0" smtClean="0"/>
                        <a:t>)</a:t>
                      </a:r>
                      <a:endParaRPr lang="zh-TW" altLang="en-US" sz="1800" b="1" dirty="0"/>
                    </a:p>
                  </a:txBody>
                  <a:tcPr/>
                </a:tc>
                <a:tc rowSpan="3" hMerge="1">
                  <a:txBody>
                    <a:bodyPr/>
                    <a:lstStyle/>
                    <a:p>
                      <a:endParaRPr lang="zh-TW" altLang="en-US" dirty="0"/>
                    </a:p>
                  </a:txBody>
                  <a:tcPr/>
                </a:tc>
                <a:extLst>
                  <a:ext uri="{0D108BD9-81ED-4DB2-BD59-A6C34878D82A}">
                    <a16:rowId xmlns="" xmlns:a16="http://schemas.microsoft.com/office/drawing/2014/main" val="10004"/>
                  </a:ext>
                </a:extLst>
              </a:tr>
              <a:tr h="498579">
                <a:tc>
                  <a:txBody>
                    <a:bodyPr/>
                    <a:lstStyle/>
                    <a:p>
                      <a:pPr algn="ctr"/>
                      <a:r>
                        <a:rPr lang="en-US" altLang="zh-TW" sz="1800" b="1" dirty="0" smtClean="0"/>
                        <a:t>8:30 </a:t>
                      </a:r>
                      <a:endParaRPr lang="zh-TW" altLang="en-US" sz="1800" b="1" dirty="0"/>
                    </a:p>
                  </a:txBody>
                  <a:tcPr>
                    <a:solidFill>
                      <a:srgbClr val="FFFF00"/>
                    </a:solidFill>
                  </a:tcPr>
                </a:tc>
                <a:tc>
                  <a:txBody>
                    <a:bodyPr/>
                    <a:lstStyle/>
                    <a:p>
                      <a:pPr algn="ctr"/>
                      <a:r>
                        <a:rPr lang="en-US" altLang="zh-TW" sz="1800" b="1" dirty="0" smtClean="0"/>
                        <a:t>8</a:t>
                      </a:r>
                      <a:r>
                        <a:rPr lang="zh-TW" altLang="en-US" sz="1800" b="1" dirty="0" smtClean="0"/>
                        <a:t>：</a:t>
                      </a:r>
                      <a:r>
                        <a:rPr lang="en-US" altLang="zh-TW" sz="1800" b="1" dirty="0" smtClean="0"/>
                        <a:t>40</a:t>
                      </a:r>
                      <a:r>
                        <a:rPr lang="zh-TW" altLang="en-US" sz="1800" b="1" dirty="0" smtClean="0"/>
                        <a:t>～</a:t>
                      </a:r>
                      <a:r>
                        <a:rPr lang="en-US" altLang="zh-TW" sz="1800" b="1" dirty="0" smtClean="0"/>
                        <a:t>10</a:t>
                      </a:r>
                      <a:r>
                        <a:rPr lang="zh-TW" altLang="en-US" sz="1800" b="1" dirty="0" smtClean="0"/>
                        <a:t>：</a:t>
                      </a:r>
                      <a:r>
                        <a:rPr lang="en-US" altLang="zh-TW" sz="1800" b="1" dirty="0" smtClean="0"/>
                        <a:t>00</a:t>
                      </a:r>
                      <a:endParaRPr lang="zh-TW" altLang="en-US" sz="1800" b="1" dirty="0"/>
                    </a:p>
                  </a:txBody>
                  <a:tcPr>
                    <a:solidFill>
                      <a:srgbClr val="FFFF00"/>
                    </a:solidFill>
                  </a:tcPr>
                </a:tc>
                <a:tc>
                  <a:txBody>
                    <a:bodyPr/>
                    <a:lstStyle/>
                    <a:p>
                      <a:pPr algn="ctr"/>
                      <a:r>
                        <a:rPr lang="en-US" altLang="zh-TW" sz="1800" b="1" dirty="0" smtClean="0"/>
                        <a:t>10:30</a:t>
                      </a:r>
                      <a:endParaRPr lang="zh-TW" altLang="en-US" sz="1800" b="1" dirty="0"/>
                    </a:p>
                  </a:txBody>
                  <a:tcPr>
                    <a:solidFill>
                      <a:srgbClr val="FFFF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800" b="1" dirty="0" smtClean="0"/>
                        <a:t>10</a:t>
                      </a:r>
                      <a:r>
                        <a:rPr lang="zh-TW" altLang="en-US" sz="1800" b="1" dirty="0" smtClean="0"/>
                        <a:t>：</a:t>
                      </a:r>
                      <a:r>
                        <a:rPr lang="en-US" altLang="zh-TW" sz="1800" b="1" dirty="0" smtClean="0"/>
                        <a:t>40</a:t>
                      </a:r>
                      <a:r>
                        <a:rPr lang="zh-TW" altLang="en-US" sz="1800" b="1" dirty="0" smtClean="0"/>
                        <a:t>～</a:t>
                      </a:r>
                      <a:r>
                        <a:rPr lang="en-US" altLang="zh-TW" sz="1800" b="1" dirty="0" smtClean="0"/>
                        <a:t>12</a:t>
                      </a:r>
                      <a:r>
                        <a:rPr lang="zh-TW" altLang="en-US" sz="1800" b="1" dirty="0" smtClean="0"/>
                        <a:t>：</a:t>
                      </a:r>
                      <a:r>
                        <a:rPr lang="en-US" altLang="zh-TW" sz="1800" b="1" dirty="0" smtClean="0"/>
                        <a:t>10</a:t>
                      </a:r>
                      <a:endParaRPr lang="zh-TW" altLang="en-US" sz="1800" b="1" dirty="0"/>
                    </a:p>
                  </a:txBody>
                  <a:tcPr>
                    <a:solidFill>
                      <a:srgbClr val="FFFF00"/>
                    </a:solidFill>
                  </a:tcPr>
                </a:tc>
                <a:tc gridSpan="2" vMerge="1">
                  <a:txBody>
                    <a:bodyPr/>
                    <a:lstStyle/>
                    <a:p>
                      <a:endParaRPr lang="zh-TW" altLang="en-US"/>
                    </a:p>
                  </a:txBody>
                  <a:tcPr/>
                </a:tc>
                <a:tc hMerge="1" vMerge="1">
                  <a:txBody>
                    <a:bodyPr/>
                    <a:lstStyle/>
                    <a:p>
                      <a:endParaRPr lang="zh-TW" altLang="en-US" dirty="0"/>
                    </a:p>
                  </a:txBody>
                  <a:tcPr/>
                </a:tc>
                <a:extLst>
                  <a:ext uri="{0D108BD9-81ED-4DB2-BD59-A6C34878D82A}">
                    <a16:rowId xmlns="" xmlns:a16="http://schemas.microsoft.com/office/drawing/2014/main" val="10005"/>
                  </a:ext>
                </a:extLst>
              </a:tr>
              <a:tr h="974035">
                <a:tc gridSpan="2">
                  <a:txBody>
                    <a:bodyPr/>
                    <a:lstStyle/>
                    <a:p>
                      <a:pPr algn="ctr"/>
                      <a:r>
                        <a:rPr lang="zh-TW" altLang="en-US" sz="1800" b="1" dirty="0" smtClean="0"/>
                        <a:t>數學</a:t>
                      </a:r>
                      <a:endParaRPr lang="en-US" altLang="zh-TW" sz="1800" b="1" dirty="0" smtClean="0"/>
                    </a:p>
                    <a:p>
                      <a:pPr algn="ctr"/>
                      <a:r>
                        <a:rPr lang="zh-TW" altLang="en-US" sz="1800" b="1" dirty="0" smtClean="0"/>
                        <a:t> </a:t>
                      </a:r>
                      <a:r>
                        <a:rPr lang="en-US" altLang="zh-TW" sz="1800" b="1" dirty="0" smtClean="0"/>
                        <a:t>(</a:t>
                      </a:r>
                      <a:r>
                        <a:rPr lang="zh-TW" altLang="en-US" sz="1800" b="1" dirty="0" smtClean="0"/>
                        <a:t>選擇</a:t>
                      </a:r>
                      <a:r>
                        <a:rPr lang="en-US" altLang="zh-TW" sz="1800" b="1" dirty="0" smtClean="0"/>
                        <a:t>+</a:t>
                      </a:r>
                      <a:r>
                        <a:rPr lang="zh-TW" altLang="en-US" sz="1800" b="1" dirty="0" smtClean="0"/>
                        <a:t>非選 </a:t>
                      </a:r>
                      <a:r>
                        <a:rPr lang="en-US" altLang="zh-TW" sz="1800" b="1" dirty="0" smtClean="0"/>
                        <a:t>80 </a:t>
                      </a:r>
                      <a:r>
                        <a:rPr lang="zh-TW" altLang="en-US" sz="1800" b="1" dirty="0" smtClean="0"/>
                        <a:t>分鐘</a:t>
                      </a:r>
                      <a:r>
                        <a:rPr lang="en-US" altLang="zh-TW" sz="1800" b="1" dirty="0" smtClean="0"/>
                        <a:t>)</a:t>
                      </a:r>
                      <a:endParaRPr lang="zh-TW" altLang="en-US" sz="1800" b="1" dirty="0"/>
                    </a:p>
                  </a:txBody>
                  <a:tcPr/>
                </a:tc>
                <a:tc hMerge="1">
                  <a:txBody>
                    <a:bodyPr/>
                    <a:lstStyle/>
                    <a:p>
                      <a:endParaRPr lang="zh-TW" altLang="en-US" dirty="0"/>
                    </a:p>
                  </a:txBody>
                  <a:tcPr/>
                </a:tc>
                <a:tc gridSpan="2">
                  <a:txBody>
                    <a:bodyPr/>
                    <a:lstStyle/>
                    <a:p>
                      <a:pPr algn="ctr"/>
                      <a:r>
                        <a:rPr lang="zh-TW" altLang="en-US" sz="1800" b="1" dirty="0" smtClean="0"/>
                        <a:t>英語文 </a:t>
                      </a:r>
                      <a:r>
                        <a:rPr lang="en-US" altLang="zh-TW" sz="1800" b="1" dirty="0" smtClean="0"/>
                        <a:t>(</a:t>
                      </a:r>
                      <a:r>
                        <a:rPr lang="zh-TW" altLang="en-US" sz="1800" b="1" dirty="0" smtClean="0"/>
                        <a:t>閱讀測驗</a:t>
                      </a:r>
                      <a:r>
                        <a:rPr lang="en-US" altLang="zh-TW" sz="1800" b="1" dirty="0" smtClean="0"/>
                        <a:t>60</a:t>
                      </a:r>
                      <a:r>
                        <a:rPr lang="zh-TW" altLang="en-US" sz="1800" b="1" dirty="0" smtClean="0"/>
                        <a:t>分鐘</a:t>
                      </a:r>
                      <a:r>
                        <a:rPr lang="en-US" altLang="zh-TW" sz="1800" b="1" dirty="0" smtClean="0"/>
                        <a:t>+</a:t>
                      </a:r>
                      <a:r>
                        <a:rPr lang="zh-TW" altLang="en-US" sz="1800" b="1" dirty="0" smtClean="0"/>
                        <a:t>聽力試卷預備 與說明</a:t>
                      </a:r>
                      <a:r>
                        <a:rPr lang="en-US" altLang="zh-TW" sz="1800" b="1" dirty="0" smtClean="0"/>
                        <a:t>10</a:t>
                      </a:r>
                      <a:r>
                        <a:rPr lang="zh-TW" altLang="en-US" sz="1800" b="1" dirty="0" smtClean="0"/>
                        <a:t>分鐘</a:t>
                      </a:r>
                      <a:r>
                        <a:rPr lang="en-US" altLang="zh-TW" sz="1800" b="1" dirty="0" smtClean="0"/>
                        <a:t>+</a:t>
                      </a:r>
                      <a:r>
                        <a:rPr lang="zh-TW" altLang="en-US" sz="1800" b="1" dirty="0" smtClean="0"/>
                        <a:t>英聽</a:t>
                      </a:r>
                      <a:r>
                        <a:rPr lang="en-US" altLang="zh-TW" sz="1800" b="1" dirty="0" smtClean="0"/>
                        <a:t>20</a:t>
                      </a:r>
                      <a:r>
                        <a:rPr lang="zh-TW" altLang="en-US" sz="1800" b="1" dirty="0" smtClean="0"/>
                        <a:t>分鐘</a:t>
                      </a:r>
                      <a:r>
                        <a:rPr lang="en-US" altLang="zh-TW" sz="1800" b="1" dirty="0" smtClean="0"/>
                        <a:t>)</a:t>
                      </a:r>
                      <a:endParaRPr lang="zh-TW" altLang="en-US" sz="1800" b="1" dirty="0"/>
                    </a:p>
                  </a:txBody>
                  <a:tcPr/>
                </a:tc>
                <a:tc hMerge="1">
                  <a:txBody>
                    <a:bodyPr/>
                    <a:lstStyle/>
                    <a:p>
                      <a:endParaRPr lang="zh-TW" altLang="en-US" dirty="0"/>
                    </a:p>
                  </a:txBody>
                  <a:tcPr/>
                </a:tc>
                <a:tc gridSpan="2" vMerge="1">
                  <a:txBody>
                    <a:bodyPr/>
                    <a:lstStyle/>
                    <a:p>
                      <a:endParaRPr lang="zh-TW" altLang="en-US"/>
                    </a:p>
                  </a:txBody>
                  <a:tcPr/>
                </a:tc>
                <a:tc hMerge="1" vMerge="1">
                  <a:txBody>
                    <a:bodyPr/>
                    <a:lstStyle/>
                    <a:p>
                      <a:endParaRPr lang="zh-TW" altLang="en-US" dirty="0"/>
                    </a:p>
                  </a:txBody>
                  <a:tcPr/>
                </a:tc>
                <a:extLst>
                  <a:ext uri="{0D108BD9-81ED-4DB2-BD59-A6C34878D82A}">
                    <a16:rowId xmlns="" xmlns:a16="http://schemas.microsoft.com/office/drawing/2014/main" val="10006"/>
                  </a:ext>
                </a:extLst>
              </a:tr>
              <a:tr h="395025">
                <a:tc>
                  <a:txBody>
                    <a:bodyPr/>
                    <a:lstStyle/>
                    <a:p>
                      <a:pPr algn="ctr"/>
                      <a:endParaRPr lang="zh-TW" altLang="en-US" sz="1800" b="1" dirty="0"/>
                    </a:p>
                  </a:txBody>
                  <a:tcPr>
                    <a:solidFill>
                      <a:srgbClr val="FFFF00"/>
                    </a:solidFill>
                  </a:tcPr>
                </a:tc>
                <a:tc>
                  <a:txBody>
                    <a:bodyPr/>
                    <a:lstStyle/>
                    <a:p>
                      <a:pPr algn="ctr"/>
                      <a:endParaRPr lang="zh-TW" altLang="en-US" sz="1800" b="1" dirty="0"/>
                    </a:p>
                  </a:txBody>
                  <a:tcPr>
                    <a:solidFill>
                      <a:srgbClr val="FFFF00"/>
                    </a:solidFill>
                  </a:tcPr>
                </a:tc>
                <a:tc>
                  <a:txBody>
                    <a:bodyPr/>
                    <a:lstStyle/>
                    <a:p>
                      <a:pPr algn="ctr"/>
                      <a:r>
                        <a:rPr lang="en-US" altLang="zh-TW" sz="1800" b="1" dirty="0" smtClean="0"/>
                        <a:t>10:30</a:t>
                      </a:r>
                      <a:endParaRPr lang="zh-TW" altLang="en-US" sz="1800" b="1" dirty="0"/>
                    </a:p>
                  </a:txBody>
                  <a:tcPr>
                    <a:solidFill>
                      <a:srgbClr val="FFFF00"/>
                    </a:solidFill>
                  </a:tcPr>
                </a:tc>
                <a:tc>
                  <a:txBody>
                    <a:bodyPr/>
                    <a:lstStyle/>
                    <a:p>
                      <a:pPr algn="ctr"/>
                      <a:r>
                        <a:rPr lang="en-US" altLang="zh-TW" sz="1800" b="1" dirty="0" smtClean="0"/>
                        <a:t>10</a:t>
                      </a:r>
                      <a:r>
                        <a:rPr lang="zh-TW" altLang="en-US" sz="1800" b="1" dirty="0" smtClean="0"/>
                        <a:t>：</a:t>
                      </a:r>
                      <a:r>
                        <a:rPr lang="en-US" altLang="zh-TW" sz="1800" b="1" dirty="0" smtClean="0"/>
                        <a:t>40</a:t>
                      </a:r>
                      <a:r>
                        <a:rPr lang="zh-TW" altLang="en-US" sz="1800" b="1" dirty="0" smtClean="0"/>
                        <a:t>～</a:t>
                      </a:r>
                      <a:r>
                        <a:rPr lang="en-US" altLang="zh-TW" sz="1800" b="1" dirty="0" smtClean="0"/>
                        <a:t>12</a:t>
                      </a:r>
                      <a:r>
                        <a:rPr lang="zh-TW" altLang="en-US" sz="1800" b="1" dirty="0" smtClean="0"/>
                        <a:t>：</a:t>
                      </a:r>
                      <a:r>
                        <a:rPr lang="en-US" altLang="zh-TW" sz="1800" b="1" dirty="0" smtClean="0"/>
                        <a:t>20 </a:t>
                      </a:r>
                      <a:endParaRPr lang="zh-TW" altLang="en-US" sz="1800" b="1" dirty="0"/>
                    </a:p>
                  </a:txBody>
                  <a:tcPr>
                    <a:solidFill>
                      <a:srgbClr val="FFFF00"/>
                    </a:solidFill>
                  </a:tcPr>
                </a:tc>
                <a:tc>
                  <a:txBody>
                    <a:bodyPr/>
                    <a:lstStyle/>
                    <a:p>
                      <a:pPr algn="ctr"/>
                      <a:endParaRPr lang="zh-TW" altLang="en-US" sz="1800" b="1" dirty="0"/>
                    </a:p>
                  </a:txBody>
                  <a:tcPr>
                    <a:solidFill>
                      <a:srgbClr val="FFFF00"/>
                    </a:solidFill>
                  </a:tcPr>
                </a:tc>
                <a:tc>
                  <a:txBody>
                    <a:bodyPr/>
                    <a:lstStyle/>
                    <a:p>
                      <a:pPr algn="ctr"/>
                      <a:endParaRPr lang="zh-TW" altLang="en-US" sz="1800" b="1" dirty="0"/>
                    </a:p>
                  </a:txBody>
                  <a:tcPr>
                    <a:solidFill>
                      <a:srgbClr val="FFFF00"/>
                    </a:solidFill>
                  </a:tcPr>
                </a:tc>
                <a:extLst>
                  <a:ext uri="{0D108BD9-81ED-4DB2-BD59-A6C34878D82A}">
                    <a16:rowId xmlns="" xmlns:a16="http://schemas.microsoft.com/office/drawing/2014/main" val="10007"/>
                  </a:ext>
                </a:extLst>
              </a:tr>
              <a:tr h="974035">
                <a:tc>
                  <a:txBody>
                    <a:bodyPr/>
                    <a:lstStyle/>
                    <a:p>
                      <a:pPr algn="ctr"/>
                      <a:endParaRPr lang="zh-TW" altLang="en-US" sz="1800" b="1"/>
                    </a:p>
                  </a:txBody>
                  <a:tcPr/>
                </a:tc>
                <a:tc>
                  <a:txBody>
                    <a:bodyPr/>
                    <a:lstStyle/>
                    <a:p>
                      <a:pPr algn="ctr"/>
                      <a:endParaRPr lang="zh-TW" altLang="en-US" sz="1800" b="1"/>
                    </a:p>
                  </a:txBody>
                  <a:tcPr/>
                </a:tc>
                <a:tc gridSpan="2">
                  <a:txBody>
                    <a:bodyPr/>
                    <a:lstStyle/>
                    <a:p>
                      <a:pPr algn="ctr"/>
                      <a:r>
                        <a:rPr lang="zh-TW" altLang="en-US" sz="1800" b="1" dirty="0" smtClean="0"/>
                        <a:t>英語文 </a:t>
                      </a:r>
                      <a:r>
                        <a:rPr lang="en-US" altLang="zh-TW" sz="1800" b="1" dirty="0" smtClean="0"/>
                        <a:t>(</a:t>
                      </a:r>
                      <a:r>
                        <a:rPr lang="zh-TW" altLang="en-US" sz="1800" b="1" dirty="0" smtClean="0"/>
                        <a:t>閱讀測驗</a:t>
                      </a:r>
                      <a:r>
                        <a:rPr lang="en-US" altLang="zh-TW" sz="1800" b="1" dirty="0" smtClean="0"/>
                        <a:t>60</a:t>
                      </a:r>
                      <a:r>
                        <a:rPr lang="zh-TW" altLang="en-US" sz="1800" b="1" dirty="0" smtClean="0"/>
                        <a:t>分鐘</a:t>
                      </a:r>
                      <a:r>
                        <a:rPr lang="en-US" altLang="zh-TW" sz="1800" b="1" dirty="0" smtClean="0"/>
                        <a:t>+</a:t>
                      </a:r>
                      <a:r>
                        <a:rPr lang="zh-TW" altLang="en-US" sz="1800" b="1" dirty="0" smtClean="0"/>
                        <a:t>聽力試卷預備 與說明</a:t>
                      </a:r>
                      <a:r>
                        <a:rPr lang="en-US" altLang="zh-TW" sz="1800" b="1" dirty="0" smtClean="0"/>
                        <a:t>10</a:t>
                      </a:r>
                      <a:r>
                        <a:rPr lang="zh-TW" altLang="en-US" sz="1800" b="1" dirty="0" smtClean="0"/>
                        <a:t>分鐘</a:t>
                      </a:r>
                      <a:r>
                        <a:rPr lang="en-US" altLang="zh-TW" sz="1800" b="1" dirty="0" smtClean="0"/>
                        <a:t>+</a:t>
                      </a:r>
                      <a:r>
                        <a:rPr lang="zh-TW" altLang="en-US" sz="1800" b="1" dirty="0" smtClean="0"/>
                        <a:t>英聽</a:t>
                      </a:r>
                      <a:r>
                        <a:rPr lang="en-US" altLang="zh-TW" sz="1800" b="1" dirty="0" smtClean="0"/>
                        <a:t>30</a:t>
                      </a:r>
                      <a:r>
                        <a:rPr lang="zh-TW" altLang="en-US" sz="1800" b="1" dirty="0" smtClean="0"/>
                        <a:t>分鐘</a:t>
                      </a:r>
                      <a:r>
                        <a:rPr lang="en-US" altLang="zh-TW" sz="1800" b="1" dirty="0" smtClean="0"/>
                        <a:t>) </a:t>
                      </a:r>
                      <a:endParaRPr lang="zh-TW" altLang="en-US" sz="1800" b="1" dirty="0"/>
                    </a:p>
                  </a:txBody>
                  <a:tcPr/>
                </a:tc>
                <a:tc hMerge="1">
                  <a:txBody>
                    <a:bodyPr/>
                    <a:lstStyle/>
                    <a:p>
                      <a:endParaRPr lang="zh-TW" altLang="en-US" dirty="0"/>
                    </a:p>
                  </a:txBody>
                  <a:tcPr/>
                </a:tc>
                <a:tc>
                  <a:txBody>
                    <a:bodyPr/>
                    <a:lstStyle/>
                    <a:p>
                      <a:pPr algn="ctr"/>
                      <a:endParaRPr lang="zh-TW" altLang="en-US" sz="1800" b="1" dirty="0"/>
                    </a:p>
                  </a:txBody>
                  <a:tcPr/>
                </a:tc>
                <a:tc>
                  <a:txBody>
                    <a:bodyPr/>
                    <a:lstStyle/>
                    <a:p>
                      <a:pPr algn="ctr"/>
                      <a:endParaRPr lang="zh-TW" altLang="en-US" sz="1800" b="1" dirty="0"/>
                    </a:p>
                  </a:txBody>
                  <a:tcPr/>
                </a:tc>
                <a:extLst>
                  <a:ext uri="{0D108BD9-81ED-4DB2-BD59-A6C34878D82A}">
                    <a16:rowId xmlns="" xmlns:a16="http://schemas.microsoft.com/office/drawing/2014/main" val="10008"/>
                  </a:ext>
                </a:extLst>
              </a:tr>
              <a:tr h="395025">
                <a:tc>
                  <a:txBody>
                    <a:bodyPr/>
                    <a:lstStyle/>
                    <a:p>
                      <a:pPr algn="ctr"/>
                      <a:endParaRPr lang="zh-TW" altLang="en-US" sz="1800" b="1" dirty="0"/>
                    </a:p>
                  </a:txBody>
                  <a:tcPr>
                    <a:solidFill>
                      <a:srgbClr val="FFFF00"/>
                    </a:solidFill>
                  </a:tcPr>
                </a:tc>
                <a:tc>
                  <a:txBody>
                    <a:bodyPr/>
                    <a:lstStyle/>
                    <a:p>
                      <a:pPr algn="ctr"/>
                      <a:endParaRPr lang="zh-TW" altLang="en-US" sz="1800" b="1" dirty="0"/>
                    </a:p>
                  </a:txBody>
                  <a:tcPr>
                    <a:solidFill>
                      <a:srgbClr val="FFFF00"/>
                    </a:solidFill>
                  </a:tcPr>
                </a:tc>
                <a:tc>
                  <a:txBody>
                    <a:bodyPr/>
                    <a:lstStyle/>
                    <a:p>
                      <a:pPr algn="ctr"/>
                      <a:r>
                        <a:rPr lang="en-US" altLang="zh-TW" sz="1800" b="1" smtClean="0"/>
                        <a:t>10:30</a:t>
                      </a:r>
                      <a:endParaRPr lang="zh-TW" altLang="en-US" sz="1800" b="1"/>
                    </a:p>
                  </a:txBody>
                  <a:tcPr>
                    <a:solidFill>
                      <a:srgbClr val="FFFF00"/>
                    </a:solidFill>
                  </a:tcPr>
                </a:tc>
                <a:tc>
                  <a:txBody>
                    <a:bodyPr/>
                    <a:lstStyle/>
                    <a:p>
                      <a:pPr algn="ctr"/>
                      <a:r>
                        <a:rPr lang="en-US" altLang="zh-TW" sz="1800" b="1" dirty="0" smtClean="0"/>
                        <a:t>10</a:t>
                      </a:r>
                      <a:r>
                        <a:rPr lang="zh-TW" altLang="en-US" sz="1800" b="1" dirty="0" smtClean="0"/>
                        <a:t>：</a:t>
                      </a:r>
                      <a:r>
                        <a:rPr lang="en-US" altLang="zh-TW" sz="1800" b="1" dirty="0" smtClean="0"/>
                        <a:t>40</a:t>
                      </a:r>
                      <a:r>
                        <a:rPr lang="zh-TW" altLang="en-US" sz="1800" b="1" dirty="0" smtClean="0"/>
                        <a:t>～</a:t>
                      </a:r>
                      <a:r>
                        <a:rPr lang="en-US" altLang="zh-TW" sz="1800" b="1" dirty="0" smtClean="0"/>
                        <a:t>12</a:t>
                      </a:r>
                      <a:r>
                        <a:rPr lang="zh-TW" altLang="en-US" sz="1800" b="1" dirty="0" smtClean="0"/>
                        <a:t>：</a:t>
                      </a:r>
                      <a:r>
                        <a:rPr lang="en-US" altLang="zh-TW" sz="1800" b="1" dirty="0" smtClean="0"/>
                        <a:t>00 </a:t>
                      </a:r>
                      <a:endParaRPr lang="zh-TW" altLang="en-US" sz="1800" b="1" dirty="0"/>
                    </a:p>
                  </a:txBody>
                  <a:tcPr>
                    <a:solidFill>
                      <a:srgbClr val="FFFF00"/>
                    </a:solidFill>
                  </a:tcPr>
                </a:tc>
                <a:tc>
                  <a:txBody>
                    <a:bodyPr/>
                    <a:lstStyle/>
                    <a:p>
                      <a:pPr algn="ctr"/>
                      <a:endParaRPr lang="zh-TW" altLang="en-US" sz="1800" b="1" dirty="0"/>
                    </a:p>
                  </a:txBody>
                  <a:tcPr>
                    <a:solidFill>
                      <a:srgbClr val="FFFF00"/>
                    </a:solidFill>
                  </a:tcPr>
                </a:tc>
                <a:tc>
                  <a:txBody>
                    <a:bodyPr/>
                    <a:lstStyle/>
                    <a:p>
                      <a:pPr algn="ctr"/>
                      <a:endParaRPr lang="zh-TW" altLang="en-US" sz="1800" b="1" dirty="0"/>
                    </a:p>
                  </a:txBody>
                  <a:tcPr>
                    <a:solidFill>
                      <a:srgbClr val="FFFF00"/>
                    </a:solidFill>
                  </a:tcPr>
                </a:tc>
                <a:extLst>
                  <a:ext uri="{0D108BD9-81ED-4DB2-BD59-A6C34878D82A}">
                    <a16:rowId xmlns="" xmlns:a16="http://schemas.microsoft.com/office/drawing/2014/main" val="10009"/>
                  </a:ext>
                </a:extLst>
              </a:tr>
              <a:tr h="395025">
                <a:tc>
                  <a:txBody>
                    <a:bodyPr/>
                    <a:lstStyle/>
                    <a:p>
                      <a:pPr algn="ctr"/>
                      <a:endParaRPr lang="zh-TW" altLang="en-US" sz="1800" b="1"/>
                    </a:p>
                  </a:txBody>
                  <a:tcPr/>
                </a:tc>
                <a:tc>
                  <a:txBody>
                    <a:bodyPr/>
                    <a:lstStyle/>
                    <a:p>
                      <a:pPr algn="ctr"/>
                      <a:endParaRPr lang="zh-TW" altLang="en-US" sz="1800" b="1" dirty="0"/>
                    </a:p>
                  </a:txBody>
                  <a:tcPr/>
                </a:tc>
                <a:tc gridSpan="2">
                  <a:txBody>
                    <a:bodyPr/>
                    <a:lstStyle/>
                    <a:p>
                      <a:pPr algn="ctr"/>
                      <a:r>
                        <a:rPr lang="zh-TW" altLang="en-US" sz="1800" b="1" dirty="0" smtClean="0"/>
                        <a:t>資訊 </a:t>
                      </a:r>
                      <a:r>
                        <a:rPr lang="en-US" altLang="zh-TW" sz="1800" b="1" dirty="0" smtClean="0"/>
                        <a:t>(</a:t>
                      </a:r>
                      <a:r>
                        <a:rPr lang="zh-TW" altLang="en-US" sz="1800" b="1" dirty="0" smtClean="0"/>
                        <a:t>選擇題 </a:t>
                      </a:r>
                      <a:r>
                        <a:rPr lang="en-US" altLang="zh-TW" sz="1800" b="1" dirty="0" smtClean="0"/>
                        <a:t>60-80 </a:t>
                      </a:r>
                      <a:r>
                        <a:rPr lang="zh-TW" altLang="en-US" sz="1800" b="1" dirty="0" smtClean="0"/>
                        <a:t>分鐘</a:t>
                      </a:r>
                      <a:r>
                        <a:rPr lang="en-US" altLang="zh-TW" sz="1800" b="1" dirty="0" smtClean="0"/>
                        <a:t>) </a:t>
                      </a:r>
                      <a:endParaRPr lang="zh-TW" altLang="en-US" sz="1800" b="1" dirty="0"/>
                    </a:p>
                  </a:txBody>
                  <a:tcPr/>
                </a:tc>
                <a:tc hMerge="1">
                  <a:txBody>
                    <a:bodyPr/>
                    <a:lstStyle/>
                    <a:p>
                      <a:endParaRPr lang="zh-TW" altLang="en-US" dirty="0"/>
                    </a:p>
                  </a:txBody>
                  <a:tcPr/>
                </a:tc>
                <a:tc>
                  <a:txBody>
                    <a:bodyPr/>
                    <a:lstStyle/>
                    <a:p>
                      <a:pPr algn="ctr"/>
                      <a:endParaRPr lang="zh-TW" altLang="en-US" sz="1800" b="1" dirty="0"/>
                    </a:p>
                  </a:txBody>
                  <a:tcPr/>
                </a:tc>
                <a:tc>
                  <a:txBody>
                    <a:bodyPr/>
                    <a:lstStyle/>
                    <a:p>
                      <a:pPr algn="ctr"/>
                      <a:endParaRPr lang="zh-TW" altLang="en-US" sz="1800" b="1" dirty="0"/>
                    </a:p>
                  </a:txBody>
                  <a:tcPr/>
                </a:tc>
                <a:extLst>
                  <a:ext uri="{0D108BD9-81ED-4DB2-BD59-A6C34878D82A}">
                    <a16:rowId xmlns="" xmlns:a16="http://schemas.microsoft.com/office/drawing/2014/main" val="10010"/>
                  </a:ext>
                </a:extLst>
              </a:tr>
            </a:tbl>
          </a:graphicData>
        </a:graphic>
      </p:graphicFrame>
      <p:sp>
        <p:nvSpPr>
          <p:cNvPr id="5" name="投影片編號版面配置區 4"/>
          <p:cNvSpPr>
            <a:spLocks noGrp="1"/>
          </p:cNvSpPr>
          <p:nvPr>
            <p:ph type="sldNum" sz="quarter" idx="12"/>
          </p:nvPr>
        </p:nvSpPr>
        <p:spPr/>
        <p:txBody>
          <a:bodyPr/>
          <a:lstStyle/>
          <a:p>
            <a:pPr>
              <a:defRPr/>
            </a:pPr>
            <a:r>
              <a:rPr lang="en-US" altLang="zh-TW" sz="2000" dirty="0" smtClean="0">
                <a:latin typeface="微軟正黑體" panose="020B0604030504040204" pitchFamily="34" charset="-120"/>
                <a:ea typeface="微軟正黑體" panose="020B0604030504040204" pitchFamily="34" charset="-120"/>
              </a:rPr>
              <a:t>96</a:t>
            </a:r>
            <a:endParaRPr lang="en-US" altLang="zh-TW" sz="20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xmlns="" val="398207460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z="4400" dirty="0">
                <a:latin typeface="標楷體" panose="03000509000000000000" pitchFamily="65" charset="-120"/>
                <a:ea typeface="標楷體" panose="03000509000000000000" pitchFamily="65" charset="-120"/>
              </a:rPr>
              <a:t>考試</a:t>
            </a:r>
            <a:r>
              <a:rPr lang="zh-TW" altLang="en-US" sz="4400" dirty="0" smtClean="0">
                <a:latin typeface="標楷體" panose="03000509000000000000" pitchFamily="65" charset="-120"/>
                <a:ea typeface="標楷體" panose="03000509000000000000" pitchFamily="65" charset="-120"/>
              </a:rPr>
              <a:t>準備方向</a:t>
            </a:r>
            <a:endParaRPr lang="zh-TW" altLang="en-US" sz="4400"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a:xfrm>
            <a:off x="1554481" y="1767840"/>
            <a:ext cx="9950132" cy="3777622"/>
          </a:xfrm>
        </p:spPr>
        <p:txBody>
          <a:bodyPr/>
          <a:lstStyle/>
          <a:p>
            <a:pPr marL="514350" indent="-514350">
              <a:buFont typeface="+mj-ea"/>
              <a:buAutoNum type="ea1ChtPeriod"/>
            </a:pPr>
            <a:r>
              <a:rPr lang="zh-TW" altLang="en-US" sz="3200" dirty="0">
                <a:latin typeface="標楷體" panose="03000509000000000000" pitchFamily="65" charset="-120"/>
                <a:ea typeface="標楷體" panose="03000509000000000000" pitchFamily="65" charset="-120"/>
              </a:rPr>
              <a:t>「國民中小學九年一貫課程綱要</a:t>
            </a:r>
            <a:r>
              <a:rPr lang="zh-TW" altLang="en-US" sz="3200" dirty="0" smtClean="0">
                <a:latin typeface="標楷體" panose="03000509000000000000" pitchFamily="65" charset="-120"/>
                <a:ea typeface="標楷體" panose="03000509000000000000" pitchFamily="65" charset="-120"/>
              </a:rPr>
              <a:t>」相關學習領域之國中階段能力</a:t>
            </a:r>
            <a:r>
              <a:rPr lang="zh-TW" altLang="en-US" sz="3200" dirty="0">
                <a:latin typeface="標楷體" panose="03000509000000000000" pitchFamily="65" charset="-120"/>
                <a:ea typeface="標楷體" panose="03000509000000000000" pitchFamily="65" charset="-120"/>
              </a:rPr>
              <a:t>指標及其延伸應用 </a:t>
            </a:r>
          </a:p>
          <a:p>
            <a:pPr marL="514350" indent="-514350">
              <a:buFont typeface="+mj-ea"/>
              <a:buAutoNum type="ea1ChtPeriod"/>
            </a:pPr>
            <a:r>
              <a:rPr lang="zh-TW" altLang="en-US" sz="3200" dirty="0" smtClean="0">
                <a:latin typeface="標楷體" panose="03000509000000000000" pitchFamily="65" charset="-120"/>
                <a:ea typeface="標楷體" panose="03000509000000000000" pitchFamily="65" charset="-120"/>
              </a:rPr>
              <a:t>各校所規劃特色課程應具之先備知識與能力。</a:t>
            </a:r>
            <a:r>
              <a:rPr lang="en-US" altLang="zh-TW" sz="3200" dirty="0" smtClean="0">
                <a:latin typeface="標楷體" panose="03000509000000000000" pitchFamily="65" charset="-120"/>
                <a:ea typeface="標楷體" panose="03000509000000000000" pitchFamily="65" charset="-120"/>
              </a:rPr>
              <a:t>(</a:t>
            </a:r>
            <a:r>
              <a:rPr lang="zh-TW" altLang="en-US" sz="3200" dirty="0" smtClean="0">
                <a:latin typeface="標楷體" panose="03000509000000000000" pitchFamily="65" charset="-120"/>
                <a:ea typeface="標楷體" panose="03000509000000000000" pitchFamily="65" charset="-120"/>
              </a:rPr>
              <a:t>詳見各校招生簡章</a:t>
            </a:r>
            <a:r>
              <a:rPr lang="en-US" altLang="zh-TW" sz="3200" dirty="0" smtClean="0">
                <a:latin typeface="標楷體" panose="03000509000000000000" pitchFamily="65" charset="-120"/>
                <a:ea typeface="標楷體" panose="03000509000000000000" pitchFamily="65" charset="-120"/>
              </a:rPr>
              <a:t>)</a:t>
            </a:r>
          </a:p>
          <a:p>
            <a:pPr marL="514350" indent="-514350">
              <a:buFont typeface="+mj-ea"/>
              <a:buAutoNum type="ea1ChtPeriod"/>
            </a:pPr>
            <a:r>
              <a:rPr lang="zh-TW" altLang="en-US" sz="3200" dirty="0">
                <a:latin typeface="標楷體" panose="03000509000000000000" pitchFamily="65" charset="-120"/>
                <a:ea typeface="標楷體" panose="03000509000000000000" pitchFamily="65" charset="-120"/>
              </a:rPr>
              <a:t>採電腦測驗單一選擇題型之科目，試題相較於國中會考，屬中間</a:t>
            </a:r>
            <a:r>
              <a:rPr lang="zh-TW" altLang="en-US" sz="3200" dirty="0" smtClean="0">
                <a:latin typeface="標楷體" panose="03000509000000000000" pitchFamily="65" charset="-120"/>
                <a:ea typeface="標楷體" panose="03000509000000000000" pitchFamily="65" charset="-120"/>
              </a:rPr>
              <a:t>偏難。</a:t>
            </a:r>
            <a:endParaRPr lang="en-US" altLang="zh-TW" sz="3200" dirty="0" smtClean="0">
              <a:latin typeface="標楷體" panose="03000509000000000000" pitchFamily="65" charset="-120"/>
              <a:ea typeface="標楷體" panose="03000509000000000000" pitchFamily="65" charset="-120"/>
            </a:endParaRPr>
          </a:p>
          <a:p>
            <a:pPr marL="514350" indent="-514350">
              <a:buFont typeface="+mj-ea"/>
              <a:buAutoNum type="ea1ChtPeriod"/>
            </a:pPr>
            <a:r>
              <a:rPr lang="zh-TW" altLang="en-US" sz="3200" dirty="0">
                <a:latin typeface="標楷體" panose="03000509000000000000" pitchFamily="65" charset="-120"/>
                <a:ea typeface="標楷體" panose="03000509000000000000" pitchFamily="65" charset="-120"/>
              </a:rPr>
              <a:t>考生可參考各校簡章之試題範例與去年之考古題。</a:t>
            </a:r>
            <a:r>
              <a:rPr lang="zh-TW" altLang="en-US" sz="3200" dirty="0" smtClean="0">
                <a:latin typeface="標楷體" panose="03000509000000000000" pitchFamily="65" charset="-120"/>
                <a:ea typeface="標楷體" panose="03000509000000000000" pitchFamily="65" charset="-120"/>
              </a:rPr>
              <a:t> </a:t>
            </a:r>
            <a:endParaRPr lang="zh-TW" altLang="en-US" sz="3200" dirty="0">
              <a:latin typeface="標楷體" panose="03000509000000000000" pitchFamily="65" charset="-120"/>
              <a:ea typeface="標楷體" panose="03000509000000000000" pitchFamily="65" charset="-120"/>
            </a:endParaRPr>
          </a:p>
        </p:txBody>
      </p:sp>
      <p:sp>
        <p:nvSpPr>
          <p:cNvPr id="4" name="日期版面配置區 3"/>
          <p:cNvSpPr>
            <a:spLocks noGrp="1"/>
          </p:cNvSpPr>
          <p:nvPr>
            <p:ph type="dt" sz="half" idx="10"/>
          </p:nvPr>
        </p:nvSpPr>
        <p:spPr/>
        <p:txBody>
          <a:bodyPr/>
          <a:lstStyle/>
          <a:p>
            <a:pPr>
              <a:defRPr/>
            </a:pPr>
            <a:fld id="{FA901894-BED0-4F6E-A420-E329D5188CEE}" type="datetime1">
              <a:rPr lang="zh-TW" altLang="en-US" smtClean="0"/>
              <a:pPr>
                <a:defRPr/>
              </a:pPr>
              <a:t>2016/1/15</a:t>
            </a:fld>
            <a:endParaRPr lang="en-US" altLang="zh-TW"/>
          </a:p>
        </p:txBody>
      </p:sp>
      <p:sp>
        <p:nvSpPr>
          <p:cNvPr id="5" name="投影片編號版面配置區 4"/>
          <p:cNvSpPr>
            <a:spLocks noGrp="1"/>
          </p:cNvSpPr>
          <p:nvPr>
            <p:ph type="sldNum" sz="quarter" idx="12"/>
          </p:nvPr>
        </p:nvSpPr>
        <p:spPr/>
        <p:txBody>
          <a:bodyPr/>
          <a:lstStyle/>
          <a:p>
            <a:pPr>
              <a:defRPr/>
            </a:pPr>
            <a:r>
              <a:rPr lang="en-US" altLang="zh-TW" sz="2000" dirty="0" smtClean="0"/>
              <a:t>97</a:t>
            </a:r>
            <a:endParaRPr lang="en-US" altLang="zh-TW" sz="2000" dirty="0"/>
          </a:p>
        </p:txBody>
      </p:sp>
    </p:spTree>
    <p:extLst>
      <p:ext uri="{BB962C8B-B14F-4D97-AF65-F5344CB8AC3E}">
        <p14:creationId xmlns:p14="http://schemas.microsoft.com/office/powerpoint/2010/main" xmlns="" val="235792576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標題 1"/>
          <p:cNvSpPr>
            <a:spLocks noGrp="1"/>
          </p:cNvSpPr>
          <p:nvPr>
            <p:ph type="title"/>
          </p:nvPr>
        </p:nvSpPr>
        <p:spPr>
          <a:xfrm>
            <a:off x="3287713" y="760413"/>
            <a:ext cx="6683375" cy="960437"/>
          </a:xfrm>
        </p:spPr>
        <p:txBody>
          <a:bodyPr/>
          <a:lstStyle/>
          <a:p>
            <a:pPr eaLnBrk="1" hangingPunct="1"/>
            <a:r>
              <a:rPr lang="zh-TW" altLang="en-US" sz="4000" smtClean="0">
                <a:solidFill>
                  <a:srgbClr val="C00000"/>
                </a:solidFill>
                <a:latin typeface="華康華綜體W5" panose="020B0509000000000000" pitchFamily="49" charset="-120"/>
                <a:ea typeface="華康華綜體W5" panose="020B0509000000000000" pitchFamily="49" charset="-120"/>
              </a:rPr>
              <a:t>特色招生考試分發入學</a:t>
            </a:r>
            <a:r>
              <a:rPr lang="en-US" altLang="zh-TW" sz="4000" smtClean="0">
                <a:solidFill>
                  <a:srgbClr val="C00000"/>
                </a:solidFill>
                <a:latin typeface="華康華綜體W5" panose="020B0509000000000000" pitchFamily="49" charset="-120"/>
                <a:ea typeface="華康華綜體W5" panose="020B0509000000000000" pitchFamily="49" charset="-120"/>
              </a:rPr>
              <a:t>(105)</a:t>
            </a:r>
            <a:endParaRPr lang="zh-TW" altLang="en-US" sz="4000" smtClean="0">
              <a:solidFill>
                <a:srgbClr val="C00000"/>
              </a:solidFill>
              <a:latin typeface="華康華綜體W5" panose="020B0509000000000000" pitchFamily="49" charset="-120"/>
              <a:ea typeface="華康華綜體W5" panose="020B0509000000000000" pitchFamily="49" charset="-120"/>
            </a:endParaRPr>
          </a:p>
        </p:txBody>
      </p:sp>
      <p:sp>
        <p:nvSpPr>
          <p:cNvPr id="4" name="投影片編號版面配置區 3"/>
          <p:cNvSpPr>
            <a:spLocks noGrp="1"/>
          </p:cNvSpPr>
          <p:nvPr>
            <p:ph type="sldNum" sz="quarter" idx="12"/>
          </p:nvPr>
        </p:nvSpPr>
        <p:spPr/>
        <p:txBody>
          <a:bodyPr/>
          <a:lstStyle/>
          <a:p>
            <a:pPr>
              <a:defRPr/>
            </a:pPr>
            <a:r>
              <a:rPr lang="en-US" altLang="zh-TW" sz="2000" dirty="0" smtClean="0">
                <a:latin typeface="微軟正黑體" panose="020B0604030504040204" pitchFamily="34" charset="-120"/>
                <a:ea typeface="微軟正黑體" panose="020B0604030504040204" pitchFamily="34" charset="-120"/>
              </a:rPr>
              <a:t>98</a:t>
            </a:r>
            <a:endParaRPr lang="zh-TW" altLang="en-US" dirty="0">
              <a:latin typeface="微軟正黑體" panose="020B0604030504040204" pitchFamily="34" charset="-120"/>
              <a:ea typeface="微軟正黑體" panose="020B0604030504040204" pitchFamily="34" charset="-120"/>
            </a:endParaRPr>
          </a:p>
        </p:txBody>
      </p:sp>
      <p:graphicFrame>
        <p:nvGraphicFramePr>
          <p:cNvPr id="3" name="表格 2"/>
          <p:cNvGraphicFramePr>
            <a:graphicFrameLocks noGrp="1"/>
          </p:cNvGraphicFramePr>
          <p:nvPr>
            <p:extLst>
              <p:ext uri="{D42A27DB-BD31-4B8C-83A1-F6EECF244321}">
                <p14:modId xmlns:p14="http://schemas.microsoft.com/office/powerpoint/2010/main" xmlns="" val="3192311100"/>
              </p:ext>
            </p:extLst>
          </p:nvPr>
        </p:nvGraphicFramePr>
        <p:xfrm>
          <a:off x="2292350" y="1660525"/>
          <a:ext cx="9053514" cy="4573586"/>
        </p:xfrm>
        <a:graphic>
          <a:graphicData uri="http://schemas.openxmlformats.org/drawingml/2006/table">
            <a:tbl>
              <a:tblPr>
                <a:tableStyleId>{5C22544A-7EE6-4342-B048-85BDC9FD1C3A}</a:tableStyleId>
              </a:tblPr>
              <a:tblGrid>
                <a:gridCol w="2212023">
                  <a:extLst>
                    <a:ext uri="{9D8B030D-6E8A-4147-A177-3AD203B41FA5}">
                      <a16:colId xmlns="" xmlns:a16="http://schemas.microsoft.com/office/drawing/2014/main" val="20000"/>
                    </a:ext>
                  </a:extLst>
                </a:gridCol>
                <a:gridCol w="2607832">
                  <a:extLst>
                    <a:ext uri="{9D8B030D-6E8A-4147-A177-3AD203B41FA5}">
                      <a16:colId xmlns="" xmlns:a16="http://schemas.microsoft.com/office/drawing/2014/main" val="20001"/>
                    </a:ext>
                  </a:extLst>
                </a:gridCol>
                <a:gridCol w="797882">
                  <a:extLst>
                    <a:ext uri="{9D8B030D-6E8A-4147-A177-3AD203B41FA5}">
                      <a16:colId xmlns="" xmlns:a16="http://schemas.microsoft.com/office/drawing/2014/main" val="20002"/>
                    </a:ext>
                  </a:extLst>
                </a:gridCol>
                <a:gridCol w="797882">
                  <a:extLst>
                    <a:ext uri="{9D8B030D-6E8A-4147-A177-3AD203B41FA5}">
                      <a16:colId xmlns="" xmlns:a16="http://schemas.microsoft.com/office/drawing/2014/main" val="20003"/>
                    </a:ext>
                  </a:extLst>
                </a:gridCol>
                <a:gridCol w="797882">
                  <a:extLst>
                    <a:ext uri="{9D8B030D-6E8A-4147-A177-3AD203B41FA5}">
                      <a16:colId xmlns="" xmlns:a16="http://schemas.microsoft.com/office/drawing/2014/main" val="20004"/>
                    </a:ext>
                  </a:extLst>
                </a:gridCol>
                <a:gridCol w="1840013">
                  <a:extLst>
                    <a:ext uri="{9D8B030D-6E8A-4147-A177-3AD203B41FA5}">
                      <a16:colId xmlns="" xmlns:a16="http://schemas.microsoft.com/office/drawing/2014/main" val="20005"/>
                    </a:ext>
                  </a:extLst>
                </a:gridCol>
              </a:tblGrid>
              <a:tr h="90541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kern="1200" cap="none" normalizeH="0" baseline="0" dirty="0">
                          <a:ln>
                            <a:noFill/>
                          </a:ln>
                          <a:solidFill>
                            <a:srgbClr val="FFFFFF"/>
                          </a:solidFill>
                          <a:effectLst/>
                          <a:latin typeface="Calibri" pitchFamily="34" charset="0"/>
                          <a:ea typeface="新細明體" charset="-120"/>
                          <a:cs typeface="Times New Roman" pitchFamily="18" charset="0"/>
                        </a:rPr>
                        <a:t>學校</a:t>
                      </a:r>
                    </a:p>
                  </a:txBody>
                  <a:tcPr marL="9526" marR="9526" marT="9524" marB="0" anchor="ctr">
                    <a:solidFill>
                      <a:srgbClr val="E7871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kern="1200" cap="none" normalizeH="0" baseline="0" dirty="0">
                          <a:ln>
                            <a:noFill/>
                          </a:ln>
                          <a:solidFill>
                            <a:srgbClr val="FFFFFF"/>
                          </a:solidFill>
                          <a:effectLst/>
                          <a:latin typeface="Calibri" pitchFamily="34" charset="0"/>
                          <a:ea typeface="新細明體" charset="-120"/>
                          <a:cs typeface="Times New Roman" pitchFamily="18" charset="0"/>
                        </a:rPr>
                        <a:t>特色班別名稱</a:t>
                      </a:r>
                    </a:p>
                  </a:txBody>
                  <a:tcPr marL="9526" marR="9526" marT="9524" marB="0" anchor="ctr">
                    <a:solidFill>
                      <a:srgbClr val="E7871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kern="1200" cap="none" normalizeH="0" baseline="0">
                          <a:ln>
                            <a:noFill/>
                          </a:ln>
                          <a:solidFill>
                            <a:srgbClr val="FFFFFF"/>
                          </a:solidFill>
                          <a:effectLst/>
                          <a:latin typeface="Calibri" pitchFamily="34" charset="0"/>
                          <a:ea typeface="新細明體" charset="-120"/>
                          <a:cs typeface="Times New Roman" pitchFamily="18" charset="0"/>
                        </a:rPr>
                        <a:t>班級數</a:t>
                      </a:r>
                    </a:p>
                  </a:txBody>
                  <a:tcPr marL="9526" marR="9526" marT="9524" marB="0" anchor="ctr">
                    <a:solidFill>
                      <a:srgbClr val="E7871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kern="1200" cap="none" normalizeH="0" baseline="0" dirty="0">
                          <a:ln>
                            <a:noFill/>
                          </a:ln>
                          <a:solidFill>
                            <a:srgbClr val="FFFFFF"/>
                          </a:solidFill>
                          <a:effectLst/>
                          <a:latin typeface="Calibri" pitchFamily="34" charset="0"/>
                          <a:ea typeface="新細明體" charset="-120"/>
                          <a:cs typeface="Times New Roman" pitchFamily="18" charset="0"/>
                        </a:rPr>
                        <a:t>招生數</a:t>
                      </a:r>
                    </a:p>
                  </a:txBody>
                  <a:tcPr marL="9526" marR="9526" marT="9524" marB="0" anchor="ctr">
                    <a:solidFill>
                      <a:srgbClr val="E7871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kern="1200" cap="none" normalizeH="0" baseline="0">
                          <a:ln>
                            <a:noFill/>
                          </a:ln>
                          <a:solidFill>
                            <a:srgbClr val="FFFFFF"/>
                          </a:solidFill>
                          <a:effectLst/>
                          <a:latin typeface="Calibri" pitchFamily="34" charset="0"/>
                          <a:ea typeface="新細明體" charset="-120"/>
                          <a:cs typeface="Times New Roman" pitchFamily="18" charset="0"/>
                        </a:rPr>
                        <a:t>總數</a:t>
                      </a:r>
                    </a:p>
                  </a:txBody>
                  <a:tcPr marL="9526" marR="9526" marT="9524" marB="0" anchor="ctr">
                    <a:solidFill>
                      <a:srgbClr val="E7871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kern="1200" cap="none" normalizeH="0" baseline="0" dirty="0">
                          <a:ln>
                            <a:noFill/>
                          </a:ln>
                          <a:solidFill>
                            <a:srgbClr val="FFFFFF"/>
                          </a:solidFill>
                          <a:effectLst/>
                          <a:latin typeface="Calibri" pitchFamily="34" charset="0"/>
                          <a:ea typeface="新細明體" charset="-120"/>
                          <a:cs typeface="Times New Roman" pitchFamily="18" charset="0"/>
                        </a:rPr>
                        <a:t>備註</a:t>
                      </a:r>
                    </a:p>
                  </a:txBody>
                  <a:tcPr marL="9526" marR="9526" marT="9524" marB="0" anchor="ctr">
                    <a:solidFill>
                      <a:srgbClr val="E78712"/>
                    </a:solidFill>
                  </a:tcPr>
                </a:tc>
                <a:extLst>
                  <a:ext uri="{0D108BD9-81ED-4DB2-BD59-A6C34878D82A}">
                    <a16:rowId xmlns="" xmlns:a16="http://schemas.microsoft.com/office/drawing/2014/main" val="10000"/>
                  </a:ext>
                </a:extLst>
              </a:tr>
              <a:tr h="458522">
                <a:tc>
                  <a:txBody>
                    <a:bodyPr/>
                    <a:lstStyle/>
                    <a:p>
                      <a:pPr algn="ctr" fontAlgn="ctr"/>
                      <a:r>
                        <a:rPr kumimoji="0" lang="zh-TW" altLang="en-US" sz="2400" b="1" i="0" u="none" strike="noStrike" kern="1200" cap="none" normalizeH="0" baseline="0" dirty="0" smtClean="0">
                          <a:ln>
                            <a:noFill/>
                          </a:ln>
                          <a:solidFill>
                            <a:srgbClr val="FFFFFF"/>
                          </a:solidFill>
                          <a:effectLst/>
                          <a:latin typeface="Calibri" pitchFamily="34" charset="0"/>
                          <a:ea typeface="新細明體" charset="-120"/>
                          <a:cs typeface="Times New Roman" pitchFamily="18" charset="0"/>
                        </a:rPr>
                        <a:t>臺南</a:t>
                      </a:r>
                      <a:r>
                        <a:rPr kumimoji="0" lang="zh-TW" altLang="en-US" sz="2400" b="1" i="0" u="none" strike="noStrike" kern="1200" cap="none" normalizeH="0" baseline="0" dirty="0">
                          <a:ln>
                            <a:noFill/>
                          </a:ln>
                          <a:solidFill>
                            <a:srgbClr val="FFFFFF"/>
                          </a:solidFill>
                          <a:effectLst/>
                          <a:latin typeface="Calibri" pitchFamily="34" charset="0"/>
                          <a:ea typeface="新細明體" charset="-120"/>
                          <a:cs typeface="Times New Roman" pitchFamily="18" charset="0"/>
                        </a:rPr>
                        <a:t>一中</a:t>
                      </a:r>
                    </a:p>
                  </a:txBody>
                  <a:tcPr marL="9526" marR="9526" marT="9524" marB="0" anchor="ctr">
                    <a:solidFill>
                      <a:srgbClr val="E78712"/>
                    </a:solidFill>
                  </a:tcPr>
                </a:tc>
                <a:tc>
                  <a:txBody>
                    <a:bodyPr/>
                    <a:lstStyle/>
                    <a:p>
                      <a:pPr algn="l" fontAlgn="ctr"/>
                      <a:r>
                        <a:rPr kumimoji="0" lang="zh-TW" altLang="en-US" sz="2400" b="0" i="0" u="none" strike="noStrike" kern="1200" cap="none" normalizeH="0" baseline="0" dirty="0">
                          <a:ln>
                            <a:noFill/>
                          </a:ln>
                          <a:solidFill>
                            <a:srgbClr val="000000"/>
                          </a:solidFill>
                          <a:effectLst/>
                          <a:latin typeface="Century Gothic" pitchFamily="34" charset="0"/>
                          <a:ea typeface="微軟正黑體" pitchFamily="34" charset="-120"/>
                          <a:cs typeface="+mn-cs"/>
                        </a:rPr>
                        <a:t>數理科學教育班</a:t>
                      </a:r>
                    </a:p>
                  </a:txBody>
                  <a:tcPr marL="9526" marR="9526" marT="9524" marB="0" anchor="ctr"/>
                </a:tc>
                <a:tc>
                  <a:txBody>
                    <a:bodyPr/>
                    <a:lstStyle/>
                    <a:p>
                      <a:pPr algn="ctr" fontAlgn="ctr"/>
                      <a:r>
                        <a:rPr kumimoji="0" lang="en-US" altLang="zh-TW" sz="2400" b="0" i="0" u="none" strike="noStrike" kern="1200" cap="none" normalizeH="0" baseline="0" dirty="0">
                          <a:ln>
                            <a:noFill/>
                          </a:ln>
                          <a:solidFill>
                            <a:srgbClr val="000000"/>
                          </a:solidFill>
                          <a:effectLst/>
                          <a:latin typeface="Century Gothic" pitchFamily="34" charset="0"/>
                          <a:ea typeface="微軟正黑體" pitchFamily="34" charset="-120"/>
                          <a:cs typeface="+mn-cs"/>
                        </a:rPr>
                        <a:t>8</a:t>
                      </a:r>
                    </a:p>
                  </a:txBody>
                  <a:tcPr marL="9526" marR="9526" marT="9524" marB="0" anchor="ctr"/>
                </a:tc>
                <a:tc>
                  <a:txBody>
                    <a:bodyPr/>
                    <a:lstStyle/>
                    <a:p>
                      <a:pPr algn="ctr" fontAlgn="ctr"/>
                      <a:r>
                        <a:rPr kumimoji="0" lang="en-US" altLang="zh-TW" sz="2400" b="0" i="0" u="none" strike="noStrike" kern="1200" cap="none" normalizeH="0" baseline="0" dirty="0">
                          <a:ln>
                            <a:noFill/>
                          </a:ln>
                          <a:solidFill>
                            <a:srgbClr val="000000"/>
                          </a:solidFill>
                          <a:effectLst/>
                          <a:latin typeface="Century Gothic" pitchFamily="34" charset="0"/>
                          <a:ea typeface="微軟正黑體" pitchFamily="34" charset="-120"/>
                          <a:cs typeface="+mn-cs"/>
                        </a:rPr>
                        <a:t>320</a:t>
                      </a:r>
                    </a:p>
                  </a:txBody>
                  <a:tcPr marL="9526" marR="9526" marT="9524" marB="0" anchor="ctr"/>
                </a:tc>
                <a:tc>
                  <a:txBody>
                    <a:bodyPr/>
                    <a:lstStyle/>
                    <a:p>
                      <a:pPr algn="ctr" fontAlgn="ctr"/>
                      <a:r>
                        <a:rPr kumimoji="0" lang="en-US" altLang="zh-TW" sz="2400" b="0" i="0" u="none" strike="noStrike" kern="1200" cap="none" normalizeH="0" baseline="0" dirty="0">
                          <a:ln>
                            <a:noFill/>
                          </a:ln>
                          <a:solidFill>
                            <a:srgbClr val="000000"/>
                          </a:solidFill>
                          <a:effectLst/>
                          <a:latin typeface="Century Gothic" pitchFamily="34" charset="0"/>
                          <a:ea typeface="微軟正黑體" pitchFamily="34" charset="-120"/>
                          <a:cs typeface="+mn-cs"/>
                        </a:rPr>
                        <a:t>320</a:t>
                      </a:r>
                    </a:p>
                  </a:txBody>
                  <a:tcPr marL="9526" marR="9526" marT="9524" marB="0" anchor="ctr"/>
                </a:tc>
                <a:tc>
                  <a:txBody>
                    <a:bodyPr/>
                    <a:lstStyle/>
                    <a:p>
                      <a:pPr algn="ctr" fontAlgn="ctr"/>
                      <a:r>
                        <a:rPr kumimoji="0" lang="zh-TW" altLang="en-US" sz="2400" b="0" i="0" u="none" strike="noStrike" kern="1200" cap="none" normalizeH="0" baseline="0" dirty="0">
                          <a:ln>
                            <a:noFill/>
                          </a:ln>
                          <a:solidFill>
                            <a:srgbClr val="000000"/>
                          </a:solidFill>
                          <a:effectLst/>
                          <a:latin typeface="Century Gothic" pitchFamily="34" charset="0"/>
                          <a:ea typeface="微軟正黑體" pitchFamily="34" charset="-120"/>
                          <a:cs typeface="+mn-cs"/>
                        </a:rPr>
                        <a:t>數學</a:t>
                      </a:r>
                    </a:p>
                  </a:txBody>
                  <a:tcPr marL="9526" marR="9526" marT="9524" marB="0" anchor="ctr"/>
                </a:tc>
                <a:extLst>
                  <a:ext uri="{0D108BD9-81ED-4DB2-BD59-A6C34878D82A}">
                    <a16:rowId xmlns="" xmlns:a16="http://schemas.microsoft.com/office/drawing/2014/main" val="10001"/>
                  </a:ext>
                </a:extLst>
              </a:tr>
              <a:tr h="458522">
                <a:tc>
                  <a:txBody>
                    <a:bodyPr/>
                    <a:lstStyle/>
                    <a:p>
                      <a:pPr algn="ctr" fontAlgn="ctr"/>
                      <a:r>
                        <a:rPr kumimoji="0" lang="zh-TW" altLang="en-US" sz="2400" b="1" i="0" u="none" strike="noStrike" kern="1200" cap="none" normalizeH="0" baseline="0" dirty="0" smtClean="0">
                          <a:ln>
                            <a:noFill/>
                          </a:ln>
                          <a:solidFill>
                            <a:srgbClr val="FFFFFF"/>
                          </a:solidFill>
                          <a:effectLst/>
                          <a:latin typeface="Calibri" pitchFamily="34" charset="0"/>
                          <a:ea typeface="新細明體" charset="-120"/>
                          <a:cs typeface="Times New Roman" pitchFamily="18" charset="0"/>
                        </a:rPr>
                        <a:t>臺南</a:t>
                      </a:r>
                      <a:r>
                        <a:rPr kumimoji="0" lang="zh-TW" altLang="en-US" sz="2400" b="1" i="0" u="none" strike="noStrike" kern="1200" cap="none" normalizeH="0" baseline="0" dirty="0">
                          <a:ln>
                            <a:noFill/>
                          </a:ln>
                          <a:solidFill>
                            <a:srgbClr val="FFFFFF"/>
                          </a:solidFill>
                          <a:effectLst/>
                          <a:latin typeface="Calibri" pitchFamily="34" charset="0"/>
                          <a:ea typeface="新細明體" charset="-120"/>
                          <a:cs typeface="Times New Roman" pitchFamily="18" charset="0"/>
                        </a:rPr>
                        <a:t>二中</a:t>
                      </a:r>
                    </a:p>
                  </a:txBody>
                  <a:tcPr marL="9526" marR="9526" marT="9524" marB="0" anchor="ctr">
                    <a:solidFill>
                      <a:srgbClr val="E78712"/>
                    </a:solidFill>
                  </a:tcPr>
                </a:tc>
                <a:tc>
                  <a:txBody>
                    <a:bodyPr/>
                    <a:lstStyle/>
                    <a:p>
                      <a:pPr algn="l" fontAlgn="ctr"/>
                      <a:r>
                        <a:rPr kumimoji="0" lang="zh-TW" altLang="en-US" sz="2400" b="0" i="0" u="none" strike="noStrike" kern="1200" cap="none" normalizeH="0" baseline="0" dirty="0">
                          <a:ln>
                            <a:noFill/>
                          </a:ln>
                          <a:solidFill>
                            <a:srgbClr val="000000"/>
                          </a:solidFill>
                          <a:effectLst/>
                          <a:latin typeface="Century Gothic" pitchFamily="34" charset="0"/>
                          <a:ea typeface="微軟正黑體" pitchFamily="34" charset="-120"/>
                          <a:cs typeface="+mn-cs"/>
                        </a:rPr>
                        <a:t>社會科學特色班</a:t>
                      </a:r>
                    </a:p>
                  </a:txBody>
                  <a:tcPr marL="9526" marR="9526" marT="9524" marB="0" anchor="ctr"/>
                </a:tc>
                <a:tc>
                  <a:txBody>
                    <a:bodyPr/>
                    <a:lstStyle/>
                    <a:p>
                      <a:pPr algn="ctr" fontAlgn="ctr"/>
                      <a:r>
                        <a:rPr kumimoji="0" lang="en-US" altLang="zh-TW" sz="2400" b="0" i="0" u="none" strike="noStrike" kern="1200" cap="none" normalizeH="0" baseline="0" dirty="0">
                          <a:ln>
                            <a:noFill/>
                          </a:ln>
                          <a:solidFill>
                            <a:srgbClr val="000000"/>
                          </a:solidFill>
                          <a:effectLst/>
                          <a:latin typeface="Century Gothic" pitchFamily="34" charset="0"/>
                          <a:ea typeface="微軟正黑體" pitchFamily="34" charset="-120"/>
                          <a:cs typeface="+mn-cs"/>
                        </a:rPr>
                        <a:t>1</a:t>
                      </a:r>
                    </a:p>
                  </a:txBody>
                  <a:tcPr marL="9526" marR="9526" marT="9524" marB="0" anchor="ctr"/>
                </a:tc>
                <a:tc>
                  <a:txBody>
                    <a:bodyPr/>
                    <a:lstStyle/>
                    <a:p>
                      <a:pPr algn="ctr" fontAlgn="ctr"/>
                      <a:r>
                        <a:rPr kumimoji="0" lang="en-US" altLang="zh-TW" sz="2400" b="0" i="0" u="none" strike="noStrike" kern="1200" cap="none" normalizeH="0" baseline="0" dirty="0">
                          <a:ln>
                            <a:noFill/>
                          </a:ln>
                          <a:solidFill>
                            <a:srgbClr val="000000"/>
                          </a:solidFill>
                          <a:effectLst/>
                          <a:latin typeface="Century Gothic" pitchFamily="34" charset="0"/>
                          <a:ea typeface="微軟正黑體" pitchFamily="34" charset="-120"/>
                          <a:cs typeface="+mn-cs"/>
                        </a:rPr>
                        <a:t>40</a:t>
                      </a:r>
                    </a:p>
                  </a:txBody>
                  <a:tcPr marL="9526" marR="9526" marT="9524" marB="0" anchor="ctr"/>
                </a:tc>
                <a:tc>
                  <a:txBody>
                    <a:bodyPr/>
                    <a:lstStyle/>
                    <a:p>
                      <a:pPr algn="ctr" fontAlgn="ctr"/>
                      <a:r>
                        <a:rPr kumimoji="0" lang="en-US" altLang="zh-TW" sz="2400" b="0" i="0" u="none" strike="noStrike" kern="1200" cap="none" normalizeH="0" baseline="0">
                          <a:ln>
                            <a:noFill/>
                          </a:ln>
                          <a:solidFill>
                            <a:srgbClr val="000000"/>
                          </a:solidFill>
                          <a:effectLst/>
                          <a:latin typeface="Century Gothic" pitchFamily="34" charset="0"/>
                          <a:ea typeface="微軟正黑體" pitchFamily="34" charset="-120"/>
                          <a:cs typeface="+mn-cs"/>
                        </a:rPr>
                        <a:t>40</a:t>
                      </a:r>
                    </a:p>
                  </a:txBody>
                  <a:tcPr marL="9526" marR="9526" marT="9524" marB="0" anchor="ctr"/>
                </a:tc>
                <a:tc>
                  <a:txBody>
                    <a:bodyPr/>
                    <a:lstStyle/>
                    <a:p>
                      <a:pPr algn="ctr" fontAlgn="ctr"/>
                      <a:r>
                        <a:rPr kumimoji="0" lang="zh-TW" altLang="en-US" sz="2400" b="0" i="0" u="none" strike="noStrike" kern="1200" cap="none" normalizeH="0" baseline="0" dirty="0">
                          <a:ln>
                            <a:noFill/>
                          </a:ln>
                          <a:solidFill>
                            <a:srgbClr val="000000"/>
                          </a:solidFill>
                          <a:effectLst/>
                          <a:latin typeface="Century Gothic" pitchFamily="34" charset="0"/>
                          <a:ea typeface="微軟正黑體" pitchFamily="34" charset="-120"/>
                          <a:cs typeface="+mn-cs"/>
                        </a:rPr>
                        <a:t>英文、數學</a:t>
                      </a:r>
                    </a:p>
                  </a:txBody>
                  <a:tcPr marL="9526" marR="9526" marT="9524" marB="0" anchor="ctr"/>
                </a:tc>
                <a:extLst>
                  <a:ext uri="{0D108BD9-81ED-4DB2-BD59-A6C34878D82A}">
                    <a16:rowId xmlns="" xmlns:a16="http://schemas.microsoft.com/office/drawing/2014/main" val="10002"/>
                  </a:ext>
                </a:extLst>
              </a:tr>
              <a:tr h="458522">
                <a:tc rowSpan="2">
                  <a:txBody>
                    <a:bodyPr/>
                    <a:lstStyle/>
                    <a:p>
                      <a:pPr algn="ctr" fontAlgn="ctr"/>
                      <a:r>
                        <a:rPr kumimoji="0" lang="zh-TW" altLang="en-US" sz="2400" b="1" i="0" u="none" strike="noStrike" kern="1200" cap="none" normalizeH="0" baseline="0" dirty="0" smtClean="0">
                          <a:ln>
                            <a:noFill/>
                          </a:ln>
                          <a:solidFill>
                            <a:srgbClr val="FFFFFF"/>
                          </a:solidFill>
                          <a:effectLst/>
                          <a:latin typeface="Calibri" pitchFamily="34" charset="0"/>
                          <a:ea typeface="新細明體" charset="-120"/>
                          <a:cs typeface="Times New Roman" pitchFamily="18" charset="0"/>
                        </a:rPr>
                        <a:t>臺南</a:t>
                      </a:r>
                      <a:r>
                        <a:rPr kumimoji="0" lang="zh-TW" altLang="en-US" sz="2400" b="1" i="0" u="none" strike="noStrike" kern="1200" cap="none" normalizeH="0" baseline="0" dirty="0">
                          <a:ln>
                            <a:noFill/>
                          </a:ln>
                          <a:solidFill>
                            <a:srgbClr val="FFFFFF"/>
                          </a:solidFill>
                          <a:effectLst/>
                          <a:latin typeface="Calibri" pitchFamily="34" charset="0"/>
                          <a:ea typeface="新細明體" charset="-120"/>
                          <a:cs typeface="Times New Roman" pitchFamily="18" charset="0"/>
                        </a:rPr>
                        <a:t>女中</a:t>
                      </a:r>
                    </a:p>
                  </a:txBody>
                  <a:tcPr marL="9526" marR="9526" marT="9524" marB="0" anchor="ctr">
                    <a:solidFill>
                      <a:srgbClr val="E78712"/>
                    </a:solidFill>
                  </a:tcPr>
                </a:tc>
                <a:tc>
                  <a:txBody>
                    <a:bodyPr/>
                    <a:lstStyle/>
                    <a:p>
                      <a:pPr algn="l" fontAlgn="ctr"/>
                      <a:r>
                        <a:rPr kumimoji="0" lang="zh-TW" altLang="en-US" sz="2400" b="0" i="0" u="none" strike="noStrike" kern="1200" cap="none" normalizeH="0" baseline="0" dirty="0">
                          <a:ln>
                            <a:noFill/>
                          </a:ln>
                          <a:solidFill>
                            <a:srgbClr val="000000"/>
                          </a:solidFill>
                          <a:effectLst/>
                          <a:latin typeface="Century Gothic" pitchFamily="34" charset="0"/>
                          <a:ea typeface="微軟正黑體" pitchFamily="34" charset="-120"/>
                          <a:cs typeface="+mn-cs"/>
                        </a:rPr>
                        <a:t>國際人文科學班</a:t>
                      </a:r>
                    </a:p>
                  </a:txBody>
                  <a:tcPr marL="9526" marR="9526" marT="9524" marB="0" anchor="ctr"/>
                </a:tc>
                <a:tc>
                  <a:txBody>
                    <a:bodyPr/>
                    <a:lstStyle/>
                    <a:p>
                      <a:pPr algn="ctr" fontAlgn="ctr"/>
                      <a:r>
                        <a:rPr kumimoji="0" lang="en-US" altLang="zh-TW" sz="2400" b="0" i="0" u="none" strike="noStrike" kern="1200" cap="none" normalizeH="0" baseline="0" dirty="0">
                          <a:ln>
                            <a:noFill/>
                          </a:ln>
                          <a:solidFill>
                            <a:srgbClr val="000000"/>
                          </a:solidFill>
                          <a:effectLst/>
                          <a:latin typeface="Century Gothic" pitchFamily="34" charset="0"/>
                          <a:ea typeface="微軟正黑體" pitchFamily="34" charset="-120"/>
                          <a:cs typeface="+mn-cs"/>
                        </a:rPr>
                        <a:t>2</a:t>
                      </a:r>
                    </a:p>
                  </a:txBody>
                  <a:tcPr marL="9526" marR="9526" marT="9524" marB="0" anchor="ctr"/>
                </a:tc>
                <a:tc>
                  <a:txBody>
                    <a:bodyPr/>
                    <a:lstStyle/>
                    <a:p>
                      <a:pPr algn="ctr" fontAlgn="ctr"/>
                      <a:r>
                        <a:rPr kumimoji="0" lang="en-US" altLang="zh-TW" sz="2400" b="0" i="0" u="none" strike="noStrike" kern="1200" cap="none" normalizeH="0" baseline="0" dirty="0" smtClean="0">
                          <a:ln>
                            <a:noFill/>
                          </a:ln>
                          <a:solidFill>
                            <a:srgbClr val="000000"/>
                          </a:solidFill>
                          <a:effectLst/>
                          <a:latin typeface="Century Gothic" pitchFamily="34" charset="0"/>
                          <a:ea typeface="微軟正黑體" pitchFamily="34" charset="-120"/>
                          <a:cs typeface="+mn-cs"/>
                        </a:rPr>
                        <a:t>80</a:t>
                      </a:r>
                      <a:endParaRPr kumimoji="0" lang="en-US" altLang="zh-TW" sz="2400" b="0" i="0" u="none" strike="noStrike" kern="1200" cap="none" normalizeH="0" baseline="0" dirty="0">
                        <a:ln>
                          <a:noFill/>
                        </a:ln>
                        <a:solidFill>
                          <a:srgbClr val="000000"/>
                        </a:solidFill>
                        <a:effectLst/>
                        <a:latin typeface="Century Gothic" pitchFamily="34" charset="0"/>
                        <a:ea typeface="微軟正黑體" pitchFamily="34" charset="-120"/>
                        <a:cs typeface="+mn-cs"/>
                      </a:endParaRPr>
                    </a:p>
                  </a:txBody>
                  <a:tcPr marL="9526" marR="9526" marT="9524" marB="0" anchor="ctr"/>
                </a:tc>
                <a:tc rowSpan="2">
                  <a:txBody>
                    <a:bodyPr/>
                    <a:lstStyle/>
                    <a:p>
                      <a:pPr algn="ctr" fontAlgn="ctr"/>
                      <a:r>
                        <a:rPr kumimoji="0" lang="en-US" altLang="zh-TW" sz="2400" b="0" i="0" u="none" strike="noStrike" kern="1200" cap="none" normalizeH="0" baseline="0" dirty="0" smtClean="0">
                          <a:ln>
                            <a:noFill/>
                          </a:ln>
                          <a:solidFill>
                            <a:srgbClr val="000000"/>
                          </a:solidFill>
                          <a:effectLst/>
                          <a:latin typeface="Century Gothic" pitchFamily="34" charset="0"/>
                          <a:ea typeface="微軟正黑體" pitchFamily="34" charset="-120"/>
                          <a:cs typeface="+mn-cs"/>
                        </a:rPr>
                        <a:t>280</a:t>
                      </a:r>
                      <a:endParaRPr kumimoji="0" lang="en-US" altLang="zh-TW" sz="2400" b="0" i="0" u="none" strike="noStrike" kern="1200" cap="none" normalizeH="0" baseline="0" dirty="0">
                        <a:ln>
                          <a:noFill/>
                        </a:ln>
                        <a:solidFill>
                          <a:srgbClr val="000000"/>
                        </a:solidFill>
                        <a:effectLst/>
                        <a:latin typeface="Century Gothic" pitchFamily="34" charset="0"/>
                        <a:ea typeface="微軟正黑體" pitchFamily="34" charset="-120"/>
                        <a:cs typeface="+mn-cs"/>
                      </a:endParaRPr>
                    </a:p>
                  </a:txBody>
                  <a:tcPr marL="9526" marR="9526" marT="9524" marB="0" anchor="ctr"/>
                </a:tc>
                <a:tc rowSpan="2">
                  <a:txBody>
                    <a:bodyPr/>
                    <a:lstStyle/>
                    <a:p>
                      <a:pPr algn="ctr" fontAlgn="ctr"/>
                      <a:r>
                        <a:rPr kumimoji="0" lang="zh-TW" altLang="en-US" sz="2400" b="0" i="0" u="none" strike="noStrike" kern="1200" cap="none" normalizeH="0" baseline="0" dirty="0">
                          <a:ln>
                            <a:noFill/>
                          </a:ln>
                          <a:solidFill>
                            <a:srgbClr val="000000"/>
                          </a:solidFill>
                          <a:effectLst/>
                          <a:latin typeface="Century Gothic" pitchFamily="34" charset="0"/>
                          <a:ea typeface="微軟正黑體" pitchFamily="34" charset="-120"/>
                          <a:cs typeface="+mn-cs"/>
                        </a:rPr>
                        <a:t>英文、數學</a:t>
                      </a:r>
                    </a:p>
                  </a:txBody>
                  <a:tcPr marL="9526" marR="9526" marT="9524" marB="0" anchor="ctr"/>
                </a:tc>
                <a:extLst>
                  <a:ext uri="{0D108BD9-81ED-4DB2-BD59-A6C34878D82A}">
                    <a16:rowId xmlns="" xmlns:a16="http://schemas.microsoft.com/office/drawing/2014/main" val="10003"/>
                  </a:ext>
                </a:extLst>
              </a:tr>
              <a:tr h="458522">
                <a:tc vMerge="1">
                  <a:txBody>
                    <a:bodyPr/>
                    <a:lstStyle/>
                    <a:p>
                      <a:endParaRPr lang="zh-TW" altLang="en-US"/>
                    </a:p>
                  </a:txBody>
                  <a:tcPr/>
                </a:tc>
                <a:tc>
                  <a:txBody>
                    <a:bodyPr/>
                    <a:lstStyle/>
                    <a:p>
                      <a:pPr algn="l" fontAlgn="ctr"/>
                      <a:r>
                        <a:rPr kumimoji="0" lang="zh-TW" altLang="en-US" sz="2400" b="0" i="0" u="none" strike="noStrike" kern="1200" cap="none" normalizeH="0" baseline="0">
                          <a:ln>
                            <a:noFill/>
                          </a:ln>
                          <a:solidFill>
                            <a:srgbClr val="000000"/>
                          </a:solidFill>
                          <a:effectLst/>
                          <a:latin typeface="Century Gothic" pitchFamily="34" charset="0"/>
                          <a:ea typeface="微軟正黑體" pitchFamily="34" charset="-120"/>
                          <a:cs typeface="+mn-cs"/>
                        </a:rPr>
                        <a:t>理工醫學班</a:t>
                      </a:r>
                    </a:p>
                  </a:txBody>
                  <a:tcPr marL="9526" marR="9526" marT="9524" marB="0" anchor="ctr"/>
                </a:tc>
                <a:tc>
                  <a:txBody>
                    <a:bodyPr/>
                    <a:lstStyle/>
                    <a:p>
                      <a:pPr algn="ctr" fontAlgn="ctr"/>
                      <a:r>
                        <a:rPr kumimoji="0" lang="en-US" altLang="zh-TW" sz="2400" b="0" i="0" u="none" strike="noStrike" kern="1200" cap="none" normalizeH="0" baseline="0">
                          <a:ln>
                            <a:noFill/>
                          </a:ln>
                          <a:solidFill>
                            <a:srgbClr val="000000"/>
                          </a:solidFill>
                          <a:effectLst/>
                          <a:latin typeface="Century Gothic" pitchFamily="34" charset="0"/>
                          <a:ea typeface="微軟正黑體" pitchFamily="34" charset="-120"/>
                          <a:cs typeface="+mn-cs"/>
                        </a:rPr>
                        <a:t>5</a:t>
                      </a:r>
                    </a:p>
                  </a:txBody>
                  <a:tcPr marL="9526" marR="9526" marT="9524" marB="0" anchor="ctr"/>
                </a:tc>
                <a:tc>
                  <a:txBody>
                    <a:bodyPr/>
                    <a:lstStyle/>
                    <a:p>
                      <a:pPr algn="ctr" fontAlgn="ctr"/>
                      <a:r>
                        <a:rPr kumimoji="0" lang="en-US" altLang="zh-TW" sz="2400" b="0" i="0" u="none" strike="noStrike" kern="1200" cap="none" normalizeH="0" baseline="0" dirty="0" smtClean="0">
                          <a:ln>
                            <a:noFill/>
                          </a:ln>
                          <a:solidFill>
                            <a:srgbClr val="000000"/>
                          </a:solidFill>
                          <a:effectLst/>
                          <a:latin typeface="Century Gothic" pitchFamily="34" charset="0"/>
                          <a:ea typeface="微軟正黑體" pitchFamily="34" charset="-120"/>
                          <a:cs typeface="+mn-cs"/>
                        </a:rPr>
                        <a:t>200</a:t>
                      </a:r>
                      <a:endParaRPr kumimoji="0" lang="en-US" altLang="zh-TW" sz="2400" b="0" i="0" u="none" strike="noStrike" kern="1200" cap="none" normalizeH="0" baseline="0" dirty="0">
                        <a:ln>
                          <a:noFill/>
                        </a:ln>
                        <a:solidFill>
                          <a:srgbClr val="000000"/>
                        </a:solidFill>
                        <a:effectLst/>
                        <a:latin typeface="Century Gothic" pitchFamily="34" charset="0"/>
                        <a:ea typeface="微軟正黑體" pitchFamily="34" charset="-120"/>
                        <a:cs typeface="+mn-cs"/>
                      </a:endParaRPr>
                    </a:p>
                  </a:txBody>
                  <a:tcPr marL="9526" marR="9526" marT="9524" marB="0" anchor="ctr"/>
                </a:tc>
                <a:tc vMerge="1">
                  <a:txBody>
                    <a:bodyPr/>
                    <a:lstStyle/>
                    <a:p>
                      <a:endParaRPr lang="zh-TW" altLang="en-US"/>
                    </a:p>
                  </a:txBody>
                  <a:tcPr/>
                </a:tc>
                <a:tc vMerge="1">
                  <a:txBody>
                    <a:bodyPr/>
                    <a:lstStyle/>
                    <a:p>
                      <a:endParaRPr lang="zh-TW" altLang="en-US"/>
                    </a:p>
                  </a:txBody>
                  <a:tcPr/>
                </a:tc>
                <a:extLst>
                  <a:ext uri="{0D108BD9-81ED-4DB2-BD59-A6C34878D82A}">
                    <a16:rowId xmlns="" xmlns:a16="http://schemas.microsoft.com/office/drawing/2014/main" val="10004"/>
                  </a:ext>
                </a:extLst>
              </a:tr>
              <a:tr h="458522">
                <a:tc>
                  <a:txBody>
                    <a:bodyPr/>
                    <a:lstStyle/>
                    <a:p>
                      <a:pPr algn="ctr" fontAlgn="ctr"/>
                      <a:r>
                        <a:rPr kumimoji="0" lang="zh-TW" altLang="en-US" sz="2400" b="1" i="0" u="none" strike="noStrike" kern="1200" cap="none" normalizeH="0" baseline="0" dirty="0">
                          <a:ln>
                            <a:noFill/>
                          </a:ln>
                          <a:solidFill>
                            <a:srgbClr val="FFFFFF"/>
                          </a:solidFill>
                          <a:effectLst/>
                          <a:latin typeface="Calibri" pitchFamily="34" charset="0"/>
                          <a:ea typeface="新細明體" charset="-120"/>
                          <a:cs typeface="Times New Roman" pitchFamily="18" charset="0"/>
                        </a:rPr>
                        <a:t>家齊女中</a:t>
                      </a:r>
                    </a:p>
                  </a:txBody>
                  <a:tcPr marL="9526" marR="9526" marT="9524" marB="0" anchor="ctr">
                    <a:solidFill>
                      <a:srgbClr val="E78712"/>
                    </a:solidFill>
                  </a:tcPr>
                </a:tc>
                <a:tc>
                  <a:txBody>
                    <a:bodyPr/>
                    <a:lstStyle/>
                    <a:p>
                      <a:pPr algn="l" fontAlgn="ctr"/>
                      <a:r>
                        <a:rPr kumimoji="0" lang="zh-TW" altLang="en-US" sz="2400" b="0" i="0" u="none" strike="noStrike" kern="1200" cap="none" normalizeH="0" baseline="0">
                          <a:ln>
                            <a:noFill/>
                          </a:ln>
                          <a:solidFill>
                            <a:srgbClr val="000000"/>
                          </a:solidFill>
                          <a:effectLst/>
                          <a:latin typeface="Century Gothic" pitchFamily="34" charset="0"/>
                          <a:ea typeface="微軟正黑體" pitchFamily="34" charset="-120"/>
                          <a:cs typeface="+mn-cs"/>
                        </a:rPr>
                        <a:t>數理特色班</a:t>
                      </a:r>
                    </a:p>
                  </a:txBody>
                  <a:tcPr marL="9526" marR="9526" marT="9524" marB="0" anchor="ctr"/>
                </a:tc>
                <a:tc>
                  <a:txBody>
                    <a:bodyPr/>
                    <a:lstStyle/>
                    <a:p>
                      <a:pPr algn="ctr" fontAlgn="ctr"/>
                      <a:r>
                        <a:rPr kumimoji="0" lang="en-US" altLang="zh-TW" sz="2400" b="0" i="0" u="none" strike="noStrike" kern="1200" cap="none" normalizeH="0" baseline="0">
                          <a:ln>
                            <a:noFill/>
                          </a:ln>
                          <a:solidFill>
                            <a:srgbClr val="000000"/>
                          </a:solidFill>
                          <a:effectLst/>
                          <a:latin typeface="Century Gothic" pitchFamily="34" charset="0"/>
                          <a:ea typeface="微軟正黑體" pitchFamily="34" charset="-120"/>
                          <a:cs typeface="+mn-cs"/>
                        </a:rPr>
                        <a:t>1</a:t>
                      </a:r>
                    </a:p>
                  </a:txBody>
                  <a:tcPr marL="9526" marR="9526" marT="9524" marB="0" anchor="ctr"/>
                </a:tc>
                <a:tc>
                  <a:txBody>
                    <a:bodyPr/>
                    <a:lstStyle/>
                    <a:p>
                      <a:pPr algn="ctr" fontAlgn="ctr"/>
                      <a:r>
                        <a:rPr kumimoji="0" lang="en-US" altLang="zh-TW" sz="2400" b="0" i="0" u="none" strike="noStrike" kern="1200" cap="none" normalizeH="0" baseline="0">
                          <a:ln>
                            <a:noFill/>
                          </a:ln>
                          <a:solidFill>
                            <a:srgbClr val="000000"/>
                          </a:solidFill>
                          <a:effectLst/>
                          <a:latin typeface="Century Gothic" pitchFamily="34" charset="0"/>
                          <a:ea typeface="微軟正黑體" pitchFamily="34" charset="-120"/>
                          <a:cs typeface="+mn-cs"/>
                        </a:rPr>
                        <a:t>40</a:t>
                      </a:r>
                    </a:p>
                  </a:txBody>
                  <a:tcPr marL="9526" marR="9526" marT="9524" marB="0" anchor="ctr"/>
                </a:tc>
                <a:tc>
                  <a:txBody>
                    <a:bodyPr/>
                    <a:lstStyle/>
                    <a:p>
                      <a:pPr algn="ctr" fontAlgn="ctr"/>
                      <a:r>
                        <a:rPr kumimoji="0" lang="en-US" altLang="zh-TW" sz="2400" b="0" i="0" u="none" strike="noStrike" kern="1200" cap="none" normalizeH="0" baseline="0" dirty="0">
                          <a:ln>
                            <a:noFill/>
                          </a:ln>
                          <a:solidFill>
                            <a:srgbClr val="000000"/>
                          </a:solidFill>
                          <a:effectLst/>
                          <a:latin typeface="Century Gothic" pitchFamily="34" charset="0"/>
                          <a:ea typeface="微軟正黑體" pitchFamily="34" charset="-120"/>
                          <a:cs typeface="+mn-cs"/>
                        </a:rPr>
                        <a:t>40</a:t>
                      </a:r>
                    </a:p>
                  </a:txBody>
                  <a:tcPr marL="9526" marR="9526" marT="9524" marB="0" anchor="ctr"/>
                </a:tc>
                <a:tc>
                  <a:txBody>
                    <a:bodyPr/>
                    <a:lstStyle/>
                    <a:p>
                      <a:pPr algn="ctr" fontAlgn="ctr"/>
                      <a:r>
                        <a:rPr kumimoji="0" lang="zh-TW" altLang="en-US" sz="2400" b="0" i="0" u="none" strike="noStrike" kern="1200" cap="none" normalizeH="0" baseline="0" dirty="0">
                          <a:ln>
                            <a:noFill/>
                          </a:ln>
                          <a:solidFill>
                            <a:srgbClr val="000000"/>
                          </a:solidFill>
                          <a:effectLst/>
                          <a:latin typeface="Century Gothic" pitchFamily="34" charset="0"/>
                          <a:ea typeface="微軟正黑體" pitchFamily="34" charset="-120"/>
                          <a:cs typeface="+mn-cs"/>
                        </a:rPr>
                        <a:t>數學</a:t>
                      </a:r>
                    </a:p>
                  </a:txBody>
                  <a:tcPr marL="9526" marR="9526" marT="9524" marB="0" anchor="ctr"/>
                </a:tc>
                <a:extLst>
                  <a:ext uri="{0D108BD9-81ED-4DB2-BD59-A6C34878D82A}">
                    <a16:rowId xmlns="" xmlns:a16="http://schemas.microsoft.com/office/drawing/2014/main" val="10005"/>
                  </a:ext>
                </a:extLst>
              </a:tr>
              <a:tr h="458522">
                <a:tc>
                  <a:txBody>
                    <a:bodyPr/>
                    <a:lstStyle/>
                    <a:p>
                      <a:pPr algn="ctr" fontAlgn="ctr"/>
                      <a:r>
                        <a:rPr kumimoji="0" lang="zh-TW" altLang="en-US" sz="2400" b="1" i="0" u="none" strike="noStrike" kern="1200" cap="none" normalizeH="0" baseline="0" dirty="0">
                          <a:ln>
                            <a:noFill/>
                          </a:ln>
                          <a:solidFill>
                            <a:srgbClr val="FFFFFF"/>
                          </a:solidFill>
                          <a:effectLst/>
                          <a:latin typeface="Calibri" pitchFamily="34" charset="0"/>
                          <a:ea typeface="新細明體" charset="-120"/>
                          <a:cs typeface="Times New Roman" pitchFamily="18" charset="0"/>
                        </a:rPr>
                        <a:t>新營高中</a:t>
                      </a:r>
                    </a:p>
                  </a:txBody>
                  <a:tcPr marL="9526" marR="9526" marT="9524" marB="0" anchor="ctr">
                    <a:solidFill>
                      <a:srgbClr val="E78712"/>
                    </a:solidFill>
                  </a:tcPr>
                </a:tc>
                <a:tc>
                  <a:txBody>
                    <a:bodyPr/>
                    <a:lstStyle/>
                    <a:p>
                      <a:pPr algn="l" fontAlgn="ctr"/>
                      <a:r>
                        <a:rPr kumimoji="0" lang="zh-TW" altLang="en-US" sz="2400" b="0" i="0" u="none" strike="noStrike" kern="1200" cap="none" normalizeH="0" baseline="0">
                          <a:ln>
                            <a:noFill/>
                          </a:ln>
                          <a:solidFill>
                            <a:srgbClr val="000000"/>
                          </a:solidFill>
                          <a:effectLst/>
                          <a:latin typeface="Century Gothic" pitchFamily="34" charset="0"/>
                          <a:ea typeface="微軟正黑體" pitchFamily="34" charset="-120"/>
                          <a:cs typeface="+mn-cs"/>
                        </a:rPr>
                        <a:t>數理特色班</a:t>
                      </a:r>
                    </a:p>
                  </a:txBody>
                  <a:tcPr marL="9526" marR="9526" marT="9524" marB="0" anchor="ctr"/>
                </a:tc>
                <a:tc>
                  <a:txBody>
                    <a:bodyPr/>
                    <a:lstStyle/>
                    <a:p>
                      <a:pPr algn="ctr" fontAlgn="ctr"/>
                      <a:r>
                        <a:rPr kumimoji="0" lang="en-US" altLang="zh-TW" sz="2400" b="0" i="0" u="none" strike="noStrike" kern="1200" cap="none" normalizeH="0" baseline="0">
                          <a:ln>
                            <a:noFill/>
                          </a:ln>
                          <a:solidFill>
                            <a:srgbClr val="000000"/>
                          </a:solidFill>
                          <a:effectLst/>
                          <a:latin typeface="Century Gothic" pitchFamily="34" charset="0"/>
                          <a:ea typeface="微軟正黑體" pitchFamily="34" charset="-120"/>
                          <a:cs typeface="+mn-cs"/>
                        </a:rPr>
                        <a:t>1</a:t>
                      </a:r>
                    </a:p>
                  </a:txBody>
                  <a:tcPr marL="9526" marR="9526" marT="9524" marB="0" anchor="ctr"/>
                </a:tc>
                <a:tc>
                  <a:txBody>
                    <a:bodyPr/>
                    <a:lstStyle/>
                    <a:p>
                      <a:pPr algn="ctr" fontAlgn="ctr"/>
                      <a:r>
                        <a:rPr kumimoji="0" lang="en-US" altLang="zh-TW" sz="2400" b="0" i="0" u="none" strike="noStrike" kern="1200" cap="none" normalizeH="0" baseline="0">
                          <a:ln>
                            <a:noFill/>
                          </a:ln>
                          <a:solidFill>
                            <a:srgbClr val="000000"/>
                          </a:solidFill>
                          <a:effectLst/>
                          <a:latin typeface="Century Gothic" pitchFamily="34" charset="0"/>
                          <a:ea typeface="微軟正黑體" pitchFamily="34" charset="-120"/>
                          <a:cs typeface="+mn-cs"/>
                        </a:rPr>
                        <a:t>40</a:t>
                      </a:r>
                    </a:p>
                  </a:txBody>
                  <a:tcPr marL="9526" marR="9526" marT="9524" marB="0" anchor="ctr"/>
                </a:tc>
                <a:tc>
                  <a:txBody>
                    <a:bodyPr/>
                    <a:lstStyle/>
                    <a:p>
                      <a:pPr algn="ctr" fontAlgn="ctr"/>
                      <a:r>
                        <a:rPr kumimoji="0" lang="en-US" altLang="zh-TW" sz="2400" b="0" i="0" u="none" strike="noStrike" kern="1200" cap="none" normalizeH="0" baseline="0" dirty="0">
                          <a:ln>
                            <a:noFill/>
                          </a:ln>
                          <a:solidFill>
                            <a:srgbClr val="000000"/>
                          </a:solidFill>
                          <a:effectLst/>
                          <a:latin typeface="Century Gothic" pitchFamily="34" charset="0"/>
                          <a:ea typeface="微軟正黑體" pitchFamily="34" charset="-120"/>
                          <a:cs typeface="+mn-cs"/>
                        </a:rPr>
                        <a:t>40</a:t>
                      </a:r>
                    </a:p>
                  </a:txBody>
                  <a:tcPr marL="9526" marR="9526" marT="9524" marB="0" anchor="ctr"/>
                </a:tc>
                <a:tc>
                  <a:txBody>
                    <a:bodyPr/>
                    <a:lstStyle/>
                    <a:p>
                      <a:pPr algn="ctr" fontAlgn="ctr"/>
                      <a:r>
                        <a:rPr kumimoji="0" lang="zh-TW" altLang="en-US" sz="2400" b="0" i="0" u="none" strike="noStrike" kern="1200" cap="none" normalizeH="0" baseline="0" dirty="0">
                          <a:ln>
                            <a:noFill/>
                          </a:ln>
                          <a:solidFill>
                            <a:srgbClr val="000000"/>
                          </a:solidFill>
                          <a:effectLst/>
                          <a:latin typeface="Century Gothic" pitchFamily="34" charset="0"/>
                          <a:ea typeface="微軟正黑體" pitchFamily="34" charset="-120"/>
                          <a:cs typeface="+mn-cs"/>
                        </a:rPr>
                        <a:t>英文、數學</a:t>
                      </a:r>
                    </a:p>
                  </a:txBody>
                  <a:tcPr marL="9526" marR="9526" marT="9524" marB="0" anchor="ctr"/>
                </a:tc>
                <a:extLst>
                  <a:ext uri="{0D108BD9-81ED-4DB2-BD59-A6C34878D82A}">
                    <a16:rowId xmlns="" xmlns:a16="http://schemas.microsoft.com/office/drawing/2014/main" val="10006"/>
                  </a:ext>
                </a:extLst>
              </a:tr>
              <a:tr h="458522">
                <a:tc>
                  <a:txBody>
                    <a:bodyPr/>
                    <a:lstStyle/>
                    <a:p>
                      <a:pPr algn="ctr" fontAlgn="ctr"/>
                      <a:r>
                        <a:rPr kumimoji="0" lang="zh-TW" altLang="en-US" sz="2400" b="1" i="0" u="none" strike="noStrike" kern="1200" cap="none" normalizeH="0" baseline="0" dirty="0">
                          <a:ln>
                            <a:noFill/>
                          </a:ln>
                          <a:solidFill>
                            <a:srgbClr val="FFFFFF"/>
                          </a:solidFill>
                          <a:effectLst/>
                          <a:latin typeface="Calibri" pitchFamily="34" charset="0"/>
                          <a:ea typeface="新細明體" charset="-120"/>
                          <a:cs typeface="Times New Roman" pitchFamily="18" charset="0"/>
                        </a:rPr>
                        <a:t>南科實中</a:t>
                      </a:r>
                    </a:p>
                  </a:txBody>
                  <a:tcPr marL="9526" marR="9526" marT="9524" marB="0" anchor="ctr">
                    <a:solidFill>
                      <a:srgbClr val="E78712"/>
                    </a:solidFill>
                  </a:tcPr>
                </a:tc>
                <a:tc>
                  <a:txBody>
                    <a:bodyPr/>
                    <a:lstStyle/>
                    <a:p>
                      <a:pPr algn="l" fontAlgn="ctr"/>
                      <a:r>
                        <a:rPr kumimoji="0" lang="zh-TW" altLang="en-US" sz="2400" b="0" i="0" u="none" strike="noStrike" kern="1200" cap="none" normalizeH="0" baseline="0">
                          <a:ln>
                            <a:noFill/>
                          </a:ln>
                          <a:solidFill>
                            <a:srgbClr val="000000"/>
                          </a:solidFill>
                          <a:effectLst/>
                          <a:latin typeface="Century Gothic" pitchFamily="34" charset="0"/>
                          <a:ea typeface="微軟正黑體" pitchFamily="34" charset="-120"/>
                          <a:cs typeface="+mn-cs"/>
                        </a:rPr>
                        <a:t>科學人文班</a:t>
                      </a:r>
                    </a:p>
                  </a:txBody>
                  <a:tcPr marL="9526" marR="9526" marT="9524" marB="0" anchor="ctr"/>
                </a:tc>
                <a:tc>
                  <a:txBody>
                    <a:bodyPr/>
                    <a:lstStyle/>
                    <a:p>
                      <a:pPr algn="ctr" fontAlgn="ctr"/>
                      <a:r>
                        <a:rPr kumimoji="0" lang="en-US" altLang="zh-TW" sz="2400" b="0" i="0" u="none" strike="noStrike" kern="1200" cap="none" normalizeH="0" baseline="0">
                          <a:ln>
                            <a:noFill/>
                          </a:ln>
                          <a:solidFill>
                            <a:srgbClr val="000000"/>
                          </a:solidFill>
                          <a:effectLst/>
                          <a:latin typeface="Century Gothic" pitchFamily="34" charset="0"/>
                          <a:ea typeface="微軟正黑體" pitchFamily="34" charset="-120"/>
                          <a:cs typeface="+mn-cs"/>
                        </a:rPr>
                        <a:t>1</a:t>
                      </a:r>
                    </a:p>
                  </a:txBody>
                  <a:tcPr marL="9526" marR="9526" marT="9524" marB="0" anchor="ctr"/>
                </a:tc>
                <a:tc>
                  <a:txBody>
                    <a:bodyPr/>
                    <a:lstStyle/>
                    <a:p>
                      <a:pPr algn="ctr" fontAlgn="ctr"/>
                      <a:r>
                        <a:rPr kumimoji="0" lang="en-US" altLang="zh-TW" sz="2400" b="0" i="0" u="none" strike="noStrike" kern="1200" cap="none" normalizeH="0" baseline="0">
                          <a:ln>
                            <a:noFill/>
                          </a:ln>
                          <a:solidFill>
                            <a:srgbClr val="000000"/>
                          </a:solidFill>
                          <a:effectLst/>
                          <a:latin typeface="Century Gothic" pitchFamily="34" charset="0"/>
                          <a:ea typeface="微軟正黑體" pitchFamily="34" charset="-120"/>
                          <a:cs typeface="+mn-cs"/>
                        </a:rPr>
                        <a:t>30</a:t>
                      </a:r>
                    </a:p>
                  </a:txBody>
                  <a:tcPr marL="9526" marR="9526" marT="9524" marB="0" anchor="ctr"/>
                </a:tc>
                <a:tc>
                  <a:txBody>
                    <a:bodyPr/>
                    <a:lstStyle/>
                    <a:p>
                      <a:pPr algn="ctr" fontAlgn="ctr"/>
                      <a:r>
                        <a:rPr kumimoji="0" lang="en-US" altLang="zh-TW" sz="2400" b="0" i="0" u="none" strike="noStrike" kern="1200" cap="none" normalizeH="0" baseline="0">
                          <a:ln>
                            <a:noFill/>
                          </a:ln>
                          <a:solidFill>
                            <a:srgbClr val="000000"/>
                          </a:solidFill>
                          <a:effectLst/>
                          <a:latin typeface="Century Gothic" pitchFamily="34" charset="0"/>
                          <a:ea typeface="微軟正黑體" pitchFamily="34" charset="-120"/>
                          <a:cs typeface="+mn-cs"/>
                        </a:rPr>
                        <a:t>30</a:t>
                      </a:r>
                    </a:p>
                  </a:txBody>
                  <a:tcPr marL="9526" marR="9526" marT="9524" marB="0" anchor="ctr"/>
                </a:tc>
                <a:tc>
                  <a:txBody>
                    <a:bodyPr/>
                    <a:lstStyle/>
                    <a:p>
                      <a:pPr algn="ctr" fontAlgn="ctr"/>
                      <a:r>
                        <a:rPr kumimoji="0" lang="zh-TW" altLang="en-US" sz="2400" b="0" i="0" u="none" strike="noStrike" kern="1200" cap="none" normalizeH="0" baseline="0" dirty="0">
                          <a:ln>
                            <a:noFill/>
                          </a:ln>
                          <a:solidFill>
                            <a:srgbClr val="000000"/>
                          </a:solidFill>
                          <a:effectLst/>
                          <a:latin typeface="Century Gothic" pitchFamily="34" charset="0"/>
                          <a:ea typeface="微軟正黑體" pitchFamily="34" charset="-120"/>
                          <a:cs typeface="+mn-cs"/>
                        </a:rPr>
                        <a:t>英文、數學</a:t>
                      </a:r>
                    </a:p>
                  </a:txBody>
                  <a:tcPr marL="9526" marR="9526" marT="9524" marB="0" anchor="ctr"/>
                </a:tc>
                <a:extLst>
                  <a:ext uri="{0D108BD9-81ED-4DB2-BD59-A6C34878D82A}">
                    <a16:rowId xmlns="" xmlns:a16="http://schemas.microsoft.com/office/drawing/2014/main" val="10007"/>
                  </a:ext>
                </a:extLst>
              </a:tr>
              <a:tr h="458522">
                <a:tc>
                  <a:txBody>
                    <a:bodyPr/>
                    <a:lstStyle/>
                    <a:p>
                      <a:pPr algn="ctr" fontAlgn="ctr"/>
                      <a:r>
                        <a:rPr kumimoji="0" lang="zh-TW" altLang="en-US" sz="2400" b="1" i="0" u="none" strike="noStrike" kern="1200" cap="none" normalizeH="0" baseline="0" dirty="0">
                          <a:ln>
                            <a:noFill/>
                          </a:ln>
                          <a:solidFill>
                            <a:srgbClr val="FFFFFF"/>
                          </a:solidFill>
                          <a:effectLst/>
                          <a:latin typeface="Calibri" pitchFamily="34" charset="0"/>
                          <a:ea typeface="新細明體" charset="-120"/>
                          <a:cs typeface="Times New Roman" pitchFamily="18" charset="0"/>
                        </a:rPr>
                        <a:t>大灣高中</a:t>
                      </a:r>
                    </a:p>
                  </a:txBody>
                  <a:tcPr marL="9526" marR="9526" marT="9524" marB="0" anchor="ctr">
                    <a:solidFill>
                      <a:srgbClr val="E78712"/>
                    </a:solidFill>
                  </a:tcPr>
                </a:tc>
                <a:tc>
                  <a:txBody>
                    <a:bodyPr/>
                    <a:lstStyle/>
                    <a:p>
                      <a:pPr algn="l" fontAlgn="ctr"/>
                      <a:r>
                        <a:rPr kumimoji="0" lang="zh-TW" altLang="en-US" sz="2400" b="0" i="0" u="none" strike="noStrike" kern="1200" cap="none" normalizeH="0" baseline="0">
                          <a:ln>
                            <a:noFill/>
                          </a:ln>
                          <a:solidFill>
                            <a:srgbClr val="000000"/>
                          </a:solidFill>
                          <a:effectLst/>
                          <a:latin typeface="Century Gothic" pitchFamily="34" charset="0"/>
                          <a:ea typeface="微軟正黑體" pitchFamily="34" charset="-120"/>
                          <a:cs typeface="+mn-cs"/>
                        </a:rPr>
                        <a:t>數理特色班</a:t>
                      </a:r>
                    </a:p>
                  </a:txBody>
                  <a:tcPr marL="9526" marR="9526" marT="9524" marB="0" anchor="ctr"/>
                </a:tc>
                <a:tc>
                  <a:txBody>
                    <a:bodyPr/>
                    <a:lstStyle/>
                    <a:p>
                      <a:pPr algn="ctr" fontAlgn="ctr"/>
                      <a:r>
                        <a:rPr kumimoji="0" lang="en-US" altLang="zh-TW" sz="2400" b="0" i="0" u="none" strike="noStrike" kern="1200" cap="none" normalizeH="0" baseline="0">
                          <a:ln>
                            <a:noFill/>
                          </a:ln>
                          <a:solidFill>
                            <a:srgbClr val="000000"/>
                          </a:solidFill>
                          <a:effectLst/>
                          <a:latin typeface="Century Gothic" pitchFamily="34" charset="0"/>
                          <a:ea typeface="微軟正黑體" pitchFamily="34" charset="-120"/>
                          <a:cs typeface="+mn-cs"/>
                        </a:rPr>
                        <a:t>1</a:t>
                      </a:r>
                    </a:p>
                  </a:txBody>
                  <a:tcPr marL="9526" marR="9526" marT="9524" marB="0" anchor="ctr"/>
                </a:tc>
                <a:tc>
                  <a:txBody>
                    <a:bodyPr/>
                    <a:lstStyle/>
                    <a:p>
                      <a:pPr algn="ctr" fontAlgn="ctr"/>
                      <a:r>
                        <a:rPr kumimoji="0" lang="en-US" altLang="zh-TW" sz="2400" b="0" i="0" u="none" strike="noStrike" kern="1200" cap="none" normalizeH="0" baseline="0">
                          <a:ln>
                            <a:noFill/>
                          </a:ln>
                          <a:solidFill>
                            <a:srgbClr val="000000"/>
                          </a:solidFill>
                          <a:effectLst/>
                          <a:latin typeface="Century Gothic" pitchFamily="34" charset="0"/>
                          <a:ea typeface="微軟正黑體" pitchFamily="34" charset="-120"/>
                          <a:cs typeface="+mn-cs"/>
                        </a:rPr>
                        <a:t>42</a:t>
                      </a:r>
                    </a:p>
                  </a:txBody>
                  <a:tcPr marL="9526" marR="9526" marT="9524" marB="0" anchor="ctr"/>
                </a:tc>
                <a:tc>
                  <a:txBody>
                    <a:bodyPr/>
                    <a:lstStyle/>
                    <a:p>
                      <a:pPr algn="ctr" fontAlgn="ctr"/>
                      <a:r>
                        <a:rPr kumimoji="0" lang="en-US" altLang="zh-TW" sz="2400" b="0" i="0" u="none" strike="noStrike" kern="1200" cap="none" normalizeH="0" baseline="0">
                          <a:ln>
                            <a:noFill/>
                          </a:ln>
                          <a:solidFill>
                            <a:srgbClr val="000000"/>
                          </a:solidFill>
                          <a:effectLst/>
                          <a:latin typeface="Century Gothic" pitchFamily="34" charset="0"/>
                          <a:ea typeface="微軟正黑體" pitchFamily="34" charset="-120"/>
                          <a:cs typeface="+mn-cs"/>
                        </a:rPr>
                        <a:t>42</a:t>
                      </a:r>
                    </a:p>
                  </a:txBody>
                  <a:tcPr marL="9526" marR="9526" marT="9524" marB="0" anchor="ctr"/>
                </a:tc>
                <a:tc>
                  <a:txBody>
                    <a:bodyPr/>
                    <a:lstStyle/>
                    <a:p>
                      <a:pPr algn="ctr" fontAlgn="ctr"/>
                      <a:r>
                        <a:rPr kumimoji="0" lang="zh-TW" altLang="en-US" sz="2400" b="0" i="0" u="none" strike="noStrike" kern="1200" cap="none" normalizeH="0" baseline="0" dirty="0">
                          <a:ln>
                            <a:noFill/>
                          </a:ln>
                          <a:solidFill>
                            <a:srgbClr val="000000"/>
                          </a:solidFill>
                          <a:effectLst/>
                          <a:latin typeface="Century Gothic" pitchFamily="34" charset="0"/>
                          <a:ea typeface="微軟正黑體" pitchFamily="34" charset="-120"/>
                          <a:cs typeface="+mn-cs"/>
                        </a:rPr>
                        <a:t>英文、數學</a:t>
                      </a:r>
                    </a:p>
                  </a:txBody>
                  <a:tcPr marL="9526" marR="9526" marT="9524" marB="0" anchor="ctr"/>
                </a:tc>
                <a:extLst>
                  <a:ext uri="{0D108BD9-81ED-4DB2-BD59-A6C34878D82A}">
                    <a16:rowId xmlns="" xmlns:a16="http://schemas.microsoft.com/office/drawing/2014/main" val="10008"/>
                  </a:ext>
                </a:extLst>
              </a:tr>
            </a:tbl>
          </a:graphicData>
        </a:graphic>
      </p:graphicFrame>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標題 1"/>
          <p:cNvSpPr>
            <a:spLocks noGrp="1"/>
          </p:cNvSpPr>
          <p:nvPr>
            <p:ph type="title"/>
          </p:nvPr>
        </p:nvSpPr>
        <p:spPr>
          <a:xfrm>
            <a:off x="2592388" y="623888"/>
            <a:ext cx="8912225" cy="1281112"/>
          </a:xfrm>
        </p:spPr>
        <p:txBody>
          <a:bodyPr/>
          <a:lstStyle/>
          <a:p>
            <a:r>
              <a:rPr lang="zh-TW" altLang="en-US" sz="4000" smtClean="0">
                <a:solidFill>
                  <a:srgbClr val="C00000"/>
                </a:solidFill>
                <a:latin typeface="華康華綜體W5" panose="020B0509000000000000" pitchFamily="49" charset="-120"/>
                <a:ea typeface="華康華綜體W5" panose="020B0509000000000000" pitchFamily="49" charset="-120"/>
              </a:rPr>
              <a:t>特色招生考試分發</a:t>
            </a:r>
          </a:p>
        </p:txBody>
      </p:sp>
      <p:sp>
        <p:nvSpPr>
          <p:cNvPr id="160771" name="內容版面配置區 2"/>
          <p:cNvSpPr>
            <a:spLocks noGrp="1"/>
          </p:cNvSpPr>
          <p:nvPr>
            <p:ph idx="1"/>
          </p:nvPr>
        </p:nvSpPr>
        <p:spPr>
          <a:xfrm>
            <a:off x="2498725" y="1470025"/>
            <a:ext cx="8915400" cy="3778250"/>
          </a:xfrm>
        </p:spPr>
        <p:txBody>
          <a:bodyPr/>
          <a:lstStyle/>
          <a:p>
            <a:pPr>
              <a:defRPr/>
            </a:pPr>
            <a:r>
              <a:rPr lang="zh-TW" altLang="en-US" sz="2800" dirty="0" smtClean="0">
                <a:solidFill>
                  <a:schemeClr val="tx1"/>
                </a:solidFill>
                <a:latin typeface="華康魏碑體" panose="03000709000000000000" pitchFamily="65" charset="-120"/>
                <a:ea typeface="華康魏碑體" panose="03000709000000000000" pitchFamily="65" charset="-120"/>
              </a:rPr>
              <a:t>學生選填志願時，</a:t>
            </a:r>
            <a:r>
              <a:rPr lang="zh-TW" altLang="en-US" sz="2800" dirty="0" smtClean="0">
                <a:solidFill>
                  <a:srgbClr val="FF0000"/>
                </a:solidFill>
                <a:latin typeface="華康魏碑體" panose="03000709000000000000" pitchFamily="65" charset="-120"/>
                <a:ea typeface="華康魏碑體" panose="03000709000000000000" pitchFamily="65" charset="-120"/>
              </a:rPr>
              <a:t>應注意各校所訂定之錄取門檻</a:t>
            </a:r>
            <a:r>
              <a:rPr lang="zh-TW" altLang="en-US" sz="2800" dirty="0" smtClean="0">
                <a:latin typeface="華康魏碑體" panose="03000709000000000000" pitchFamily="65" charset="-120"/>
                <a:ea typeface="華康魏碑體" panose="03000709000000000000" pitchFamily="65" charset="-120"/>
              </a:rPr>
              <a:t>，並</a:t>
            </a:r>
            <a:r>
              <a:rPr lang="zh-TW" altLang="en-US" sz="2800" dirty="0" smtClean="0">
                <a:solidFill>
                  <a:schemeClr val="tx1"/>
                </a:solidFill>
                <a:latin typeface="華康魏碑體" panose="03000709000000000000" pitchFamily="65" charset="-120"/>
                <a:ea typeface="華康魏碑體" panose="03000709000000000000" pitchFamily="65" charset="-120"/>
              </a:rPr>
              <a:t>詳細閱讀選填志願網頁之說明</a:t>
            </a:r>
            <a:r>
              <a:rPr lang="en-US" altLang="zh-TW" sz="2800" dirty="0" smtClean="0">
                <a:solidFill>
                  <a:schemeClr val="tx1"/>
                </a:solidFill>
                <a:latin typeface="華康魏碑體" panose="03000709000000000000" pitchFamily="65" charset="-120"/>
                <a:ea typeface="華康魏碑體" panose="03000709000000000000" pitchFamily="65" charset="-120"/>
              </a:rPr>
              <a:t>:</a:t>
            </a:r>
            <a:r>
              <a:rPr lang="zh-TW" altLang="en-US" sz="2800" dirty="0" smtClean="0">
                <a:solidFill>
                  <a:schemeClr val="tx1"/>
                </a:solidFill>
                <a:latin typeface="華康魏碑體" panose="03000709000000000000" pitchFamily="65" charset="-120"/>
                <a:ea typeface="華康魏碑體" panose="03000709000000000000" pitchFamily="65" charset="-120"/>
              </a:rPr>
              <a:t>如「基本資料」、「志願學校科班」及相關其他注意事項，若未遵守其規定，而導致無法正確判讀或形成無效志願時，其後果由報名學生自行負責</a:t>
            </a:r>
          </a:p>
          <a:p>
            <a:pPr>
              <a:defRPr/>
            </a:pPr>
            <a:r>
              <a:rPr lang="zh-TW" altLang="en-US" sz="2800" dirty="0" smtClean="0">
                <a:solidFill>
                  <a:schemeClr val="tx1"/>
                </a:solidFill>
                <a:latin typeface="華康魏碑體" panose="03000709000000000000" pitchFamily="65" charset="-120"/>
                <a:ea typeface="華康魏碑體" panose="03000709000000000000" pitchFamily="65" charset="-120"/>
              </a:rPr>
              <a:t>同時參加本區免試入學與特色招生聯合考試分發入學之學生，必須依網頁指示，</a:t>
            </a:r>
            <a:r>
              <a:rPr lang="zh-TW" altLang="en-US" sz="2800" dirty="0" smtClean="0">
                <a:solidFill>
                  <a:srgbClr val="FF0000"/>
                </a:solidFill>
                <a:latin typeface="華康魏碑體" panose="03000709000000000000" pitchFamily="65" charset="-120"/>
                <a:ea typeface="華康魏碑體" panose="03000709000000000000" pitchFamily="65" charset="-120"/>
              </a:rPr>
              <a:t>將特色招生志願插列於「免試入學志願學校之前後」或「免試入學志願學校之間」</a:t>
            </a:r>
            <a:r>
              <a:rPr lang="zh-TW" altLang="en-US" sz="2800" dirty="0" smtClean="0">
                <a:latin typeface="華康魏碑體" panose="03000709000000000000" pitchFamily="65" charset="-120"/>
                <a:ea typeface="華康魏碑體" panose="03000709000000000000" pitchFamily="65" charset="-120"/>
              </a:rPr>
              <a:t>，</a:t>
            </a:r>
            <a:r>
              <a:rPr lang="zh-TW" altLang="en-US" sz="2800" dirty="0" smtClean="0">
                <a:solidFill>
                  <a:schemeClr val="tx1"/>
                </a:solidFill>
                <a:latin typeface="華康魏碑體" panose="03000709000000000000" pitchFamily="65" charset="-120"/>
                <a:ea typeface="華康魏碑體" panose="03000709000000000000" pitchFamily="65" charset="-120"/>
              </a:rPr>
              <a:t>惟不得更改免試志願之順序。</a:t>
            </a:r>
          </a:p>
          <a:p>
            <a:pPr marL="0" indent="0">
              <a:buFont typeface="Wingdings 3" panose="05040102010807070707" pitchFamily="18" charset="2"/>
              <a:buNone/>
              <a:defRPr/>
            </a:pPr>
            <a:endParaRPr lang="zh-TW" altLang="en-US" dirty="0" smtClean="0"/>
          </a:p>
        </p:txBody>
      </p:sp>
      <p:sp>
        <p:nvSpPr>
          <p:cNvPr id="6" name="投影片編號版面配置區 5"/>
          <p:cNvSpPr>
            <a:spLocks noGrp="1"/>
          </p:cNvSpPr>
          <p:nvPr>
            <p:ph type="sldNum" sz="quarter" idx="12"/>
          </p:nvPr>
        </p:nvSpPr>
        <p:spPr/>
        <p:txBody>
          <a:bodyPr/>
          <a:lstStyle/>
          <a:p>
            <a:pPr>
              <a:defRPr/>
            </a:pPr>
            <a:r>
              <a:rPr lang="en-US" altLang="zh-TW" dirty="0" smtClean="0"/>
              <a:t>99</a:t>
            </a:r>
            <a:endParaRPr lang="zh-TW" alt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nvGraphicFramePr>
        <p:xfrm>
          <a:off x="1650868" y="593857"/>
          <a:ext cx="10391780" cy="5921577"/>
        </p:xfrm>
        <a:graphic>
          <a:graphicData uri="http://schemas.openxmlformats.org/drawingml/2006/table">
            <a:tbl>
              <a:tblPr firstRow="1" firstCol="1" bandRow="1" bandCol="1">
                <a:tableStyleId>{5C22544A-7EE6-4342-B048-85BDC9FD1C3A}</a:tableStyleId>
              </a:tblPr>
              <a:tblGrid>
                <a:gridCol w="616317">
                  <a:extLst>
                    <a:ext uri="{9D8B030D-6E8A-4147-A177-3AD203B41FA5}">
                      <a16:colId xmlns="" xmlns:a16="http://schemas.microsoft.com/office/drawing/2014/main" val="20000"/>
                    </a:ext>
                  </a:extLst>
                </a:gridCol>
                <a:gridCol w="1271153">
                  <a:extLst>
                    <a:ext uri="{9D8B030D-6E8A-4147-A177-3AD203B41FA5}">
                      <a16:colId xmlns="" xmlns:a16="http://schemas.microsoft.com/office/drawing/2014/main" val="20001"/>
                    </a:ext>
                  </a:extLst>
                </a:gridCol>
                <a:gridCol w="2182787">
                  <a:extLst>
                    <a:ext uri="{9D8B030D-6E8A-4147-A177-3AD203B41FA5}">
                      <a16:colId xmlns="" xmlns:a16="http://schemas.microsoft.com/office/drawing/2014/main" val="20002"/>
                    </a:ext>
                  </a:extLst>
                </a:gridCol>
                <a:gridCol w="6321523">
                  <a:extLst>
                    <a:ext uri="{9D8B030D-6E8A-4147-A177-3AD203B41FA5}">
                      <a16:colId xmlns="" xmlns:a16="http://schemas.microsoft.com/office/drawing/2014/main" val="20003"/>
                    </a:ext>
                  </a:extLst>
                </a:gridCol>
              </a:tblGrid>
              <a:tr h="1061207">
                <a:tc rowSpan="9">
                  <a:txBody>
                    <a:bodyPr/>
                    <a:lstStyle/>
                    <a:p>
                      <a:pPr algn="ctr">
                        <a:spcAft>
                          <a:spcPts val="0"/>
                        </a:spcAft>
                      </a:pPr>
                      <a:r>
                        <a:rPr lang="en-US" sz="2800" kern="100" dirty="0">
                          <a:effectLst/>
                        </a:rPr>
                        <a:t>4</a:t>
                      </a:r>
                      <a:r>
                        <a:rPr lang="zh-TW" sz="2800" kern="100" dirty="0">
                          <a:effectLst/>
                        </a:rPr>
                        <a:t>月份</a:t>
                      </a:r>
                      <a:endParaRPr lang="zh-TW" sz="28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a:txBody>
                    <a:bodyPr/>
                    <a:lstStyle/>
                    <a:p>
                      <a:pPr algn="ctr">
                        <a:spcAft>
                          <a:spcPts val="0"/>
                        </a:spcAft>
                      </a:pPr>
                      <a:r>
                        <a:rPr lang="en-US" altLang="zh-TW" sz="2800" b="0" kern="100" dirty="0" smtClean="0">
                          <a:solidFill>
                            <a:schemeClr val="tx1"/>
                          </a:solidFill>
                          <a:effectLst/>
                          <a:latin typeface="Times New Roman" panose="02020603050405020304" pitchFamily="18" charset="0"/>
                          <a:ea typeface="華康魏碑體" panose="03000709000000000000" pitchFamily="65" charset="-120"/>
                          <a:cs typeface="Times New Roman" panose="02020603050405020304" pitchFamily="18" charset="0"/>
                        </a:rPr>
                        <a:t>8</a:t>
                      </a:r>
                      <a:endParaRPr lang="zh-TW" sz="2800" b="0" kern="100" dirty="0">
                        <a:solidFill>
                          <a:schemeClr val="tx1"/>
                        </a:solidFill>
                        <a:effectLst/>
                        <a:latin typeface="Times New Roman" panose="02020603050405020304" pitchFamily="18" charset="0"/>
                        <a:ea typeface="華康魏碑體" panose="03000709000000000000" pitchFamily="65" charset="-120"/>
                        <a:cs typeface="Times New Roman" panose="02020603050405020304" pitchFamily="18" charset="0"/>
                      </a:endParaRPr>
                    </a:p>
                  </a:txBody>
                  <a:tcPr marL="68580" marR="68580" marT="0" marB="0" anchor="ctr">
                    <a:noFill/>
                  </a:tcPr>
                </a:tc>
                <a:tc>
                  <a:txBody>
                    <a:bodyPr/>
                    <a:lstStyle/>
                    <a:p>
                      <a:pPr algn="ctr">
                        <a:spcAft>
                          <a:spcPts val="0"/>
                        </a:spcAft>
                      </a:pPr>
                      <a:r>
                        <a:rPr lang="zh-TW" sz="2800" b="0" kern="100" dirty="0">
                          <a:solidFill>
                            <a:schemeClr val="tx1"/>
                          </a:solidFill>
                          <a:effectLst/>
                          <a:latin typeface="華康魏碑體" panose="03000709000000000000" pitchFamily="65" charset="-120"/>
                          <a:ea typeface="華康魏碑體" panose="03000709000000000000" pitchFamily="65" charset="-120"/>
                        </a:rPr>
                        <a:t>五</a:t>
                      </a:r>
                      <a:endParaRPr lang="zh-TW" sz="2800" b="0" kern="100" dirty="0">
                        <a:solidFill>
                          <a:schemeClr val="tx1"/>
                        </a:solidFill>
                        <a:effectLst/>
                        <a:latin typeface="華康魏碑體" panose="03000709000000000000" pitchFamily="65" charset="-120"/>
                        <a:ea typeface="華康魏碑體" panose="03000709000000000000" pitchFamily="65" charset="-120"/>
                        <a:cs typeface="Times New Roman" panose="02020603050405020304" pitchFamily="18" charset="0"/>
                      </a:endParaRPr>
                    </a:p>
                  </a:txBody>
                  <a:tcPr marL="68580" marR="68580" marT="0" marB="0" anchor="ctr">
                    <a:noFill/>
                  </a:tcPr>
                </a:tc>
                <a:tc>
                  <a:txBody>
                    <a:bodyPr/>
                    <a:lstStyle/>
                    <a:p>
                      <a:pPr marL="0" lvl="0" indent="0">
                        <a:spcAft>
                          <a:spcPts val="0"/>
                        </a:spcAft>
                        <a:buFont typeface="+mj-lt"/>
                        <a:buNone/>
                      </a:pPr>
                      <a:r>
                        <a:rPr kumimoji="0" lang="en-US" altLang="zh-TW" sz="2400" b="0" i="0" u="none" strike="noStrike" kern="1200" cap="none" normalizeH="0" baseline="0" dirty="0" smtClean="0">
                          <a:ln>
                            <a:noFill/>
                          </a:ln>
                          <a:solidFill>
                            <a:srgbClr val="000000"/>
                          </a:solidFill>
                          <a:effectLst/>
                          <a:latin typeface="標楷體" panose="03000509000000000000" pitchFamily="65" charset="-120"/>
                          <a:ea typeface="標楷體" panose="03000509000000000000" pitchFamily="65" charset="-120"/>
                          <a:cs typeface="+mn-cs"/>
                        </a:rPr>
                        <a:t>1. </a:t>
                      </a:r>
                      <a:r>
                        <a:rPr kumimoji="0" lang="zh-TW" altLang="en-US" sz="2400" b="0" i="0" u="none" strike="noStrike" kern="1200" cap="none" normalizeH="0" baseline="0" dirty="0" smtClean="0">
                          <a:ln>
                            <a:noFill/>
                          </a:ln>
                          <a:solidFill>
                            <a:srgbClr val="000000"/>
                          </a:solidFill>
                          <a:effectLst/>
                          <a:latin typeface="標楷體" panose="03000509000000000000" pitchFamily="65" charset="-120"/>
                          <a:ea typeface="標楷體" panose="03000509000000000000" pitchFamily="65" charset="-120"/>
                          <a:cs typeface="+mn-cs"/>
                        </a:rPr>
                        <a:t>科學班報到</a:t>
                      </a:r>
                    </a:p>
                    <a:p>
                      <a:pPr marL="0" lvl="0" indent="0">
                        <a:spcAft>
                          <a:spcPts val="0"/>
                        </a:spcAft>
                        <a:buFont typeface="+mj-lt"/>
                        <a:buNone/>
                      </a:pPr>
                      <a:r>
                        <a:rPr kumimoji="0" lang="en-US" altLang="zh-TW" sz="2400" b="0" i="0" u="none" strike="noStrike" kern="1200" cap="none" normalizeH="0" baseline="0" dirty="0" smtClean="0">
                          <a:ln>
                            <a:noFill/>
                          </a:ln>
                          <a:solidFill>
                            <a:srgbClr val="000000"/>
                          </a:solidFill>
                          <a:effectLst/>
                          <a:latin typeface="標楷體" panose="03000509000000000000" pitchFamily="65" charset="-120"/>
                          <a:ea typeface="標楷體" panose="03000509000000000000" pitchFamily="65" charset="-120"/>
                          <a:cs typeface="+mn-cs"/>
                        </a:rPr>
                        <a:t>2. </a:t>
                      </a:r>
                      <a:r>
                        <a:rPr kumimoji="0" lang="zh-TW" altLang="en-US" sz="2400" b="0" i="0" u="none" strike="noStrike" kern="1200" cap="none" normalizeH="0" baseline="0" dirty="0" smtClean="0">
                          <a:ln>
                            <a:noFill/>
                          </a:ln>
                          <a:solidFill>
                            <a:srgbClr val="000000"/>
                          </a:solidFill>
                          <a:effectLst/>
                          <a:latin typeface="標楷體" panose="03000509000000000000" pitchFamily="65" charset="-120"/>
                          <a:ea typeface="標楷體" panose="03000509000000000000" pitchFamily="65" charset="-120"/>
                          <a:cs typeface="+mn-cs"/>
                        </a:rPr>
                        <a:t>寄發國中教育會考准考證</a:t>
                      </a:r>
                      <a:endParaRPr kumimoji="0" lang="zh-TW" sz="2400" b="0" i="0" u="none" strike="noStrike" kern="1200" cap="none" normalizeH="0" baseline="0" dirty="0">
                        <a:ln>
                          <a:noFill/>
                        </a:ln>
                        <a:solidFill>
                          <a:srgbClr val="000000"/>
                        </a:solidFill>
                        <a:effectLst/>
                        <a:latin typeface="標楷體" panose="03000509000000000000" pitchFamily="65" charset="-120"/>
                        <a:ea typeface="標楷體" panose="03000509000000000000" pitchFamily="65" charset="-120"/>
                        <a:cs typeface="+mn-cs"/>
                      </a:endParaRPr>
                    </a:p>
                  </a:txBody>
                  <a:tcPr marL="68580" marR="68580" marT="0" marB="0" anchor="ctr">
                    <a:lnB w="19050" cap="flat" cmpd="sng" algn="ctr">
                      <a:solidFill>
                        <a:schemeClr val="bg1"/>
                      </a:solidFill>
                      <a:prstDash val="solid"/>
                      <a:round/>
                      <a:headEnd type="none" w="med" len="med"/>
                      <a:tailEnd type="none" w="med" len="med"/>
                    </a:lnB>
                    <a:noFill/>
                  </a:tcPr>
                </a:tc>
                <a:extLst>
                  <a:ext uri="{0D108BD9-81ED-4DB2-BD59-A6C34878D82A}">
                    <a16:rowId xmlns="" xmlns:a16="http://schemas.microsoft.com/office/drawing/2014/main" val="10000"/>
                  </a:ext>
                </a:extLst>
              </a:tr>
              <a:tr h="413995">
                <a:tc vMerge="1">
                  <a:txBody>
                    <a:bodyPr/>
                    <a:lstStyle/>
                    <a:p>
                      <a:endParaRPr lang="zh-TW" altLang="en-US"/>
                    </a:p>
                  </a:txBody>
                  <a:tcPr/>
                </a:tc>
                <a:tc>
                  <a:txBody>
                    <a:bodyPr/>
                    <a:lstStyle/>
                    <a:p>
                      <a:pPr algn="ctr">
                        <a:spcAft>
                          <a:spcPts val="0"/>
                        </a:spcAft>
                      </a:pPr>
                      <a:r>
                        <a:rPr lang="en-US" altLang="zh-TW" sz="2800" kern="100" dirty="0" smtClean="0">
                          <a:effectLst/>
                          <a:latin typeface="Times New Roman" panose="02020603050405020304" pitchFamily="18" charset="0"/>
                          <a:ea typeface="華康魏碑體" panose="03000709000000000000" pitchFamily="65" charset="-120"/>
                          <a:cs typeface="Times New Roman" panose="02020603050405020304" pitchFamily="18" charset="0"/>
                        </a:rPr>
                        <a:t>9</a:t>
                      </a:r>
                      <a:endParaRPr lang="zh-TW" sz="2800" kern="100" dirty="0">
                        <a:effectLst/>
                        <a:latin typeface="Times New Roman" panose="02020603050405020304" pitchFamily="18" charset="0"/>
                        <a:ea typeface="華康魏碑體" panose="03000709000000000000" pitchFamily="65" charset="-120"/>
                        <a:cs typeface="Times New Roman" panose="02020603050405020304" pitchFamily="18" charset="0"/>
                      </a:endParaRPr>
                    </a:p>
                  </a:txBody>
                  <a:tcPr marL="68580" marR="68580" marT="0" marB="0" anchor="ctr">
                    <a:noFill/>
                  </a:tcPr>
                </a:tc>
                <a:tc>
                  <a:txBody>
                    <a:bodyPr/>
                    <a:lstStyle/>
                    <a:p>
                      <a:pPr algn="ctr">
                        <a:spcAft>
                          <a:spcPts val="0"/>
                        </a:spcAft>
                      </a:pPr>
                      <a:r>
                        <a:rPr lang="zh-TW" sz="2800" kern="100" dirty="0">
                          <a:effectLst/>
                          <a:latin typeface="華康魏碑體" panose="03000709000000000000" pitchFamily="65" charset="-120"/>
                          <a:ea typeface="華康魏碑體" panose="03000709000000000000" pitchFamily="65" charset="-120"/>
                        </a:rPr>
                        <a:t>六</a:t>
                      </a:r>
                      <a:endParaRPr lang="zh-TW" sz="2800" kern="100" dirty="0">
                        <a:effectLst/>
                        <a:latin typeface="華康魏碑體" panose="03000709000000000000" pitchFamily="65" charset="-120"/>
                        <a:ea typeface="華康魏碑體" panose="03000709000000000000" pitchFamily="65" charset="-120"/>
                        <a:cs typeface="Times New Roman" panose="02020603050405020304" pitchFamily="18" charset="0"/>
                      </a:endParaRPr>
                    </a:p>
                  </a:txBody>
                  <a:tcPr marL="68580" marR="68580" marT="0" marB="0" anchor="ctr">
                    <a:noFill/>
                  </a:tcPr>
                </a:tc>
                <a:tc rowSpan="2">
                  <a:txBody>
                    <a:bodyPr/>
                    <a:lstStyle/>
                    <a:p>
                      <a:pPr marL="0" lvl="0" indent="0">
                        <a:spcAft>
                          <a:spcPts val="0"/>
                        </a:spcAft>
                        <a:buFont typeface="+mj-lt"/>
                        <a:buNone/>
                      </a:pPr>
                      <a:r>
                        <a:rPr kumimoji="0" lang="zh-TW" altLang="en-US" sz="2400" b="0" i="0" u="none" strike="noStrike" kern="1200" cap="none" normalizeH="0" baseline="0" dirty="0" smtClean="0">
                          <a:ln>
                            <a:noFill/>
                          </a:ln>
                          <a:solidFill>
                            <a:srgbClr val="000000"/>
                          </a:solidFill>
                          <a:effectLst/>
                          <a:latin typeface="標楷體" panose="03000509000000000000" pitchFamily="65" charset="-120"/>
                          <a:ea typeface="標楷體" panose="03000509000000000000" pitchFamily="65" charset="-120"/>
                          <a:cs typeface="+mn-cs"/>
                        </a:rPr>
                        <a:t>藝才班</a:t>
                      </a:r>
                      <a:r>
                        <a:rPr kumimoji="0" lang="en-US" altLang="zh-TW" sz="2400" b="0" i="0" u="none" strike="noStrike" kern="1200" cap="none" normalizeH="0" baseline="0" dirty="0" smtClean="0">
                          <a:ln>
                            <a:noFill/>
                          </a:ln>
                          <a:solidFill>
                            <a:srgbClr val="000000"/>
                          </a:solidFill>
                          <a:effectLst/>
                          <a:latin typeface="標楷體" panose="03000509000000000000" pitchFamily="65" charset="-120"/>
                          <a:ea typeface="標楷體" panose="03000509000000000000" pitchFamily="65" charset="-120"/>
                          <a:cs typeface="+mn-cs"/>
                        </a:rPr>
                        <a:t>(</a:t>
                      </a:r>
                      <a:r>
                        <a:rPr kumimoji="0" lang="zh-TW" altLang="en-US" sz="2400" b="0" i="0" u="none" strike="noStrike" kern="1200" cap="none" normalizeH="0" baseline="0" dirty="0" smtClean="0">
                          <a:ln>
                            <a:noFill/>
                          </a:ln>
                          <a:solidFill>
                            <a:srgbClr val="000000"/>
                          </a:solidFill>
                          <a:effectLst/>
                          <a:latin typeface="標楷體" panose="03000509000000000000" pitchFamily="65" charset="-120"/>
                          <a:ea typeface="標楷體" panose="03000509000000000000" pitchFamily="65" charset="-120"/>
                          <a:cs typeface="+mn-cs"/>
                        </a:rPr>
                        <a:t>戲劇班、美術班</a:t>
                      </a:r>
                      <a:r>
                        <a:rPr kumimoji="0" lang="en-US" altLang="zh-TW" sz="2400" b="0" i="0" u="none" strike="noStrike" kern="1200" cap="none" normalizeH="0" baseline="0" dirty="0" smtClean="0">
                          <a:ln>
                            <a:noFill/>
                          </a:ln>
                          <a:solidFill>
                            <a:srgbClr val="000000"/>
                          </a:solidFill>
                          <a:effectLst/>
                          <a:latin typeface="標楷體" panose="03000509000000000000" pitchFamily="65" charset="-120"/>
                          <a:ea typeface="標楷體" panose="03000509000000000000" pitchFamily="65" charset="-120"/>
                          <a:cs typeface="+mn-cs"/>
                        </a:rPr>
                        <a:t>)</a:t>
                      </a:r>
                      <a:r>
                        <a:rPr kumimoji="0" lang="zh-TW" altLang="en-US" sz="2400" b="0" i="0" u="none" strike="noStrike" kern="1200" cap="none" normalizeH="0" baseline="0" dirty="0" smtClean="0">
                          <a:ln>
                            <a:noFill/>
                          </a:ln>
                          <a:solidFill>
                            <a:srgbClr val="000000"/>
                          </a:solidFill>
                          <a:effectLst/>
                          <a:latin typeface="標楷體" panose="03000509000000000000" pitchFamily="65" charset="-120"/>
                          <a:ea typeface="標楷體" panose="03000509000000000000" pitchFamily="65" charset="-120"/>
                          <a:cs typeface="+mn-cs"/>
                        </a:rPr>
                        <a:t>術科測驗</a:t>
                      </a:r>
                      <a:endParaRPr kumimoji="0" lang="zh-TW" sz="2400" b="0" i="0" u="none" strike="noStrike" kern="1200" cap="none" normalizeH="0" baseline="0" dirty="0">
                        <a:ln>
                          <a:noFill/>
                        </a:ln>
                        <a:solidFill>
                          <a:srgbClr val="000000"/>
                        </a:solidFill>
                        <a:effectLst/>
                        <a:latin typeface="標楷體" panose="03000509000000000000" pitchFamily="65" charset="-120"/>
                        <a:ea typeface="標楷體" panose="03000509000000000000" pitchFamily="65" charset="-120"/>
                        <a:cs typeface="+mn-cs"/>
                      </a:endParaRPr>
                    </a:p>
                  </a:txBody>
                  <a:tcPr marL="68580" marR="68580" marT="0" marB="0" anchor="ctr">
                    <a:lnT w="19050" cap="flat" cmpd="sng" algn="ctr">
                      <a:solidFill>
                        <a:schemeClr val="bg1"/>
                      </a:solidFill>
                      <a:prstDash val="solid"/>
                      <a:round/>
                      <a:headEnd type="none" w="med" len="med"/>
                      <a:tailEnd type="none" w="med" len="med"/>
                    </a:lnT>
                    <a:noFill/>
                  </a:tcPr>
                </a:tc>
                <a:extLst>
                  <a:ext uri="{0D108BD9-81ED-4DB2-BD59-A6C34878D82A}">
                    <a16:rowId xmlns="" xmlns:a16="http://schemas.microsoft.com/office/drawing/2014/main" val="10001"/>
                  </a:ext>
                </a:extLst>
              </a:tr>
              <a:tr h="460248">
                <a:tc vMerge="1">
                  <a:txBody>
                    <a:bodyPr/>
                    <a:lstStyle/>
                    <a:p>
                      <a:endParaRPr lang="zh-TW" altLang="en-US"/>
                    </a:p>
                  </a:txBody>
                  <a:tcPr/>
                </a:tc>
                <a:tc>
                  <a:txBody>
                    <a:bodyPr/>
                    <a:lstStyle/>
                    <a:p>
                      <a:pPr algn="ctr">
                        <a:spcAft>
                          <a:spcPts val="0"/>
                        </a:spcAft>
                      </a:pPr>
                      <a:r>
                        <a:rPr lang="en-US" sz="2800" kern="100" dirty="0" smtClean="0">
                          <a:effectLst/>
                          <a:latin typeface="Times New Roman" panose="02020603050405020304" pitchFamily="18" charset="0"/>
                          <a:ea typeface="華康魏碑體" panose="03000709000000000000" pitchFamily="65" charset="-120"/>
                          <a:cs typeface="Times New Roman" panose="02020603050405020304" pitchFamily="18" charset="0"/>
                        </a:rPr>
                        <a:t>1</a:t>
                      </a:r>
                      <a:r>
                        <a:rPr lang="en-US" altLang="zh-TW" sz="2800" kern="100" dirty="0" smtClean="0">
                          <a:effectLst/>
                          <a:latin typeface="Times New Roman" panose="02020603050405020304" pitchFamily="18" charset="0"/>
                          <a:ea typeface="華康魏碑體" panose="03000709000000000000" pitchFamily="65" charset="-120"/>
                          <a:cs typeface="Times New Roman" panose="02020603050405020304" pitchFamily="18" charset="0"/>
                        </a:rPr>
                        <a:t>0</a:t>
                      </a:r>
                      <a:endParaRPr lang="zh-TW" sz="2800" kern="100" dirty="0">
                        <a:effectLst/>
                        <a:latin typeface="Times New Roman" panose="02020603050405020304" pitchFamily="18" charset="0"/>
                        <a:ea typeface="華康魏碑體" panose="03000709000000000000" pitchFamily="65" charset="-120"/>
                        <a:cs typeface="Times New Roman" panose="02020603050405020304" pitchFamily="18" charset="0"/>
                      </a:endParaRPr>
                    </a:p>
                  </a:txBody>
                  <a:tcPr marL="68580" marR="68580" marT="0" marB="0" anchor="ctr">
                    <a:noFill/>
                  </a:tcPr>
                </a:tc>
                <a:tc>
                  <a:txBody>
                    <a:bodyPr/>
                    <a:lstStyle/>
                    <a:p>
                      <a:pPr algn="ctr">
                        <a:spcAft>
                          <a:spcPts val="0"/>
                        </a:spcAft>
                      </a:pPr>
                      <a:r>
                        <a:rPr lang="zh-TW" sz="2800" kern="100" dirty="0">
                          <a:effectLst/>
                          <a:latin typeface="華康魏碑體" panose="03000709000000000000" pitchFamily="65" charset="-120"/>
                          <a:ea typeface="華康魏碑體" panose="03000709000000000000" pitchFamily="65" charset="-120"/>
                        </a:rPr>
                        <a:t>日</a:t>
                      </a:r>
                      <a:endParaRPr lang="zh-TW" sz="2800" kern="100" dirty="0">
                        <a:effectLst/>
                        <a:latin typeface="華康魏碑體" panose="03000709000000000000" pitchFamily="65" charset="-120"/>
                        <a:ea typeface="華康魏碑體" panose="03000709000000000000" pitchFamily="65" charset="-120"/>
                        <a:cs typeface="Times New Roman" panose="02020603050405020304" pitchFamily="18" charset="0"/>
                      </a:endParaRPr>
                    </a:p>
                  </a:txBody>
                  <a:tcPr marL="68580" marR="68580" marT="0" marB="0" anchor="ctr">
                    <a:noFill/>
                  </a:tcPr>
                </a:tc>
                <a:tc vMerge="1">
                  <a:txBody>
                    <a:bodyPr/>
                    <a:lstStyle/>
                    <a:p>
                      <a:endParaRPr lang="zh-TW" altLang="en-US"/>
                    </a:p>
                  </a:txBody>
                  <a:tcPr/>
                </a:tc>
                <a:extLst>
                  <a:ext uri="{0D108BD9-81ED-4DB2-BD59-A6C34878D82A}">
                    <a16:rowId xmlns="" xmlns:a16="http://schemas.microsoft.com/office/drawing/2014/main" val="10002"/>
                  </a:ext>
                </a:extLst>
              </a:tr>
              <a:tr h="413995">
                <a:tc vMerge="1">
                  <a:txBody>
                    <a:bodyPr/>
                    <a:lstStyle/>
                    <a:p>
                      <a:endParaRPr lang="zh-TW" altLang="en-US"/>
                    </a:p>
                  </a:txBody>
                  <a:tcPr/>
                </a:tc>
                <a:tc gridSpan="2">
                  <a:txBody>
                    <a:bodyPr/>
                    <a:lstStyle/>
                    <a:p>
                      <a:pPr algn="ctr">
                        <a:spcAft>
                          <a:spcPts val="0"/>
                        </a:spcAft>
                      </a:pPr>
                      <a:r>
                        <a:rPr lang="en-US" sz="2800" kern="100" dirty="0">
                          <a:effectLst/>
                          <a:latin typeface="Times New Roman" panose="02020603050405020304" pitchFamily="18" charset="0"/>
                          <a:ea typeface="華康魏碑體" panose="03000709000000000000" pitchFamily="65" charset="-120"/>
                          <a:cs typeface="Times New Roman" panose="02020603050405020304" pitchFamily="18" charset="0"/>
                        </a:rPr>
                        <a:t>   …</a:t>
                      </a:r>
                      <a:endParaRPr lang="zh-TW" sz="2800" kern="100" dirty="0">
                        <a:effectLst/>
                        <a:latin typeface="Times New Roman" panose="02020603050405020304" pitchFamily="18" charset="0"/>
                        <a:ea typeface="華康魏碑體" panose="03000709000000000000" pitchFamily="65" charset="-120"/>
                        <a:cs typeface="Times New Roman" panose="02020603050405020304" pitchFamily="18" charset="0"/>
                      </a:endParaRPr>
                    </a:p>
                  </a:txBody>
                  <a:tcPr marL="68580" marR="68580" marT="0" marB="0" vert="vert" anchor="ctr"/>
                </a:tc>
                <a:tc hMerge="1">
                  <a:txBody>
                    <a:bodyPr/>
                    <a:lstStyle/>
                    <a:p>
                      <a:endParaRPr lang="zh-TW" altLang="en-US"/>
                    </a:p>
                  </a:txBody>
                  <a:tcPr/>
                </a:tc>
                <a:tc>
                  <a:txBody>
                    <a:bodyPr/>
                    <a:lstStyle/>
                    <a:p>
                      <a:pPr>
                        <a:spcAft>
                          <a:spcPts val="0"/>
                        </a:spcAft>
                      </a:pPr>
                      <a:r>
                        <a:rPr lang="en-US" sz="2400" kern="100" dirty="0">
                          <a:effectLst/>
                          <a:latin typeface="華康魏碑體" panose="03000709000000000000" pitchFamily="65" charset="-120"/>
                          <a:ea typeface="華康魏碑體" panose="03000709000000000000" pitchFamily="65" charset="-120"/>
                        </a:rPr>
                        <a:t> </a:t>
                      </a:r>
                      <a:endParaRPr lang="zh-TW" sz="2400" kern="100" dirty="0">
                        <a:effectLst/>
                        <a:latin typeface="華康魏碑體" panose="03000709000000000000" pitchFamily="65" charset="-120"/>
                        <a:ea typeface="華康魏碑體" panose="03000709000000000000" pitchFamily="65" charset="-120"/>
                        <a:cs typeface="Times New Roman" panose="02020603050405020304" pitchFamily="18" charset="0"/>
                      </a:endParaRPr>
                    </a:p>
                  </a:txBody>
                  <a:tcPr marL="68580" marR="68580" marT="0" marB="0" anchor="ctr"/>
                </a:tc>
                <a:extLst>
                  <a:ext uri="{0D108BD9-81ED-4DB2-BD59-A6C34878D82A}">
                    <a16:rowId xmlns="" xmlns:a16="http://schemas.microsoft.com/office/drawing/2014/main" val="10003"/>
                  </a:ext>
                </a:extLst>
              </a:tr>
              <a:tr h="413995">
                <a:tc vMerge="1">
                  <a:txBody>
                    <a:bodyPr/>
                    <a:lstStyle/>
                    <a:p>
                      <a:endParaRPr lang="zh-TW" altLang="en-US"/>
                    </a:p>
                  </a:txBody>
                  <a:tcPr/>
                </a:tc>
                <a:tc>
                  <a:txBody>
                    <a:bodyPr/>
                    <a:lstStyle/>
                    <a:p>
                      <a:pPr algn="ctr">
                        <a:spcAft>
                          <a:spcPts val="0"/>
                        </a:spcAft>
                      </a:pPr>
                      <a:r>
                        <a:rPr lang="en-US" sz="2800" kern="100" dirty="0" smtClean="0">
                          <a:effectLst/>
                          <a:latin typeface="Times New Roman" panose="02020603050405020304" pitchFamily="18" charset="0"/>
                          <a:ea typeface="華康魏碑體" panose="03000709000000000000" pitchFamily="65" charset="-120"/>
                          <a:cs typeface="Times New Roman" panose="02020603050405020304" pitchFamily="18" charset="0"/>
                        </a:rPr>
                        <a:t>1</a:t>
                      </a:r>
                      <a:r>
                        <a:rPr lang="en-US" altLang="zh-TW" sz="2800" kern="100" dirty="0" smtClean="0">
                          <a:effectLst/>
                          <a:latin typeface="Times New Roman" panose="02020603050405020304" pitchFamily="18" charset="0"/>
                          <a:ea typeface="華康魏碑體" panose="03000709000000000000" pitchFamily="65" charset="-120"/>
                          <a:cs typeface="Times New Roman" panose="02020603050405020304" pitchFamily="18" charset="0"/>
                        </a:rPr>
                        <a:t>6</a:t>
                      </a:r>
                      <a:endParaRPr lang="zh-TW" sz="2800" kern="100" dirty="0">
                        <a:effectLst/>
                        <a:latin typeface="Times New Roman" panose="02020603050405020304" pitchFamily="18" charset="0"/>
                        <a:ea typeface="華康魏碑體" panose="03000709000000000000" pitchFamily="65" charset="-120"/>
                        <a:cs typeface="Times New Roman" panose="02020603050405020304" pitchFamily="18" charset="0"/>
                      </a:endParaRPr>
                    </a:p>
                  </a:txBody>
                  <a:tcPr marL="68580" marR="68580" marT="0" marB="0" anchor="ctr"/>
                </a:tc>
                <a:tc>
                  <a:txBody>
                    <a:bodyPr/>
                    <a:lstStyle/>
                    <a:p>
                      <a:pPr algn="ctr">
                        <a:spcAft>
                          <a:spcPts val="0"/>
                        </a:spcAft>
                      </a:pPr>
                      <a:r>
                        <a:rPr lang="zh-TW" sz="2800" kern="100" dirty="0">
                          <a:effectLst/>
                          <a:latin typeface="華康魏碑體" panose="03000709000000000000" pitchFamily="65" charset="-120"/>
                          <a:ea typeface="華康魏碑體" panose="03000709000000000000" pitchFamily="65" charset="-120"/>
                        </a:rPr>
                        <a:t>六</a:t>
                      </a:r>
                      <a:endParaRPr lang="zh-TW" sz="2800" kern="100" dirty="0">
                        <a:effectLst/>
                        <a:latin typeface="華康魏碑體" panose="03000709000000000000" pitchFamily="65" charset="-120"/>
                        <a:ea typeface="華康魏碑體" panose="03000709000000000000" pitchFamily="65" charset="-120"/>
                        <a:cs typeface="Times New Roman" panose="02020603050405020304" pitchFamily="18" charset="0"/>
                      </a:endParaRPr>
                    </a:p>
                  </a:txBody>
                  <a:tcPr marL="68580" marR="68580" marT="0" marB="0" anchor="ctr"/>
                </a:tc>
                <a:tc rowSpan="2">
                  <a:txBody>
                    <a:bodyPr/>
                    <a:lstStyle/>
                    <a:p>
                      <a:pPr marL="514350" indent="-514350">
                        <a:spcAft>
                          <a:spcPts val="0"/>
                        </a:spcAft>
                        <a:buAutoNum type="arabicPeriod"/>
                      </a:pPr>
                      <a:r>
                        <a:rPr kumimoji="0" lang="en-US" altLang="zh-TW" sz="2400" b="0" i="0" u="none" strike="noStrike" kern="1200" cap="none" normalizeH="0" baseline="0" dirty="0" smtClean="0">
                          <a:ln>
                            <a:noFill/>
                          </a:ln>
                          <a:solidFill>
                            <a:srgbClr val="000000"/>
                          </a:solidFill>
                          <a:effectLst/>
                          <a:latin typeface="標楷體" panose="03000509000000000000" pitchFamily="65" charset="-120"/>
                          <a:ea typeface="標楷體" panose="03000509000000000000" pitchFamily="65" charset="-120"/>
                          <a:cs typeface="+mn-cs"/>
                        </a:rPr>
                        <a:t>16</a:t>
                      </a:r>
                      <a:r>
                        <a:rPr kumimoji="0" lang="zh-TW" altLang="en-US" sz="2400" b="0" i="0" u="none" strike="noStrike" kern="1200" cap="none" normalizeH="0" baseline="0" dirty="0" smtClean="0">
                          <a:ln>
                            <a:noFill/>
                          </a:ln>
                          <a:solidFill>
                            <a:srgbClr val="000000"/>
                          </a:solidFill>
                          <a:effectLst/>
                          <a:latin typeface="標楷體" panose="03000509000000000000" pitchFamily="65" charset="-120"/>
                          <a:ea typeface="標楷體" panose="03000509000000000000" pitchFamily="65" charset="-120"/>
                          <a:cs typeface="+mn-cs"/>
                        </a:rPr>
                        <a:t>日：身障生安置高級中等學校集中式 </a:t>
                      </a:r>
                      <a:endParaRPr kumimoji="0" lang="en-US" altLang="zh-TW" sz="2400" b="0" i="0" u="none" strike="noStrike" kern="1200" cap="none" normalizeH="0" baseline="0" dirty="0" smtClean="0">
                        <a:ln>
                          <a:noFill/>
                        </a:ln>
                        <a:solidFill>
                          <a:srgbClr val="000000"/>
                        </a:solidFill>
                        <a:effectLst/>
                        <a:latin typeface="標楷體" panose="03000509000000000000" pitchFamily="65" charset="-120"/>
                        <a:ea typeface="標楷體" panose="03000509000000000000" pitchFamily="65" charset="-120"/>
                        <a:cs typeface="+mn-cs"/>
                      </a:endParaRPr>
                    </a:p>
                    <a:p>
                      <a:pPr marL="0" indent="0">
                        <a:spcAft>
                          <a:spcPts val="0"/>
                        </a:spcAft>
                        <a:buNone/>
                      </a:pPr>
                      <a:r>
                        <a:rPr kumimoji="0" lang="zh-TW" altLang="en-US" sz="2400" b="0" i="0" u="none" strike="noStrike" kern="1200" cap="none" normalizeH="0" baseline="0" dirty="0" smtClean="0">
                          <a:ln>
                            <a:noFill/>
                          </a:ln>
                          <a:solidFill>
                            <a:srgbClr val="000000"/>
                          </a:solidFill>
                          <a:effectLst/>
                          <a:latin typeface="標楷體" panose="03000509000000000000" pitchFamily="65" charset="-120"/>
                          <a:ea typeface="標楷體" panose="03000509000000000000" pitchFamily="65" charset="-120"/>
                          <a:cs typeface="+mn-cs"/>
                        </a:rPr>
                        <a:t>   特教班能力評估</a:t>
                      </a:r>
                      <a:r>
                        <a:rPr kumimoji="0" lang="en-US" altLang="zh-TW" sz="2400" b="0" i="0" u="none" strike="noStrike" kern="1200" cap="none" normalizeH="0" baseline="0" dirty="0" smtClean="0">
                          <a:ln>
                            <a:noFill/>
                          </a:ln>
                          <a:solidFill>
                            <a:srgbClr val="000000"/>
                          </a:solidFill>
                          <a:effectLst/>
                          <a:latin typeface="標楷體" panose="03000509000000000000" pitchFamily="65" charset="-120"/>
                          <a:ea typeface="標楷體" panose="03000509000000000000" pitchFamily="65" charset="-120"/>
                          <a:cs typeface="+mn-cs"/>
                        </a:rPr>
                        <a:t>(</a:t>
                      </a:r>
                      <a:r>
                        <a:rPr kumimoji="0" lang="zh-TW" altLang="en-US" sz="2400" b="0" i="0" u="none" strike="noStrike" kern="1200" cap="none" normalizeH="0" baseline="0" dirty="0" smtClean="0">
                          <a:ln>
                            <a:noFill/>
                          </a:ln>
                          <a:solidFill>
                            <a:srgbClr val="000000"/>
                          </a:solidFill>
                          <a:effectLst/>
                          <a:latin typeface="標楷體" panose="03000509000000000000" pitchFamily="65" charset="-120"/>
                          <a:ea typeface="標楷體" panose="03000509000000000000" pitchFamily="65" charset="-120"/>
                          <a:cs typeface="+mn-cs"/>
                        </a:rPr>
                        <a:t>臺北、新北及高雄除</a:t>
                      </a:r>
                      <a:endParaRPr kumimoji="0" lang="en-US" altLang="zh-TW" sz="2400" b="0" i="0" u="none" strike="noStrike" kern="1200" cap="none" normalizeH="0" baseline="0" dirty="0" smtClean="0">
                        <a:ln>
                          <a:noFill/>
                        </a:ln>
                        <a:solidFill>
                          <a:srgbClr val="000000"/>
                        </a:solidFill>
                        <a:effectLst/>
                        <a:latin typeface="標楷體" panose="03000509000000000000" pitchFamily="65" charset="-120"/>
                        <a:ea typeface="標楷體" panose="03000509000000000000" pitchFamily="65" charset="-120"/>
                        <a:cs typeface="+mn-cs"/>
                      </a:endParaRPr>
                    </a:p>
                    <a:p>
                      <a:pPr marL="0" indent="0">
                        <a:spcAft>
                          <a:spcPts val="0"/>
                        </a:spcAft>
                        <a:buNone/>
                      </a:pPr>
                      <a:r>
                        <a:rPr kumimoji="0" lang="zh-TW" altLang="en-US" sz="2400" b="0" i="0" u="none" strike="noStrike" kern="1200" cap="none" normalizeH="0" baseline="0" dirty="0" smtClean="0">
                          <a:ln>
                            <a:noFill/>
                          </a:ln>
                          <a:solidFill>
                            <a:srgbClr val="000000"/>
                          </a:solidFill>
                          <a:effectLst/>
                          <a:latin typeface="標楷體" panose="03000509000000000000" pitchFamily="65" charset="-120"/>
                          <a:ea typeface="標楷體" panose="03000509000000000000" pitchFamily="65" charset="-120"/>
                          <a:cs typeface="+mn-cs"/>
                        </a:rPr>
                        <a:t>   外</a:t>
                      </a:r>
                      <a:r>
                        <a:rPr kumimoji="0" lang="en-US" altLang="zh-TW" sz="2400" b="0" i="0" u="none" strike="noStrike" kern="1200" cap="none" normalizeH="0" baseline="0" dirty="0" smtClean="0">
                          <a:ln>
                            <a:noFill/>
                          </a:ln>
                          <a:solidFill>
                            <a:srgbClr val="000000"/>
                          </a:solidFill>
                          <a:effectLst/>
                          <a:latin typeface="標楷體" panose="03000509000000000000" pitchFamily="65" charset="-120"/>
                          <a:ea typeface="標楷體" panose="03000509000000000000" pitchFamily="65" charset="-120"/>
                          <a:cs typeface="+mn-cs"/>
                        </a:rPr>
                        <a:t>)</a:t>
                      </a:r>
                    </a:p>
                    <a:p>
                      <a:pPr>
                        <a:spcAft>
                          <a:spcPts val="0"/>
                        </a:spcAft>
                      </a:pPr>
                      <a:r>
                        <a:rPr kumimoji="0" lang="en-US" altLang="zh-TW" sz="2400" b="0" i="0" u="none" strike="noStrike" kern="1200" cap="none" normalizeH="0" baseline="0" dirty="0" smtClean="0">
                          <a:ln>
                            <a:noFill/>
                          </a:ln>
                          <a:solidFill>
                            <a:srgbClr val="000000"/>
                          </a:solidFill>
                          <a:effectLst/>
                          <a:latin typeface="標楷體" panose="03000509000000000000" pitchFamily="65" charset="-120"/>
                          <a:ea typeface="標楷體" panose="03000509000000000000" pitchFamily="65" charset="-120"/>
                          <a:cs typeface="+mn-cs"/>
                        </a:rPr>
                        <a:t>2. 16</a:t>
                      </a:r>
                      <a:r>
                        <a:rPr kumimoji="0" lang="zh-TW" altLang="en-US" sz="2400" b="0" i="0" u="none" strike="noStrike" kern="1200" cap="none" normalizeH="0" baseline="0" dirty="0" smtClean="0">
                          <a:ln>
                            <a:noFill/>
                          </a:ln>
                          <a:solidFill>
                            <a:srgbClr val="000000"/>
                          </a:solidFill>
                          <a:effectLst/>
                          <a:latin typeface="標楷體" panose="03000509000000000000" pitchFamily="65" charset="-120"/>
                          <a:ea typeface="標楷體" panose="03000509000000000000" pitchFamily="65" charset="-120"/>
                          <a:cs typeface="+mn-cs"/>
                        </a:rPr>
                        <a:t>日</a:t>
                      </a:r>
                      <a:r>
                        <a:rPr kumimoji="0" lang="en-US" altLang="zh-TW" sz="2400" b="0" i="0" u="none" strike="noStrike" kern="1200" cap="none" normalizeH="0" baseline="0" dirty="0" smtClean="0">
                          <a:ln>
                            <a:noFill/>
                          </a:ln>
                          <a:solidFill>
                            <a:srgbClr val="000000"/>
                          </a:solidFill>
                          <a:effectLst/>
                          <a:latin typeface="標楷體" panose="03000509000000000000" pitchFamily="65" charset="-120"/>
                          <a:ea typeface="標楷體" panose="03000509000000000000" pitchFamily="65" charset="-120"/>
                          <a:cs typeface="+mn-cs"/>
                        </a:rPr>
                        <a:t>-17</a:t>
                      </a:r>
                      <a:r>
                        <a:rPr kumimoji="0" lang="zh-TW" altLang="en-US" sz="2400" b="0" i="0" u="none" strike="noStrike" kern="1200" cap="none" normalizeH="0" baseline="0" dirty="0" smtClean="0">
                          <a:ln>
                            <a:noFill/>
                          </a:ln>
                          <a:solidFill>
                            <a:srgbClr val="000000"/>
                          </a:solidFill>
                          <a:effectLst/>
                          <a:latin typeface="標楷體" panose="03000509000000000000" pitchFamily="65" charset="-120"/>
                          <a:ea typeface="標楷體" panose="03000509000000000000" pitchFamily="65" charset="-120"/>
                          <a:cs typeface="+mn-cs"/>
                        </a:rPr>
                        <a:t>日：藝才班</a:t>
                      </a:r>
                      <a:r>
                        <a:rPr kumimoji="0" lang="en-US" altLang="zh-TW" sz="2400" b="0" i="0" u="none" strike="noStrike" kern="1200" cap="none" normalizeH="0" baseline="0" dirty="0" smtClean="0">
                          <a:ln>
                            <a:noFill/>
                          </a:ln>
                          <a:solidFill>
                            <a:srgbClr val="000000"/>
                          </a:solidFill>
                          <a:effectLst/>
                          <a:latin typeface="標楷體" panose="03000509000000000000" pitchFamily="65" charset="-120"/>
                          <a:ea typeface="標楷體" panose="03000509000000000000" pitchFamily="65" charset="-120"/>
                          <a:cs typeface="+mn-cs"/>
                        </a:rPr>
                        <a:t>(</a:t>
                      </a:r>
                      <a:r>
                        <a:rPr kumimoji="0" lang="zh-TW" altLang="en-US" sz="2400" b="0" i="0" u="none" strike="noStrike" kern="1200" cap="none" normalizeH="0" baseline="0" dirty="0" smtClean="0">
                          <a:ln>
                            <a:noFill/>
                          </a:ln>
                          <a:solidFill>
                            <a:srgbClr val="000000"/>
                          </a:solidFill>
                          <a:effectLst/>
                          <a:latin typeface="標楷體" panose="03000509000000000000" pitchFamily="65" charset="-120"/>
                          <a:ea typeface="標楷體" panose="03000509000000000000" pitchFamily="65" charset="-120"/>
                          <a:cs typeface="+mn-cs"/>
                        </a:rPr>
                        <a:t>舞蹈班、音樂班</a:t>
                      </a:r>
                      <a:r>
                        <a:rPr kumimoji="0" lang="en-US" altLang="zh-TW" sz="2400" b="0" i="0" u="none" strike="noStrike" kern="1200" cap="none" normalizeH="0" baseline="0" dirty="0" smtClean="0">
                          <a:ln>
                            <a:noFill/>
                          </a:ln>
                          <a:solidFill>
                            <a:srgbClr val="000000"/>
                          </a:solidFill>
                          <a:effectLst/>
                          <a:latin typeface="標楷體" panose="03000509000000000000" pitchFamily="65" charset="-120"/>
                          <a:ea typeface="標楷體" panose="03000509000000000000" pitchFamily="65" charset="-120"/>
                          <a:cs typeface="+mn-cs"/>
                        </a:rPr>
                        <a:t>)</a:t>
                      </a:r>
                      <a:r>
                        <a:rPr kumimoji="0" lang="zh-TW" altLang="en-US" sz="2400" b="0" i="0" u="none" strike="noStrike" kern="1200" cap="none" normalizeH="0" baseline="0" dirty="0" smtClean="0">
                          <a:ln>
                            <a:noFill/>
                          </a:ln>
                          <a:solidFill>
                            <a:srgbClr val="000000"/>
                          </a:solidFill>
                          <a:effectLst/>
                          <a:latin typeface="標楷體" panose="03000509000000000000" pitchFamily="65" charset="-120"/>
                          <a:ea typeface="標楷體" panose="03000509000000000000" pitchFamily="65" charset="-120"/>
                          <a:cs typeface="+mn-cs"/>
                        </a:rPr>
                        <a:t>術科</a:t>
                      </a:r>
                      <a:endParaRPr kumimoji="0" lang="en-US" altLang="zh-TW" sz="2400" b="0" i="0" u="none" strike="noStrike" kern="1200" cap="none" normalizeH="0" baseline="0" dirty="0" smtClean="0">
                        <a:ln>
                          <a:noFill/>
                        </a:ln>
                        <a:solidFill>
                          <a:srgbClr val="000000"/>
                        </a:solidFill>
                        <a:effectLst/>
                        <a:latin typeface="標楷體" panose="03000509000000000000" pitchFamily="65" charset="-120"/>
                        <a:ea typeface="標楷體" panose="03000509000000000000" pitchFamily="65" charset="-120"/>
                        <a:cs typeface="+mn-cs"/>
                      </a:endParaRPr>
                    </a:p>
                    <a:p>
                      <a:pPr>
                        <a:spcAft>
                          <a:spcPts val="0"/>
                        </a:spcAft>
                      </a:pPr>
                      <a:r>
                        <a:rPr kumimoji="0" lang="zh-TW" altLang="en-US" sz="2400" b="0" i="0" u="none" strike="noStrike" kern="1200" cap="none" normalizeH="0" baseline="0" dirty="0" smtClean="0">
                          <a:ln>
                            <a:noFill/>
                          </a:ln>
                          <a:solidFill>
                            <a:srgbClr val="000000"/>
                          </a:solidFill>
                          <a:effectLst/>
                          <a:latin typeface="標楷體" panose="03000509000000000000" pitchFamily="65" charset="-120"/>
                          <a:ea typeface="標楷體" panose="03000509000000000000" pitchFamily="65" charset="-120"/>
                          <a:cs typeface="+mn-cs"/>
                        </a:rPr>
                        <a:t>   測驗</a:t>
                      </a:r>
                      <a:endParaRPr kumimoji="0" lang="zh-TW" sz="2400" b="0" i="0" u="none" strike="noStrike" kern="1200" cap="none" normalizeH="0" baseline="0" dirty="0">
                        <a:ln>
                          <a:noFill/>
                        </a:ln>
                        <a:solidFill>
                          <a:srgbClr val="000000"/>
                        </a:solidFill>
                        <a:effectLst/>
                        <a:latin typeface="標楷體" panose="03000509000000000000" pitchFamily="65" charset="-120"/>
                        <a:ea typeface="標楷體" panose="03000509000000000000" pitchFamily="65" charset="-120"/>
                        <a:cs typeface="+mn-cs"/>
                      </a:endParaRPr>
                    </a:p>
                  </a:txBody>
                  <a:tcPr marL="68580" marR="68580" marT="0" marB="0" anchor="ctr"/>
                </a:tc>
                <a:extLst>
                  <a:ext uri="{0D108BD9-81ED-4DB2-BD59-A6C34878D82A}">
                    <a16:rowId xmlns="" xmlns:a16="http://schemas.microsoft.com/office/drawing/2014/main" val="10004"/>
                  </a:ext>
                </a:extLst>
              </a:tr>
              <a:tr h="413995">
                <a:tc vMerge="1">
                  <a:txBody>
                    <a:bodyPr/>
                    <a:lstStyle/>
                    <a:p>
                      <a:endParaRPr lang="zh-TW" altLang="en-US"/>
                    </a:p>
                  </a:txBody>
                  <a:tcPr/>
                </a:tc>
                <a:tc>
                  <a:txBody>
                    <a:bodyPr/>
                    <a:lstStyle/>
                    <a:p>
                      <a:pPr algn="ctr">
                        <a:spcAft>
                          <a:spcPts val="0"/>
                        </a:spcAft>
                        <a:tabLst>
                          <a:tab pos="222885" algn="l"/>
                        </a:tabLst>
                      </a:pPr>
                      <a:r>
                        <a:rPr lang="en-US" sz="2800" kern="100" dirty="0" smtClean="0">
                          <a:effectLst/>
                          <a:latin typeface="Times New Roman" panose="02020603050405020304" pitchFamily="18" charset="0"/>
                          <a:ea typeface="華康魏碑體" panose="03000709000000000000" pitchFamily="65" charset="-120"/>
                          <a:cs typeface="Times New Roman" panose="02020603050405020304" pitchFamily="18" charset="0"/>
                        </a:rPr>
                        <a:t>1</a:t>
                      </a:r>
                      <a:r>
                        <a:rPr lang="en-US" altLang="zh-TW" sz="2800" kern="100" dirty="0" smtClean="0">
                          <a:effectLst/>
                          <a:latin typeface="Times New Roman" panose="02020603050405020304" pitchFamily="18" charset="0"/>
                          <a:ea typeface="華康魏碑體" panose="03000709000000000000" pitchFamily="65" charset="-120"/>
                          <a:cs typeface="Times New Roman" panose="02020603050405020304" pitchFamily="18" charset="0"/>
                        </a:rPr>
                        <a:t>7</a:t>
                      </a:r>
                      <a:endParaRPr lang="zh-TW" sz="2800" kern="100" dirty="0">
                        <a:effectLst/>
                        <a:latin typeface="Times New Roman" panose="02020603050405020304" pitchFamily="18" charset="0"/>
                        <a:ea typeface="華康魏碑體" panose="03000709000000000000" pitchFamily="65" charset="-120"/>
                        <a:cs typeface="Times New Roman" panose="02020603050405020304" pitchFamily="18" charset="0"/>
                      </a:endParaRPr>
                    </a:p>
                  </a:txBody>
                  <a:tcPr marL="68580" marR="68580" marT="0" marB="0" anchor="ctr"/>
                </a:tc>
                <a:tc>
                  <a:txBody>
                    <a:bodyPr/>
                    <a:lstStyle/>
                    <a:p>
                      <a:pPr algn="ctr">
                        <a:spcAft>
                          <a:spcPts val="0"/>
                        </a:spcAft>
                      </a:pPr>
                      <a:r>
                        <a:rPr lang="zh-TW" sz="2800" kern="100" dirty="0">
                          <a:effectLst/>
                          <a:latin typeface="華康魏碑體" panose="03000709000000000000" pitchFamily="65" charset="-120"/>
                          <a:ea typeface="華康魏碑體" panose="03000709000000000000" pitchFamily="65" charset="-120"/>
                        </a:rPr>
                        <a:t>日</a:t>
                      </a:r>
                      <a:endParaRPr lang="zh-TW" sz="2800" kern="100" dirty="0">
                        <a:effectLst/>
                        <a:latin typeface="華康魏碑體" panose="03000709000000000000" pitchFamily="65" charset="-120"/>
                        <a:ea typeface="華康魏碑體" panose="03000709000000000000" pitchFamily="65" charset="-120"/>
                        <a:cs typeface="Times New Roman" panose="02020603050405020304" pitchFamily="18" charset="0"/>
                      </a:endParaRPr>
                    </a:p>
                  </a:txBody>
                  <a:tcPr marL="68580" marR="68580" marT="0" marB="0" anchor="ctr"/>
                </a:tc>
                <a:tc vMerge="1">
                  <a:txBody>
                    <a:bodyPr/>
                    <a:lstStyle/>
                    <a:p>
                      <a:endParaRPr lang="zh-TW" altLang="en-US"/>
                    </a:p>
                  </a:txBody>
                  <a:tcPr/>
                </a:tc>
                <a:extLst>
                  <a:ext uri="{0D108BD9-81ED-4DB2-BD59-A6C34878D82A}">
                    <a16:rowId xmlns="" xmlns:a16="http://schemas.microsoft.com/office/drawing/2014/main" val="10005"/>
                  </a:ext>
                </a:extLst>
              </a:tr>
              <a:tr h="448552">
                <a:tc vMerge="1">
                  <a:txBody>
                    <a:bodyPr/>
                    <a:lstStyle/>
                    <a:p>
                      <a:endParaRPr lang="zh-TW" altLang="en-US"/>
                    </a:p>
                  </a:txBody>
                  <a:tcPr/>
                </a:tc>
                <a:tc>
                  <a:txBody>
                    <a:bodyPr/>
                    <a:lstStyle/>
                    <a:p>
                      <a:pPr algn="ctr">
                        <a:spcAft>
                          <a:spcPts val="0"/>
                        </a:spcAft>
                      </a:pPr>
                      <a:r>
                        <a:rPr lang="en-US" sz="2800" kern="100" dirty="0">
                          <a:effectLst/>
                          <a:latin typeface="Times New Roman" panose="02020603050405020304" pitchFamily="18" charset="0"/>
                          <a:ea typeface="華康魏碑體" panose="03000709000000000000" pitchFamily="65" charset="-120"/>
                          <a:cs typeface="Times New Roman" panose="02020603050405020304" pitchFamily="18" charset="0"/>
                        </a:rPr>
                        <a:t>…</a:t>
                      </a:r>
                      <a:endParaRPr lang="zh-TW" sz="2800" kern="100" dirty="0">
                        <a:effectLst/>
                        <a:latin typeface="Times New Roman" panose="02020603050405020304" pitchFamily="18" charset="0"/>
                        <a:ea typeface="華康魏碑體" panose="03000709000000000000" pitchFamily="65" charset="-120"/>
                        <a:cs typeface="Times New Roman" panose="02020603050405020304" pitchFamily="18" charset="0"/>
                      </a:endParaRPr>
                    </a:p>
                  </a:txBody>
                  <a:tcPr marL="68580" marR="68580" marT="0" marB="0" vert="vert" anchor="ctr"/>
                </a:tc>
                <a:tc>
                  <a:txBody>
                    <a:bodyPr/>
                    <a:lstStyle/>
                    <a:p>
                      <a:pPr algn="ctr">
                        <a:spcAft>
                          <a:spcPts val="0"/>
                        </a:spcAft>
                      </a:pPr>
                      <a:r>
                        <a:rPr lang="en-US" sz="2800" kern="100" dirty="0">
                          <a:effectLst/>
                          <a:latin typeface="華康魏碑體" panose="03000709000000000000" pitchFamily="65" charset="-120"/>
                          <a:ea typeface="華康魏碑體" panose="03000709000000000000" pitchFamily="65" charset="-120"/>
                        </a:rPr>
                        <a:t> </a:t>
                      </a:r>
                      <a:endParaRPr lang="zh-TW" sz="2800" kern="100">
                        <a:effectLst/>
                        <a:latin typeface="華康魏碑體" panose="03000709000000000000" pitchFamily="65" charset="-120"/>
                        <a:ea typeface="華康魏碑體" panose="03000709000000000000" pitchFamily="65" charset="-120"/>
                        <a:cs typeface="Times New Roman" panose="02020603050405020304" pitchFamily="18" charset="0"/>
                      </a:endParaRPr>
                    </a:p>
                  </a:txBody>
                  <a:tcPr marL="68580" marR="68580" marT="0" marB="0" anchor="ctr"/>
                </a:tc>
                <a:tc>
                  <a:txBody>
                    <a:bodyPr/>
                    <a:lstStyle/>
                    <a:p>
                      <a:pPr>
                        <a:lnSpc>
                          <a:spcPts val="2200"/>
                        </a:lnSpc>
                        <a:spcAft>
                          <a:spcPts val="0"/>
                        </a:spcAft>
                      </a:pPr>
                      <a:r>
                        <a:rPr lang="en-US" sz="2400" kern="100" dirty="0">
                          <a:effectLst/>
                          <a:latin typeface="華康魏碑體" panose="03000709000000000000" pitchFamily="65" charset="-120"/>
                          <a:ea typeface="華康魏碑體" panose="03000709000000000000" pitchFamily="65" charset="-120"/>
                        </a:rPr>
                        <a:t> </a:t>
                      </a:r>
                      <a:endParaRPr lang="zh-TW" sz="2400" kern="100" dirty="0">
                        <a:effectLst/>
                        <a:latin typeface="華康魏碑體" panose="03000709000000000000" pitchFamily="65" charset="-120"/>
                        <a:ea typeface="華康魏碑體" panose="03000709000000000000" pitchFamily="65" charset="-120"/>
                        <a:cs typeface="Times New Roman" panose="02020603050405020304" pitchFamily="18" charset="0"/>
                      </a:endParaRPr>
                    </a:p>
                  </a:txBody>
                  <a:tcPr marL="68580" marR="68580" marT="0" marB="0" anchor="ctr"/>
                </a:tc>
                <a:extLst>
                  <a:ext uri="{0D108BD9-81ED-4DB2-BD59-A6C34878D82A}">
                    <a16:rowId xmlns="" xmlns:a16="http://schemas.microsoft.com/office/drawing/2014/main" val="10006"/>
                  </a:ext>
                </a:extLst>
              </a:tr>
              <a:tr h="668242">
                <a:tc vMerge="1">
                  <a:txBody>
                    <a:bodyPr/>
                    <a:lstStyle/>
                    <a:p>
                      <a:endParaRPr lang="zh-TW" altLang="en-US"/>
                    </a:p>
                  </a:txBody>
                  <a:tcPr/>
                </a:tc>
                <a:tc>
                  <a:txBody>
                    <a:bodyPr/>
                    <a:lstStyle/>
                    <a:p>
                      <a:pPr algn="ctr">
                        <a:spcAft>
                          <a:spcPts val="0"/>
                        </a:spcAft>
                        <a:tabLst>
                          <a:tab pos="222885" algn="l"/>
                        </a:tabLst>
                      </a:pPr>
                      <a:r>
                        <a:rPr lang="en-US" sz="2800" kern="100" dirty="0" smtClean="0">
                          <a:effectLst/>
                          <a:latin typeface="Times New Roman" panose="02020603050405020304" pitchFamily="18" charset="0"/>
                          <a:ea typeface="華康魏碑體" panose="03000709000000000000" pitchFamily="65" charset="-120"/>
                          <a:cs typeface="Times New Roman" panose="02020603050405020304" pitchFamily="18" charset="0"/>
                        </a:rPr>
                        <a:t>2</a:t>
                      </a:r>
                      <a:r>
                        <a:rPr lang="en-US" altLang="zh-TW" sz="2800" kern="100" dirty="0" smtClean="0">
                          <a:effectLst/>
                          <a:latin typeface="Times New Roman" panose="02020603050405020304" pitchFamily="18" charset="0"/>
                          <a:ea typeface="華康魏碑體" panose="03000709000000000000" pitchFamily="65" charset="-120"/>
                          <a:cs typeface="Times New Roman" panose="02020603050405020304" pitchFamily="18" charset="0"/>
                        </a:rPr>
                        <a:t>3</a:t>
                      </a:r>
                      <a:endParaRPr lang="zh-TW" sz="2800" kern="100" dirty="0">
                        <a:effectLst/>
                        <a:latin typeface="Times New Roman" panose="02020603050405020304" pitchFamily="18" charset="0"/>
                        <a:ea typeface="華康魏碑體" panose="03000709000000000000" pitchFamily="65" charset="-120"/>
                        <a:cs typeface="Times New Roman" panose="02020603050405020304" pitchFamily="18" charset="0"/>
                      </a:endParaRPr>
                    </a:p>
                  </a:txBody>
                  <a:tcPr marL="68580" marR="68580" marT="0" marB="0" anchor="ctr"/>
                </a:tc>
                <a:tc>
                  <a:txBody>
                    <a:bodyPr/>
                    <a:lstStyle/>
                    <a:p>
                      <a:pPr algn="ctr">
                        <a:spcAft>
                          <a:spcPts val="0"/>
                        </a:spcAft>
                      </a:pPr>
                      <a:r>
                        <a:rPr lang="zh-TW" sz="2800" kern="100" dirty="0">
                          <a:effectLst/>
                          <a:latin typeface="華康魏碑體" panose="03000709000000000000" pitchFamily="65" charset="-120"/>
                          <a:ea typeface="華康魏碑體" panose="03000709000000000000" pitchFamily="65" charset="-120"/>
                        </a:rPr>
                        <a:t>六</a:t>
                      </a:r>
                      <a:endParaRPr lang="zh-TW" sz="2800" kern="100" dirty="0">
                        <a:effectLst/>
                        <a:latin typeface="華康魏碑體" panose="03000709000000000000" pitchFamily="65" charset="-120"/>
                        <a:ea typeface="華康魏碑體" panose="03000709000000000000" pitchFamily="65" charset="-120"/>
                        <a:cs typeface="Times New Roman" panose="02020603050405020304" pitchFamily="18" charset="0"/>
                      </a:endParaRPr>
                    </a:p>
                  </a:txBody>
                  <a:tcPr marL="68580" marR="68580" marT="0" marB="0" anchor="ctr"/>
                </a:tc>
                <a:tc rowSpan="2">
                  <a:txBody>
                    <a:bodyPr/>
                    <a:lstStyle/>
                    <a:p>
                      <a:pPr>
                        <a:lnSpc>
                          <a:spcPts val="2200"/>
                        </a:lnSpc>
                        <a:spcAft>
                          <a:spcPts val="0"/>
                        </a:spcAft>
                      </a:pPr>
                      <a:r>
                        <a:rPr kumimoji="0" lang="zh-TW" sz="2400" b="0" i="0" u="none" strike="noStrike" kern="1200" cap="none" normalizeH="0" baseline="0" dirty="0">
                          <a:ln>
                            <a:noFill/>
                          </a:ln>
                          <a:solidFill>
                            <a:srgbClr val="000000"/>
                          </a:solidFill>
                          <a:effectLst/>
                          <a:latin typeface="標楷體" panose="03000509000000000000" pitchFamily="65" charset="-120"/>
                          <a:ea typeface="標楷體" panose="03000509000000000000" pitchFamily="65" charset="-120"/>
                          <a:cs typeface="+mn-cs"/>
                        </a:rPr>
                        <a:t>特色招生職業類科甄選入學術科測驗</a:t>
                      </a:r>
                    </a:p>
                  </a:txBody>
                  <a:tcPr marL="68580" marR="68580" marT="0" marB="0" anchor="ctr"/>
                </a:tc>
                <a:extLst>
                  <a:ext uri="{0D108BD9-81ED-4DB2-BD59-A6C34878D82A}">
                    <a16:rowId xmlns="" xmlns:a16="http://schemas.microsoft.com/office/drawing/2014/main" val="10007"/>
                  </a:ext>
                </a:extLst>
              </a:tr>
              <a:tr h="613813">
                <a:tc vMerge="1">
                  <a:txBody>
                    <a:bodyPr/>
                    <a:lstStyle/>
                    <a:p>
                      <a:pPr algn="ctr">
                        <a:spcAft>
                          <a:spcPts val="0"/>
                        </a:spcAft>
                      </a:pPr>
                      <a:endParaRPr lang="zh-TW" sz="28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a:txBody>
                    <a:bodyPr/>
                    <a:lstStyle/>
                    <a:p>
                      <a:pPr algn="ctr">
                        <a:spcAft>
                          <a:spcPts val="0"/>
                        </a:spcAft>
                        <a:tabLst>
                          <a:tab pos="222885" algn="l"/>
                        </a:tabLst>
                      </a:pPr>
                      <a:r>
                        <a:rPr lang="en-US" altLang="zh-TW" sz="2800" kern="100" dirty="0" smtClean="0">
                          <a:effectLst/>
                          <a:latin typeface="Times New Roman" panose="02020603050405020304" pitchFamily="18" charset="0"/>
                          <a:ea typeface="華康魏碑體" panose="03000709000000000000" pitchFamily="65" charset="-120"/>
                          <a:cs typeface="Times New Roman" panose="02020603050405020304" pitchFamily="18" charset="0"/>
                        </a:rPr>
                        <a:t>24</a:t>
                      </a:r>
                      <a:endParaRPr lang="zh-TW" sz="2800" kern="100" dirty="0">
                        <a:effectLst/>
                        <a:latin typeface="Times New Roman" panose="02020603050405020304" pitchFamily="18" charset="0"/>
                        <a:ea typeface="華康魏碑體" panose="03000709000000000000" pitchFamily="65" charset="-120"/>
                        <a:cs typeface="Times New Roman" panose="02020603050405020304" pitchFamily="18" charset="0"/>
                      </a:endParaRPr>
                    </a:p>
                  </a:txBody>
                  <a:tcPr marL="68580" marR="68580" marT="0" marB="0" anchor="ctr"/>
                </a:tc>
                <a:tc>
                  <a:txBody>
                    <a:bodyPr/>
                    <a:lstStyle/>
                    <a:p>
                      <a:pPr algn="ctr">
                        <a:spcAft>
                          <a:spcPts val="0"/>
                        </a:spcAft>
                      </a:pPr>
                      <a:r>
                        <a:rPr lang="zh-TW" altLang="en-US" sz="2800" kern="100" dirty="0" smtClean="0">
                          <a:effectLst/>
                          <a:latin typeface="華康魏碑體" panose="03000709000000000000" pitchFamily="65" charset="-120"/>
                          <a:ea typeface="華康魏碑體" panose="03000709000000000000" pitchFamily="65" charset="-120"/>
                          <a:cs typeface="Times New Roman" panose="02020603050405020304" pitchFamily="18" charset="0"/>
                        </a:rPr>
                        <a:t>日</a:t>
                      </a:r>
                      <a:endParaRPr lang="zh-TW" sz="2800" kern="100" dirty="0">
                        <a:effectLst/>
                        <a:latin typeface="華康魏碑體" panose="03000709000000000000" pitchFamily="65" charset="-120"/>
                        <a:ea typeface="華康魏碑體" panose="03000709000000000000" pitchFamily="65" charset="-120"/>
                        <a:cs typeface="Times New Roman" panose="02020603050405020304" pitchFamily="18" charset="0"/>
                      </a:endParaRPr>
                    </a:p>
                  </a:txBody>
                  <a:tcPr marL="68580" marR="68580" marT="0" marB="0" anchor="ctr"/>
                </a:tc>
                <a:tc vMerge="1">
                  <a:txBody>
                    <a:bodyPr/>
                    <a:lstStyle/>
                    <a:p>
                      <a:pPr>
                        <a:lnSpc>
                          <a:spcPts val="2200"/>
                        </a:lnSpc>
                        <a:spcAft>
                          <a:spcPts val="0"/>
                        </a:spcAft>
                      </a:pPr>
                      <a:endParaRPr lang="zh-TW" sz="2800" kern="100" dirty="0">
                        <a:effectLst/>
                        <a:latin typeface="華康魏碑體" panose="03000709000000000000" pitchFamily="65" charset="-120"/>
                        <a:ea typeface="華康魏碑體" panose="03000709000000000000" pitchFamily="65" charset="-120"/>
                        <a:cs typeface="Times New Roman" panose="02020603050405020304" pitchFamily="18" charset="0"/>
                      </a:endParaRPr>
                    </a:p>
                  </a:txBody>
                  <a:tcPr marL="68580" marR="68580" marT="0" marB="0" anchor="ctr"/>
                </a:tc>
                <a:extLst>
                  <a:ext uri="{0D108BD9-81ED-4DB2-BD59-A6C34878D82A}">
                    <a16:rowId xmlns="" xmlns:a16="http://schemas.microsoft.com/office/drawing/2014/main" val="10008"/>
                  </a:ext>
                </a:extLst>
              </a:tr>
            </a:tbl>
          </a:graphicData>
        </a:graphic>
      </p:graphicFrame>
      <p:graphicFrame>
        <p:nvGraphicFramePr>
          <p:cNvPr id="3" name="表格 2"/>
          <p:cNvGraphicFramePr>
            <a:graphicFrameLocks noGrp="1"/>
          </p:cNvGraphicFramePr>
          <p:nvPr/>
        </p:nvGraphicFramePr>
        <p:xfrm>
          <a:off x="1651000" y="165100"/>
          <a:ext cx="10391775" cy="428625"/>
        </p:xfrm>
        <a:graphic>
          <a:graphicData uri="http://schemas.openxmlformats.org/drawingml/2006/table">
            <a:tbl>
              <a:tblPr firstRow="1" firstCol="1" bandRow="1" bandCol="1">
                <a:tableStyleId>{5C22544A-7EE6-4342-B048-85BDC9FD1C3A}</a:tableStyleId>
              </a:tblPr>
              <a:tblGrid>
                <a:gridCol w="637694">
                  <a:extLst>
                    <a:ext uri="{9D8B030D-6E8A-4147-A177-3AD203B41FA5}">
                      <a16:colId xmlns="" xmlns:a16="http://schemas.microsoft.com/office/drawing/2014/main" val="20000"/>
                    </a:ext>
                  </a:extLst>
                </a:gridCol>
                <a:gridCol w="1269656">
                  <a:extLst>
                    <a:ext uri="{9D8B030D-6E8A-4147-A177-3AD203B41FA5}">
                      <a16:colId xmlns="" xmlns:a16="http://schemas.microsoft.com/office/drawing/2014/main" val="20001"/>
                    </a:ext>
                  </a:extLst>
                </a:gridCol>
                <a:gridCol w="2156577">
                  <a:extLst>
                    <a:ext uri="{9D8B030D-6E8A-4147-A177-3AD203B41FA5}">
                      <a16:colId xmlns="" xmlns:a16="http://schemas.microsoft.com/office/drawing/2014/main" val="20002"/>
                    </a:ext>
                  </a:extLst>
                </a:gridCol>
                <a:gridCol w="6327848">
                  <a:extLst>
                    <a:ext uri="{9D8B030D-6E8A-4147-A177-3AD203B41FA5}">
                      <a16:colId xmlns="" xmlns:a16="http://schemas.microsoft.com/office/drawing/2014/main" val="20003"/>
                    </a:ext>
                  </a:extLst>
                </a:gridCol>
              </a:tblGrid>
              <a:tr h="428625">
                <a:tc>
                  <a:txBody>
                    <a:bodyPr/>
                    <a:lstStyle/>
                    <a:p>
                      <a:pPr algn="ctr">
                        <a:spcAft>
                          <a:spcPts val="0"/>
                        </a:spcAft>
                      </a:pPr>
                      <a:r>
                        <a:rPr lang="zh-TW" sz="2000" kern="100" dirty="0">
                          <a:effectLst/>
                        </a:rPr>
                        <a:t>月</a:t>
                      </a:r>
                      <a:endParaRPr lang="zh-TW" sz="2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8325" marR="58325" marT="0" marB="0" anchor="ctr"/>
                </a:tc>
                <a:tc>
                  <a:txBody>
                    <a:bodyPr/>
                    <a:lstStyle/>
                    <a:p>
                      <a:pPr algn="ctr">
                        <a:spcAft>
                          <a:spcPts val="0"/>
                        </a:spcAft>
                      </a:pPr>
                      <a:r>
                        <a:rPr lang="zh-TW" sz="2000" kern="100" dirty="0">
                          <a:effectLst/>
                        </a:rPr>
                        <a:t>日</a:t>
                      </a:r>
                      <a:endParaRPr lang="zh-TW" sz="2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8325" marR="58325" marT="0" marB="0" anchor="ctr"/>
                </a:tc>
                <a:tc>
                  <a:txBody>
                    <a:bodyPr/>
                    <a:lstStyle/>
                    <a:p>
                      <a:pPr algn="ctr">
                        <a:spcAft>
                          <a:spcPts val="0"/>
                        </a:spcAft>
                      </a:pPr>
                      <a:r>
                        <a:rPr lang="zh-TW" sz="2000" kern="100" dirty="0">
                          <a:effectLst/>
                        </a:rPr>
                        <a:t>星期</a:t>
                      </a:r>
                      <a:endParaRPr lang="zh-TW" sz="2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8325" marR="58325" marT="0" marB="0" anchor="ctr"/>
                </a:tc>
                <a:tc>
                  <a:txBody>
                    <a:bodyPr/>
                    <a:lstStyle/>
                    <a:p>
                      <a:pPr algn="ctr">
                        <a:lnSpc>
                          <a:spcPts val="2200"/>
                        </a:lnSpc>
                        <a:spcAft>
                          <a:spcPts val="0"/>
                        </a:spcAft>
                      </a:pPr>
                      <a:r>
                        <a:rPr lang="zh-TW" sz="2000" kern="100" dirty="0">
                          <a:effectLst/>
                        </a:rPr>
                        <a:t>辦理事項</a:t>
                      </a:r>
                      <a:endParaRPr lang="zh-TW" sz="2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8325" marR="58325" marT="0" marB="0" anchor="ctr"/>
                </a:tc>
                <a:extLst>
                  <a:ext uri="{0D108BD9-81ED-4DB2-BD59-A6C34878D82A}">
                    <a16:rowId xmlns="" xmlns:a16="http://schemas.microsoft.com/office/drawing/2014/main" val="10000"/>
                  </a:ext>
                </a:extLst>
              </a:tr>
            </a:tbl>
          </a:graphicData>
        </a:graphic>
      </p:graphicFrame>
      <p:sp>
        <p:nvSpPr>
          <p:cNvPr id="5" name="投影片編號版面配置區 6"/>
          <p:cNvSpPr txBox="1">
            <a:spLocks/>
          </p:cNvSpPr>
          <p:nvPr/>
        </p:nvSpPr>
        <p:spPr>
          <a:xfrm>
            <a:off x="531813" y="881349"/>
            <a:ext cx="779462" cy="271176"/>
          </a:xfrm>
          <a:prstGeom prst="rect">
            <a:avLst/>
          </a:prstGeom>
        </p:spPr>
        <p:txBody>
          <a:bodyPr vert="horz" lIns="91440" tIns="45720" rIns="91440" bIns="45720" rtlCol="0" anchor="ctr"/>
          <a:lstStyle>
            <a:defPPr>
              <a:defRPr lang="zh-TW"/>
            </a:defPPr>
            <a:lvl1pPr algn="r" rtl="0" eaLnBrk="1" fontAlgn="auto" hangingPunct="1">
              <a:spcBef>
                <a:spcPts val="0"/>
              </a:spcBef>
              <a:spcAft>
                <a:spcPts val="0"/>
              </a:spcAft>
              <a:defRPr kumimoji="0" sz="2000" kern="1200">
                <a:solidFill>
                  <a:srgbClr val="FEFFFF"/>
                </a:solidFill>
                <a:latin typeface="+mn-lt"/>
                <a:ea typeface="+mn-ea"/>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微軟正黑體" panose="020B0604030504040204" pitchFamily="34" charset="-120"/>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微軟正黑體" panose="020B0604030504040204" pitchFamily="34" charset="-120"/>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微軟正黑體" panose="020B0604030504040204" pitchFamily="34" charset="-120"/>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微軟正黑體" panose="020B0604030504040204" pitchFamily="34" charset="-120"/>
                <a:cs typeface="+mn-cs"/>
              </a:defRPr>
            </a:lvl5pPr>
            <a:lvl6pPr marL="2286000" algn="l" defTabSz="914400" rtl="0" eaLnBrk="1" latinLnBrk="0" hangingPunct="1">
              <a:defRPr kumimoji="1" kern="1200">
                <a:solidFill>
                  <a:schemeClr val="tx1"/>
                </a:solidFill>
                <a:latin typeface="Arial" panose="020B0604020202020204" pitchFamily="34" charset="0"/>
                <a:ea typeface="微軟正黑體" panose="020B0604030504040204" pitchFamily="34" charset="-120"/>
                <a:cs typeface="+mn-cs"/>
              </a:defRPr>
            </a:lvl6pPr>
            <a:lvl7pPr marL="2743200" algn="l" defTabSz="914400" rtl="0" eaLnBrk="1" latinLnBrk="0" hangingPunct="1">
              <a:defRPr kumimoji="1" kern="1200">
                <a:solidFill>
                  <a:schemeClr val="tx1"/>
                </a:solidFill>
                <a:latin typeface="Arial" panose="020B0604020202020204" pitchFamily="34" charset="0"/>
                <a:ea typeface="微軟正黑體" panose="020B0604030504040204" pitchFamily="34" charset="-120"/>
                <a:cs typeface="+mn-cs"/>
              </a:defRPr>
            </a:lvl7pPr>
            <a:lvl8pPr marL="3200400" algn="l" defTabSz="914400" rtl="0" eaLnBrk="1" latinLnBrk="0" hangingPunct="1">
              <a:defRPr kumimoji="1" kern="1200">
                <a:solidFill>
                  <a:schemeClr val="tx1"/>
                </a:solidFill>
                <a:latin typeface="Arial" panose="020B0604020202020204" pitchFamily="34" charset="0"/>
                <a:ea typeface="微軟正黑體" panose="020B0604030504040204" pitchFamily="34" charset="-120"/>
                <a:cs typeface="+mn-cs"/>
              </a:defRPr>
            </a:lvl8pPr>
            <a:lvl9pPr marL="3657600" algn="l" defTabSz="914400" rtl="0" eaLnBrk="1" latinLnBrk="0" hangingPunct="1">
              <a:defRPr kumimoji="1" kern="1200">
                <a:solidFill>
                  <a:schemeClr val="tx1"/>
                </a:solidFill>
                <a:latin typeface="Arial" panose="020B0604020202020204" pitchFamily="34" charset="0"/>
                <a:ea typeface="微軟正黑體" panose="020B0604030504040204" pitchFamily="34" charset="-120"/>
                <a:cs typeface="+mn-cs"/>
              </a:defRPr>
            </a:lvl9pPr>
          </a:lstStyle>
          <a:p>
            <a:pPr>
              <a:defRPr/>
            </a:pPr>
            <a:r>
              <a:rPr lang="en-US" altLang="zh-TW" dirty="0" smtClean="0"/>
              <a:t>14</a:t>
            </a:r>
            <a:endParaRPr lang="zh-TW" altLang="en-US"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524000" y="2854325"/>
            <a:ext cx="9144000" cy="1709738"/>
          </a:xfrm>
          <a:prstGeom prst="rect">
            <a:avLst/>
          </a:prstGeom>
          <a:solidFill>
            <a:srgbClr val="008000">
              <a:alpha val="6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0" lang="zh-TW" altLang="en-US">
              <a:solidFill>
                <a:prstClr val="white"/>
              </a:solidFill>
            </a:endParaRPr>
          </a:p>
        </p:txBody>
      </p:sp>
      <p:sp>
        <p:nvSpPr>
          <p:cNvPr id="173059" name="標題 3"/>
          <p:cNvSpPr>
            <a:spLocks noGrp="1"/>
          </p:cNvSpPr>
          <p:nvPr>
            <p:ph type="title"/>
          </p:nvPr>
        </p:nvSpPr>
        <p:spPr>
          <a:xfrm>
            <a:off x="1995488" y="3094038"/>
            <a:ext cx="8201025" cy="1362075"/>
          </a:xfrm>
        </p:spPr>
        <p:txBody>
          <a:bodyPr/>
          <a:lstStyle/>
          <a:p>
            <a:pPr algn="ctr" eaLnBrk="1" hangingPunct="1"/>
            <a:r>
              <a:rPr lang="zh-TW" altLang="en-US" sz="4800" smtClean="0">
                <a:solidFill>
                  <a:srgbClr val="C00000"/>
                </a:solidFill>
                <a:latin typeface="華康華綜體W5" panose="020B0509000000000000" pitchFamily="49" charset="-120"/>
                <a:ea typeface="華康華綜體W5" panose="020B0509000000000000" pitchFamily="49" charset="-120"/>
              </a:rPr>
              <a:t>臺南區高級中等學校</a:t>
            </a:r>
            <a:r>
              <a:rPr lang="en-US" altLang="zh-TW" sz="4800" smtClean="0">
                <a:solidFill>
                  <a:srgbClr val="C00000"/>
                </a:solidFill>
                <a:latin typeface="華康華綜體W5" panose="020B0509000000000000" pitchFamily="49" charset="-120"/>
                <a:ea typeface="華康華綜體W5" panose="020B0509000000000000" pitchFamily="49" charset="-120"/>
              </a:rPr>
              <a:t/>
            </a:r>
            <a:br>
              <a:rPr lang="en-US" altLang="zh-TW" sz="4800" smtClean="0">
                <a:solidFill>
                  <a:srgbClr val="C00000"/>
                </a:solidFill>
                <a:latin typeface="華康華綜體W5" panose="020B0509000000000000" pitchFamily="49" charset="-120"/>
                <a:ea typeface="華康華綜體W5" panose="020B0509000000000000" pitchFamily="49" charset="-120"/>
              </a:rPr>
            </a:br>
            <a:r>
              <a:rPr lang="zh-TW" altLang="en-US" sz="4800" smtClean="0">
                <a:solidFill>
                  <a:srgbClr val="C00000"/>
                </a:solidFill>
                <a:latin typeface="華康華綜體W5" panose="020B0509000000000000" pitchFamily="49" charset="-120"/>
                <a:ea typeface="華康華綜體W5" panose="020B0509000000000000" pitchFamily="49" charset="-120"/>
              </a:rPr>
              <a:t>免試、特招分發模式</a:t>
            </a:r>
          </a:p>
        </p:txBody>
      </p:sp>
      <p:pic>
        <p:nvPicPr>
          <p:cNvPr id="173060" name="圖片 24"/>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235575" y="830263"/>
            <a:ext cx="5432425" cy="1276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投影片編號版面配置區 2"/>
          <p:cNvSpPr>
            <a:spLocks noGrp="1"/>
          </p:cNvSpPr>
          <p:nvPr>
            <p:ph type="sldNum" sz="quarter" idx="12"/>
          </p:nvPr>
        </p:nvSpPr>
        <p:spPr/>
        <p:txBody>
          <a:bodyPr/>
          <a:lstStyle/>
          <a:p>
            <a:pPr>
              <a:defRPr/>
            </a:pPr>
            <a:r>
              <a:rPr lang="en-US" altLang="zh-TW" dirty="0" smtClean="0"/>
              <a:t>100</a:t>
            </a:r>
            <a:endParaRPr lang="zh-TW" altLang="en-US" dirty="0"/>
          </a:p>
        </p:txBody>
      </p:sp>
    </p:spTree>
  </p:cSld>
  <p:clrMapOvr>
    <a:masterClrMapping/>
  </p:clrMapOvr>
  <p:transition spd="slow">
    <p:wipe dir="d"/>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文字方塊 5"/>
          <p:cNvSpPr txBox="1">
            <a:spLocks noChangeArrowheads="1"/>
          </p:cNvSpPr>
          <p:nvPr/>
        </p:nvSpPr>
        <p:spPr bwMode="auto">
          <a:xfrm>
            <a:off x="4983163" y="949325"/>
            <a:ext cx="5724525"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eaLnBrk="1" hangingPunct="1">
              <a:spcBef>
                <a:spcPct val="0"/>
              </a:spcBef>
              <a:buClrTx/>
              <a:buFontTx/>
              <a:buNone/>
            </a:pPr>
            <a:r>
              <a:rPr lang="zh-TW" altLang="en-US" sz="3600" b="1">
                <a:solidFill>
                  <a:srgbClr val="FF0000"/>
                </a:solidFill>
                <a:latin typeface="微軟正黑體" panose="020B0604030504040204" pitchFamily="34" charset="-120"/>
              </a:rPr>
              <a:t>一次分發到位志願選填流程</a:t>
            </a:r>
          </a:p>
        </p:txBody>
      </p:sp>
      <p:sp>
        <p:nvSpPr>
          <p:cNvPr id="5" name="投影片編號版面配置區 4"/>
          <p:cNvSpPr>
            <a:spLocks noGrp="1"/>
          </p:cNvSpPr>
          <p:nvPr>
            <p:ph type="sldNum" sz="quarter" idx="12"/>
          </p:nvPr>
        </p:nvSpPr>
        <p:spPr/>
        <p:txBody>
          <a:bodyPr/>
          <a:lstStyle/>
          <a:p>
            <a:pPr>
              <a:defRPr/>
            </a:pPr>
            <a:r>
              <a:rPr lang="en-US" altLang="zh-TW" dirty="0" smtClean="0"/>
              <a:t>101</a:t>
            </a:r>
            <a:endParaRPr lang="zh-TW" altLang="en-US" dirty="0"/>
          </a:p>
        </p:txBody>
      </p:sp>
      <p:pic>
        <p:nvPicPr>
          <p:cNvPr id="3" name="圖片 2"/>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1818313" y="154235"/>
            <a:ext cx="8056053" cy="6593595"/>
          </a:xfrm>
          <a:prstGeom prst="rect">
            <a:avLst/>
          </a:prstGeom>
        </p:spPr>
      </p:pic>
    </p:spTree>
  </p:cSld>
  <p:clrMapOvr>
    <a:masterClrMapping/>
  </p:clrMapOvr>
  <p:transition spd="slow"/>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pPr>
              <a:defRPr/>
            </a:pPr>
            <a:r>
              <a:rPr lang="en-US" altLang="zh-TW" dirty="0" smtClean="0"/>
              <a:t>102</a:t>
            </a:r>
            <a:endParaRPr lang="zh-TW" altLang="en-US" dirty="0"/>
          </a:p>
        </p:txBody>
      </p:sp>
      <p:sp>
        <p:nvSpPr>
          <p:cNvPr id="48" name="Rectangle 58"/>
          <p:cNvSpPr>
            <a:spLocks noChangeArrowheads="1"/>
          </p:cNvSpPr>
          <p:nvPr/>
        </p:nvSpPr>
        <p:spPr bwMode="auto">
          <a:xfrm>
            <a:off x="1889125" y="322148"/>
            <a:ext cx="8520113" cy="1846262"/>
          </a:xfrm>
          <a:prstGeom prst="rect">
            <a:avLst/>
          </a:prstGeom>
          <a:noFill/>
          <a:ln>
            <a:noFill/>
          </a:ln>
          <a:effectLst>
            <a:prstShdw prst="shdw17" dist="17961" dir="2700000">
              <a:schemeClr val="accent1">
                <a:gamma/>
                <a:shade val="60000"/>
                <a:invGamma/>
                <a:alpha val="50000"/>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nchor="ctr">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a:defRPr/>
            </a:pPr>
            <a:r>
              <a:rPr lang="zh-TW" altLang="zh-TW" sz="2400" dirty="0" smtClean="0">
                <a:solidFill>
                  <a:srgbClr val="000000"/>
                </a:solidFill>
                <a:latin typeface="微軟正黑體" panose="020B0604030504040204" pitchFamily="34" charset="-120"/>
                <a:ea typeface="華康細圓體"/>
                <a:cs typeface="華康細圓體"/>
              </a:rPr>
              <a:t>同時參加本區免試入學與特色招生考試分發入學之學生，必須依網頁指示，將特色招生志願置於「免試入學</a:t>
            </a:r>
            <a:r>
              <a:rPr lang="zh-TW" altLang="zh-TW" sz="2400" b="1" dirty="0" smtClean="0">
                <a:latin typeface="微軟正黑體" panose="020B0604030504040204" pitchFamily="34" charset="-120"/>
                <a:ea typeface="華康細圓體"/>
                <a:cs typeface="華康細圓體"/>
              </a:rPr>
              <a:t>志願學校</a:t>
            </a:r>
            <a:r>
              <a:rPr lang="zh-TW" altLang="zh-TW" sz="2400" dirty="0" smtClean="0">
                <a:solidFill>
                  <a:srgbClr val="000000"/>
                </a:solidFill>
                <a:latin typeface="微軟正黑體" panose="020B0604030504040204" pitchFamily="34" charset="-120"/>
                <a:ea typeface="華康細圓體"/>
                <a:cs typeface="華康細圓體"/>
              </a:rPr>
              <a:t>之前後」或「免試入學</a:t>
            </a:r>
            <a:r>
              <a:rPr lang="zh-TW" altLang="zh-TW" sz="2400" b="1" dirty="0" smtClean="0">
                <a:latin typeface="微軟正黑體" panose="020B0604030504040204" pitchFamily="34" charset="-120"/>
                <a:ea typeface="華康細圓體"/>
                <a:cs typeface="華康細圓體"/>
              </a:rPr>
              <a:t>志願學校</a:t>
            </a:r>
            <a:r>
              <a:rPr lang="zh-TW" altLang="zh-TW" sz="2400" dirty="0" smtClean="0">
                <a:solidFill>
                  <a:srgbClr val="000000"/>
                </a:solidFill>
                <a:latin typeface="微軟正黑體" panose="020B0604030504040204" pitchFamily="34" charset="-120"/>
                <a:ea typeface="華康細圓體"/>
                <a:cs typeface="華康細圓體"/>
              </a:rPr>
              <a:t>之間」，惟不得更改免試志願之順序。</a:t>
            </a:r>
            <a:endParaRPr lang="zh-TW" altLang="zh-TW" sz="2400" dirty="0" smtClean="0"/>
          </a:p>
          <a:p>
            <a:pPr>
              <a:defRPr/>
            </a:pPr>
            <a:endParaRPr lang="zh-TW" altLang="zh-TW" dirty="0" smtClean="0"/>
          </a:p>
        </p:txBody>
      </p:sp>
      <p:sp>
        <p:nvSpPr>
          <p:cNvPr id="50" name="Rectangle 67"/>
          <p:cNvSpPr>
            <a:spLocks noChangeArrowheads="1"/>
          </p:cNvSpPr>
          <p:nvPr/>
        </p:nvSpPr>
        <p:spPr bwMode="auto">
          <a:xfrm>
            <a:off x="1889125" y="3352800"/>
            <a:ext cx="12192000" cy="0"/>
          </a:xfrm>
          <a:prstGeom prst="rect">
            <a:avLst/>
          </a:prstGeom>
          <a:noFill/>
          <a:ln>
            <a:noFill/>
          </a:ln>
          <a:effectLst>
            <a:prstShdw prst="shdw17" dist="17961" dir="2700000">
              <a:schemeClr val="accent1">
                <a:gamma/>
                <a:shade val="60000"/>
                <a:invGamma/>
                <a:alpha val="50000"/>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nchor="ctr">
            <a:spAutoFit/>
          </a:bodyPr>
          <a:lstStyle/>
          <a:p>
            <a:pPr>
              <a:defRPr/>
            </a:pPr>
            <a:endParaRPr lang="zh-TW" altLang="zh-TW" sz="800"/>
          </a:p>
          <a:p>
            <a:pPr>
              <a:defRPr/>
            </a:pPr>
            <a:r>
              <a:rPr lang="zh-TW" altLang="zh-TW"/>
              <a:t/>
            </a:r>
            <a:br>
              <a:rPr lang="zh-TW" altLang="zh-TW"/>
            </a:br>
            <a:endParaRPr lang="zh-TW" altLang="zh-TW"/>
          </a:p>
          <a:p>
            <a:pPr>
              <a:defRPr/>
            </a:pPr>
            <a:endParaRPr lang="zh-TW" altLang="zh-TW"/>
          </a:p>
        </p:txBody>
      </p:sp>
      <p:sp>
        <p:nvSpPr>
          <p:cNvPr id="51" name="Rectangle 68"/>
          <p:cNvSpPr>
            <a:spLocks noChangeArrowheads="1"/>
          </p:cNvSpPr>
          <p:nvPr/>
        </p:nvSpPr>
        <p:spPr bwMode="auto">
          <a:xfrm>
            <a:off x="1889125" y="3352800"/>
            <a:ext cx="12192000" cy="0"/>
          </a:xfrm>
          <a:prstGeom prst="rect">
            <a:avLst/>
          </a:prstGeom>
          <a:noFill/>
          <a:ln>
            <a:noFill/>
          </a:ln>
          <a:effectLst>
            <a:prstShdw prst="shdw17" dist="17961" dir="2700000">
              <a:schemeClr val="accent1">
                <a:gamma/>
                <a:shade val="60000"/>
                <a:invGamma/>
                <a:alpha val="50000"/>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nchor="ctr">
            <a:spAutoFit/>
          </a:bodyPr>
          <a:lstStyle/>
          <a:p>
            <a:pPr>
              <a:defRPr/>
            </a:pPr>
            <a:endParaRPr lang="zh-TW" altLang="zh-TW"/>
          </a:p>
          <a:p>
            <a:pPr>
              <a:defRPr/>
            </a:pPr>
            <a:r>
              <a:rPr lang="en-US" altLang="zh-TW" sz="1300">
                <a:solidFill>
                  <a:srgbClr val="000000"/>
                </a:solidFill>
                <a:cs typeface="華康細圓體" charset="-120"/>
              </a:rPr>
              <a:t> </a:t>
            </a:r>
            <a:endParaRPr lang="en-US" altLang="zh-TW" sz="800"/>
          </a:p>
          <a:p>
            <a:pPr>
              <a:defRPr/>
            </a:pPr>
            <a:endParaRPr lang="en-US" altLang="zh-TW"/>
          </a:p>
        </p:txBody>
      </p:sp>
      <p:sp>
        <p:nvSpPr>
          <p:cNvPr id="52" name="Rectangle 74"/>
          <p:cNvSpPr>
            <a:spLocks noChangeArrowheads="1"/>
          </p:cNvSpPr>
          <p:nvPr/>
        </p:nvSpPr>
        <p:spPr bwMode="auto">
          <a:xfrm>
            <a:off x="1889125" y="3352800"/>
            <a:ext cx="12192000" cy="0"/>
          </a:xfrm>
          <a:prstGeom prst="rect">
            <a:avLst/>
          </a:prstGeom>
          <a:noFill/>
          <a:ln>
            <a:noFill/>
          </a:ln>
          <a:effectLst>
            <a:prstShdw prst="shdw17" dist="17961" dir="2700000">
              <a:schemeClr val="accent1">
                <a:gamma/>
                <a:shade val="60000"/>
                <a:invGamma/>
                <a:alpha val="50000"/>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nchor="ctr">
            <a:spAutoFit/>
          </a:bodyPr>
          <a:lstStyle/>
          <a:p>
            <a:pPr>
              <a:defRPr/>
            </a:pPr>
            <a:endParaRPr lang="zh-TW" altLang="en-US"/>
          </a:p>
        </p:txBody>
      </p:sp>
      <p:pic>
        <p:nvPicPr>
          <p:cNvPr id="176135" name="圖片 52"/>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1450095" y="1894729"/>
            <a:ext cx="10299700" cy="4356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pPr>
              <a:defRPr/>
            </a:pPr>
            <a:r>
              <a:rPr lang="en-US" altLang="zh-TW" dirty="0" smtClean="0"/>
              <a:t>103</a:t>
            </a:r>
            <a:endParaRPr lang="zh-TW" altLang="en-US" dirty="0"/>
          </a:p>
        </p:txBody>
      </p:sp>
      <p:pic>
        <p:nvPicPr>
          <p:cNvPr id="177155" name="圖片 2"/>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2109788" y="2660650"/>
            <a:ext cx="9018587" cy="3654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7156" name="文字方塊 2"/>
          <p:cNvSpPr txBox="1">
            <a:spLocks noChangeArrowheads="1"/>
          </p:cNvSpPr>
          <p:nvPr/>
        </p:nvSpPr>
        <p:spPr bwMode="auto">
          <a:xfrm>
            <a:off x="1978025" y="588963"/>
            <a:ext cx="8388350" cy="1127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lang="zh-TW" altLang="en-US" sz="2400">
                <a:solidFill>
                  <a:srgbClr val="000066"/>
                </a:solidFill>
                <a:latin typeface="微軟正黑體" panose="020B0604030504040204" pitchFamily="34" charset="-120"/>
              </a:rPr>
              <a:t>「</a:t>
            </a:r>
            <a:r>
              <a:rPr lang="zh-TW" altLang="en-US" sz="2400" b="1">
                <a:solidFill>
                  <a:srgbClr val="FF0000"/>
                </a:solidFill>
                <a:latin typeface="微軟正黑體" panose="020B0604030504040204" pitchFamily="34" charset="-120"/>
              </a:rPr>
              <a:t>一次分發到位</a:t>
            </a:r>
            <a:r>
              <a:rPr lang="zh-TW" altLang="en-US" sz="2400">
                <a:solidFill>
                  <a:srgbClr val="000066"/>
                </a:solidFill>
                <a:latin typeface="微軟正黑體" panose="020B0604030504040204" pitchFamily="34" charset="-120"/>
              </a:rPr>
              <a:t>」：指免試及特色招生考試分發入學一起分發，一位學生只會錄取一個志願。學生先選填免試志願，免試志願選填完畢後，不得再更動，等到特招考試完後，再將特招考試志願依學生個人意願，置入已選填之免試志願順序中，形成新的志願排序，並據以進行分發。</a:t>
            </a:r>
            <a:endParaRPr lang="zh-TW" altLang="zh-TW" sz="2400">
              <a:solidFill>
                <a:schemeClr val="tx1"/>
              </a:solidFill>
              <a:latin typeface="Arial" panose="020B0604020202020204" pitchFamily="34" charset="0"/>
            </a:endParaRP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524000" y="2854325"/>
            <a:ext cx="9144000" cy="1709738"/>
          </a:xfrm>
          <a:prstGeom prst="rect">
            <a:avLst/>
          </a:prstGeom>
          <a:solidFill>
            <a:srgbClr val="008000">
              <a:alpha val="6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0" lang="zh-TW" altLang="en-US">
              <a:solidFill>
                <a:prstClr val="white"/>
              </a:solidFill>
            </a:endParaRPr>
          </a:p>
        </p:txBody>
      </p:sp>
      <p:sp>
        <p:nvSpPr>
          <p:cNvPr id="173059" name="標題 3"/>
          <p:cNvSpPr>
            <a:spLocks noGrp="1"/>
          </p:cNvSpPr>
          <p:nvPr>
            <p:ph type="title"/>
          </p:nvPr>
        </p:nvSpPr>
        <p:spPr>
          <a:xfrm>
            <a:off x="1995488" y="3094038"/>
            <a:ext cx="8201025" cy="1362075"/>
          </a:xfrm>
        </p:spPr>
        <p:txBody>
          <a:bodyPr/>
          <a:lstStyle/>
          <a:p>
            <a:pPr algn="ctr" eaLnBrk="1" hangingPunct="1"/>
            <a:r>
              <a:rPr lang="zh-TW" altLang="en-US" sz="4800" dirty="0" smtClean="0">
                <a:solidFill>
                  <a:srgbClr val="C00000"/>
                </a:solidFill>
                <a:latin typeface="華康華綜體W5" panose="020B0509000000000000" pitchFamily="49" charset="-120"/>
                <a:ea typeface="華康華綜體W5" panose="020B0509000000000000" pitchFamily="49" charset="-120"/>
              </a:rPr>
              <a:t>免試入學</a:t>
            </a:r>
            <a:r>
              <a:rPr lang="en-US" altLang="zh-TW" sz="4800" dirty="0" smtClean="0">
                <a:solidFill>
                  <a:srgbClr val="C00000"/>
                </a:solidFill>
                <a:latin typeface="華康華綜體W5" panose="020B0509000000000000" pitchFamily="49" charset="-120"/>
                <a:ea typeface="華康華綜體W5" panose="020B0509000000000000" pitchFamily="49" charset="-120"/>
              </a:rPr>
              <a:t/>
            </a:r>
            <a:br>
              <a:rPr lang="en-US" altLang="zh-TW" sz="4800" dirty="0" smtClean="0">
                <a:solidFill>
                  <a:srgbClr val="C00000"/>
                </a:solidFill>
                <a:latin typeface="華康華綜體W5" panose="020B0509000000000000" pitchFamily="49" charset="-120"/>
                <a:ea typeface="華康華綜體W5" panose="020B0509000000000000" pitchFamily="49" charset="-120"/>
              </a:rPr>
            </a:br>
            <a:r>
              <a:rPr lang="zh-TW" altLang="en-US" sz="4800" dirty="0" smtClean="0">
                <a:solidFill>
                  <a:srgbClr val="C00000"/>
                </a:solidFill>
                <a:latin typeface="華康華綜體W5" panose="020B0509000000000000" pitchFamily="49" charset="-120"/>
                <a:ea typeface="華康華綜體W5" panose="020B0509000000000000" pitchFamily="49" charset="-120"/>
              </a:rPr>
              <a:t>個別序位</a:t>
            </a:r>
          </a:p>
        </p:txBody>
      </p:sp>
      <p:pic>
        <p:nvPicPr>
          <p:cNvPr id="173060" name="圖片 24"/>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235575" y="830263"/>
            <a:ext cx="5432425" cy="1276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投影片編號版面配置區 2"/>
          <p:cNvSpPr>
            <a:spLocks noGrp="1"/>
          </p:cNvSpPr>
          <p:nvPr>
            <p:ph type="sldNum" sz="quarter" idx="12"/>
          </p:nvPr>
        </p:nvSpPr>
        <p:spPr/>
        <p:txBody>
          <a:bodyPr/>
          <a:lstStyle/>
          <a:p>
            <a:pPr>
              <a:defRPr/>
            </a:pPr>
            <a:r>
              <a:rPr lang="en-US" altLang="zh-TW" dirty="0" smtClean="0"/>
              <a:t>104</a:t>
            </a:r>
            <a:endParaRPr lang="zh-TW" altLang="en-US" dirty="0"/>
          </a:p>
        </p:txBody>
      </p:sp>
    </p:spTree>
    <p:extLst>
      <p:ext uri="{BB962C8B-B14F-4D97-AF65-F5344CB8AC3E}">
        <p14:creationId xmlns:p14="http://schemas.microsoft.com/office/powerpoint/2010/main" xmlns="" val="2190298568"/>
      </p:ext>
    </p:extLst>
  </p:cSld>
  <p:clrMapOvr>
    <a:masterClrMapping/>
  </p:clrMapOvr>
  <p:transition spd="slow">
    <p:wipe dir="d"/>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9202" name="群組 4"/>
          <p:cNvGrpSpPr>
            <a:grpSpLocks/>
          </p:cNvGrpSpPr>
          <p:nvPr/>
        </p:nvGrpSpPr>
        <p:grpSpPr bwMode="auto">
          <a:xfrm>
            <a:off x="1871663" y="822404"/>
            <a:ext cx="9037637" cy="5905500"/>
            <a:chOff x="72008" y="44624"/>
            <a:chExt cx="9036496" cy="6696744"/>
          </a:xfrm>
        </p:grpSpPr>
        <p:sp>
          <p:nvSpPr>
            <p:cNvPr id="3" name="按鈕形 2"/>
            <p:cNvSpPr/>
            <p:nvPr/>
          </p:nvSpPr>
          <p:spPr>
            <a:xfrm>
              <a:off x="72008" y="44624"/>
              <a:ext cx="9036496" cy="6696744"/>
            </a:xfrm>
            <a:prstGeom prst="bevel">
              <a:avLst>
                <a:gd name="adj" fmla="val 2964"/>
              </a:avLst>
            </a:prstGeom>
            <a:ln w="38100"/>
          </p:spPr>
          <p:style>
            <a:lnRef idx="1">
              <a:schemeClr val="accent3"/>
            </a:lnRef>
            <a:fillRef idx="2">
              <a:schemeClr val="accent3"/>
            </a:fillRef>
            <a:effectRef idx="1">
              <a:schemeClr val="accent3"/>
            </a:effectRef>
            <a:fontRef idx="minor">
              <a:schemeClr val="dk1"/>
            </a:fontRef>
          </p:style>
          <p:txBody>
            <a:bodyPr/>
            <a:lstStyle/>
            <a:p>
              <a:pPr algn="ctr">
                <a:defRPr/>
              </a:pPr>
              <a:r>
                <a:rPr lang="zh-TW" altLang="en-US" sz="2000" b="1" dirty="0">
                  <a:solidFill>
                    <a:prstClr val="black"/>
                  </a:solidFill>
                  <a:latin typeface="微軟正黑體" panose="020B0604030504040204" pitchFamily="34" charset="-120"/>
                  <a:ea typeface="微軟正黑體" panose="020B0604030504040204" pitchFamily="34" charset="-120"/>
                </a:rPr>
                <a:t>「</a:t>
              </a:r>
              <a:r>
                <a:rPr lang="en-US" altLang="zh-TW" sz="2000" b="1" dirty="0">
                  <a:solidFill>
                    <a:prstClr val="black"/>
                  </a:solidFill>
                  <a:latin typeface="微軟正黑體" panose="020B0604030504040204" pitchFamily="34" charset="-120"/>
                  <a:ea typeface="微軟正黑體" panose="020B0604030504040204" pitchFamily="34" charset="-120"/>
                </a:rPr>
                <a:t>104</a:t>
              </a:r>
              <a:r>
                <a:rPr lang="zh-TW" altLang="zh-TW" sz="2000" b="1" dirty="0">
                  <a:solidFill>
                    <a:prstClr val="black"/>
                  </a:solidFill>
                  <a:latin typeface="微軟正黑體" panose="020B0604030504040204" pitchFamily="34" charset="-120"/>
                  <a:ea typeface="微軟正黑體" panose="020B0604030504040204" pitchFamily="34" charset="-120"/>
                </a:rPr>
                <a:t>學年度○○就學區學生第○次免試入學超額比序（未含志願序）</a:t>
              </a:r>
              <a:endParaRPr lang="en-US" altLang="zh-TW" sz="2000" b="1" dirty="0">
                <a:solidFill>
                  <a:prstClr val="black"/>
                </a:solidFill>
                <a:latin typeface="微軟正黑體" panose="020B0604030504040204" pitchFamily="34" charset="-120"/>
                <a:ea typeface="微軟正黑體" panose="020B0604030504040204" pitchFamily="34" charset="-120"/>
              </a:endParaRPr>
            </a:p>
            <a:p>
              <a:pPr algn="ctr">
                <a:defRPr/>
              </a:pPr>
              <a:r>
                <a:rPr lang="zh-TW" altLang="zh-TW" sz="2000" b="1" u="sng" dirty="0">
                  <a:solidFill>
                    <a:srgbClr val="FF0000"/>
                  </a:solidFill>
                  <a:latin typeface="微軟正黑體" panose="020B0604030504040204" pitchFamily="34" charset="-120"/>
                  <a:ea typeface="微軟正黑體" panose="020B0604030504040204" pitchFamily="34" charset="-120"/>
                </a:rPr>
                <a:t>個別序位</a:t>
              </a:r>
              <a:r>
                <a:rPr lang="zh-TW" altLang="zh-TW" sz="2000" b="1" dirty="0">
                  <a:solidFill>
                    <a:prstClr val="black"/>
                  </a:solidFill>
                  <a:latin typeface="微軟正黑體" panose="020B0604030504040204" pitchFamily="34" charset="-120"/>
                  <a:ea typeface="微軟正黑體" panose="020B0604030504040204" pitchFamily="34" charset="-120"/>
                </a:rPr>
                <a:t>之比率及</a:t>
              </a:r>
              <a:r>
                <a:rPr lang="zh-TW" altLang="en-US" sz="2000" b="1" dirty="0">
                  <a:solidFill>
                    <a:prstClr val="black"/>
                  </a:solidFill>
                  <a:latin typeface="微軟正黑體" panose="020B0604030504040204" pitchFamily="34" charset="-120"/>
                  <a:ea typeface="微軟正黑體" panose="020B0604030504040204" pitchFamily="34" charset="-120"/>
                </a:rPr>
                <a:t>累積</a:t>
              </a:r>
              <a:r>
                <a:rPr lang="zh-TW" altLang="zh-TW" sz="2000" b="1" dirty="0">
                  <a:solidFill>
                    <a:prstClr val="black"/>
                  </a:solidFill>
                  <a:latin typeface="微軟正黑體" panose="020B0604030504040204" pitchFamily="34" charset="-120"/>
                  <a:ea typeface="微軟正黑體" panose="020B0604030504040204" pitchFamily="34" charset="-120"/>
                </a:rPr>
                <a:t>人數區間</a:t>
              </a:r>
              <a:r>
                <a:rPr lang="zh-TW" altLang="en-US" sz="2000" dirty="0">
                  <a:solidFill>
                    <a:prstClr val="black"/>
                  </a:solidFill>
                  <a:latin typeface="微軟正黑體" panose="020B0604030504040204" pitchFamily="34" charset="-120"/>
                  <a:ea typeface="微軟正黑體" panose="020B0604030504040204" pitchFamily="34" charset="-120"/>
                </a:rPr>
                <a:t>」</a:t>
              </a:r>
              <a:r>
                <a:rPr lang="zh-TW" altLang="zh-TW" sz="2000" b="1" dirty="0">
                  <a:solidFill>
                    <a:prstClr val="black"/>
                  </a:solidFill>
                  <a:latin typeface="微軟正黑體" panose="020B0604030504040204" pitchFamily="34" charset="-120"/>
                  <a:ea typeface="微軟正黑體" panose="020B0604030504040204" pitchFamily="34" charset="-120"/>
                </a:rPr>
                <a:t>查詢服務</a:t>
              </a:r>
              <a:endParaRPr lang="en-US" altLang="zh-TW" sz="2000" dirty="0">
                <a:solidFill>
                  <a:prstClr val="black"/>
                </a:solidFill>
                <a:latin typeface="微軟正黑體" panose="020B0604030504040204" pitchFamily="34" charset="-120"/>
                <a:ea typeface="微軟正黑體" panose="020B0604030504040204" pitchFamily="34" charset="-120"/>
              </a:endParaRPr>
            </a:p>
            <a:p>
              <a:pPr>
                <a:defRPr/>
              </a:pPr>
              <a:r>
                <a:rPr lang="zh-TW" altLang="en-US" sz="2000" b="1" dirty="0">
                  <a:solidFill>
                    <a:prstClr val="black"/>
                  </a:solidFill>
                  <a:latin typeface="標楷體" panose="03000509000000000000" pitchFamily="65" charset="-120"/>
                  <a:ea typeface="標楷體" panose="03000509000000000000" pitchFamily="65" charset="-120"/>
                </a:rPr>
                <a:t>說明：</a:t>
              </a:r>
              <a:r>
                <a:rPr lang="zh-TW" altLang="en-US" sz="2000" dirty="0">
                  <a:solidFill>
                    <a:prstClr val="black"/>
                  </a:solidFill>
                </a:rPr>
                <a:t>以下</a:t>
              </a:r>
              <a:r>
                <a:rPr lang="zh-TW" altLang="zh-TW" sz="2000" dirty="0">
                  <a:solidFill>
                    <a:prstClr val="black"/>
                  </a:solidFill>
                </a:rPr>
                <a:t>服務</a:t>
              </a:r>
              <a:r>
                <a:rPr lang="zh-TW" altLang="en-US" sz="2000" dirty="0">
                  <a:solidFill>
                    <a:prstClr val="black"/>
                  </a:solidFill>
                </a:rPr>
                <a:t>資訊</a:t>
              </a:r>
              <a:endParaRPr lang="en-US" altLang="zh-TW" sz="2000" b="1" dirty="0">
                <a:solidFill>
                  <a:prstClr val="black"/>
                </a:solidFill>
                <a:latin typeface="標楷體" panose="03000509000000000000" pitchFamily="65" charset="-120"/>
                <a:ea typeface="標楷體" panose="03000509000000000000" pitchFamily="65" charset="-120"/>
              </a:endParaRPr>
            </a:p>
            <a:p>
              <a:pPr>
                <a:defRPr/>
              </a:pPr>
              <a:r>
                <a:rPr lang="en-US" altLang="zh-TW" sz="2000" dirty="0">
                  <a:solidFill>
                    <a:prstClr val="black"/>
                  </a:solidFill>
                  <a:latin typeface="標楷體" panose="03000509000000000000" pitchFamily="65" charset="-120"/>
                  <a:ea typeface="標楷體" panose="03000509000000000000" pitchFamily="65" charset="-120"/>
                </a:rPr>
                <a:t>1.</a:t>
              </a:r>
              <a:r>
                <a:rPr lang="zh-TW" altLang="en-US" sz="2000" b="1" u="sng" dirty="0">
                  <a:solidFill>
                    <a:prstClr val="black"/>
                  </a:solidFill>
                  <a:latin typeface="標楷體" panose="03000509000000000000" pitchFamily="65" charset="-120"/>
                  <a:ea typeface="標楷體" panose="03000509000000000000" pitchFamily="65" charset="-120"/>
                </a:rPr>
                <a:t>因為免試入學尚未報名，故</a:t>
              </a:r>
              <a:r>
                <a:rPr lang="zh-TW" altLang="zh-TW" sz="2000" b="1" u="sng" dirty="0">
                  <a:solidFill>
                    <a:prstClr val="black"/>
                  </a:solidFill>
                  <a:latin typeface="標楷體" panose="03000509000000000000" pitchFamily="65" charset="-120"/>
                  <a:ea typeface="標楷體" panose="03000509000000000000" pitchFamily="65" charset="-120"/>
                </a:rPr>
                <a:t>以國中教育會考報名人數為計算</a:t>
              </a:r>
              <a:r>
                <a:rPr lang="zh-TW" altLang="en-US" sz="2000" b="1" u="sng" dirty="0">
                  <a:solidFill>
                    <a:prstClr val="black"/>
                  </a:solidFill>
                  <a:latin typeface="標楷體" panose="03000509000000000000" pitchFamily="65" charset="-120"/>
                  <a:ea typeface="標楷體" panose="03000509000000000000" pitchFamily="65" charset="-120"/>
                </a:rPr>
                <a:t>基</a:t>
              </a:r>
              <a:r>
                <a:rPr lang="zh-TW" altLang="zh-TW" sz="2000" b="1" u="sng" dirty="0">
                  <a:solidFill>
                    <a:prstClr val="black"/>
                  </a:solidFill>
                  <a:latin typeface="標楷體" panose="03000509000000000000" pitchFamily="65" charset="-120"/>
                  <a:ea typeface="標楷體" panose="03000509000000000000" pitchFamily="65" charset="-120"/>
                </a:rPr>
                <a:t>準</a:t>
              </a:r>
              <a:r>
                <a:rPr lang="zh-TW" altLang="zh-TW" sz="2000" dirty="0">
                  <a:solidFill>
                    <a:prstClr val="black"/>
                  </a:solidFill>
                  <a:latin typeface="標楷體" panose="03000509000000000000" pitchFamily="65" charset="-120"/>
                  <a:ea typeface="標楷體" panose="03000509000000000000" pitchFamily="65" charset="-120"/>
                </a:rPr>
                <a:t>。</a:t>
              </a:r>
              <a:endParaRPr lang="en-US" altLang="zh-TW" sz="2000" dirty="0">
                <a:solidFill>
                  <a:prstClr val="black"/>
                </a:solidFill>
                <a:latin typeface="標楷體" panose="03000509000000000000" pitchFamily="65" charset="-120"/>
                <a:ea typeface="標楷體" panose="03000509000000000000" pitchFamily="65" charset="-120"/>
              </a:endParaRPr>
            </a:p>
            <a:p>
              <a:pPr>
                <a:defRPr/>
              </a:pPr>
              <a:r>
                <a:rPr lang="en-US" altLang="zh-TW" sz="2000" dirty="0">
                  <a:solidFill>
                    <a:prstClr val="black"/>
                  </a:solidFill>
                  <a:latin typeface="標楷體" panose="03000509000000000000" pitchFamily="65" charset="-120"/>
                  <a:ea typeface="標楷體" panose="03000509000000000000" pitchFamily="65" charset="-120"/>
                </a:rPr>
                <a:t>2.</a:t>
              </a:r>
              <a:r>
                <a:rPr lang="zh-TW" altLang="zh-TW" sz="2000" dirty="0">
                  <a:solidFill>
                    <a:prstClr val="black"/>
                  </a:solidFill>
                  <a:latin typeface="標楷體" panose="03000509000000000000" pitchFamily="65" charset="-120"/>
                  <a:ea typeface="標楷體" panose="03000509000000000000" pitchFamily="65" charset="-120"/>
                </a:rPr>
                <a:t>根據該區超額比序項目之分配及比序順次，計算該區學生之整體表現，由前至後排序，並以每一區間比率</a:t>
              </a:r>
              <a:r>
                <a:rPr lang="zh-TW" altLang="zh-TW" sz="2400" dirty="0">
                  <a:solidFill>
                    <a:srgbClr val="FF0000"/>
                  </a:solidFill>
                  <a:latin typeface="標楷體" panose="03000509000000000000" pitchFamily="65" charset="-120"/>
                  <a:ea typeface="標楷體" panose="03000509000000000000" pitchFamily="65" charset="-120"/>
                </a:rPr>
                <a:t>不低於百分之一</a:t>
              </a:r>
              <a:r>
                <a:rPr lang="zh-TW" altLang="zh-TW" sz="2000" dirty="0">
                  <a:solidFill>
                    <a:prstClr val="black"/>
                  </a:solidFill>
                  <a:latin typeface="標楷體" panose="03000509000000000000" pitchFamily="65" charset="-120"/>
                  <a:ea typeface="標楷體" panose="03000509000000000000" pitchFamily="65" charset="-120"/>
                </a:rPr>
                <a:t>且</a:t>
              </a:r>
              <a:r>
                <a:rPr lang="zh-TW" altLang="zh-TW" sz="2400" dirty="0">
                  <a:solidFill>
                    <a:srgbClr val="FF0000"/>
                  </a:solidFill>
                  <a:latin typeface="標楷體" panose="03000509000000000000" pitchFamily="65" charset="-120"/>
                  <a:ea typeface="標楷體" panose="03000509000000000000" pitchFamily="65" charset="-120"/>
                </a:rPr>
                <a:t>人數不少於一百人</a:t>
              </a:r>
              <a:r>
                <a:rPr lang="zh-TW" altLang="zh-TW" sz="2000" dirty="0">
                  <a:solidFill>
                    <a:prstClr val="black"/>
                  </a:solidFill>
                  <a:latin typeface="標楷體" panose="03000509000000000000" pitchFamily="65" charset="-120"/>
                  <a:ea typeface="標楷體" panose="03000509000000000000" pitchFamily="65" charset="-120"/>
                </a:rPr>
                <a:t>，計算其個別序位所屬區間</a:t>
              </a:r>
              <a:r>
                <a:rPr lang="zh-TW" altLang="en-US" sz="2000" dirty="0">
                  <a:solidFill>
                    <a:prstClr val="black"/>
                  </a:solidFill>
                  <a:latin typeface="標楷體" panose="03000509000000000000" pitchFamily="65" charset="-120"/>
                  <a:ea typeface="標楷體" panose="03000509000000000000" pitchFamily="65" charset="-120"/>
                </a:rPr>
                <a:t>，</a:t>
              </a:r>
              <a:r>
                <a:rPr lang="zh-TW" altLang="zh-TW" sz="2000" dirty="0">
                  <a:solidFill>
                    <a:prstClr val="black"/>
                  </a:solidFill>
                  <a:latin typeface="標楷體" panose="03000509000000000000" pitchFamily="65" charset="-120"/>
                  <a:ea typeface="標楷體" panose="03000509000000000000" pitchFamily="65" charset="-120"/>
                </a:rPr>
                <a:t>其比率均算至小數點第二位，第三位以下四捨五入</a:t>
              </a:r>
              <a:r>
                <a:rPr lang="zh-TW" altLang="en-US" sz="2000" dirty="0">
                  <a:solidFill>
                    <a:prstClr val="black"/>
                  </a:solidFill>
                  <a:latin typeface="標楷體" panose="03000509000000000000" pitchFamily="65" charset="-120"/>
                  <a:ea typeface="標楷體" panose="03000509000000000000" pitchFamily="65" charset="-120"/>
                </a:rPr>
                <a:t>，</a:t>
              </a:r>
              <a:r>
                <a:rPr lang="zh-TW" altLang="zh-TW" sz="2000" dirty="0">
                  <a:solidFill>
                    <a:prstClr val="black"/>
                  </a:solidFill>
                  <a:latin typeface="標楷體" panose="03000509000000000000" pitchFamily="65" charset="-120"/>
                  <a:ea typeface="標楷體" panose="03000509000000000000" pitchFamily="65" charset="-120"/>
                </a:rPr>
                <a:t>另就序位比率為後百分之二十以下者，得以同一比率區間呈現。</a:t>
              </a:r>
              <a:endParaRPr lang="en-US" altLang="zh-TW" sz="2000" dirty="0">
                <a:solidFill>
                  <a:prstClr val="black"/>
                </a:solidFill>
                <a:latin typeface="標楷體" panose="03000509000000000000" pitchFamily="65" charset="-120"/>
                <a:ea typeface="標楷體" panose="03000509000000000000" pitchFamily="65" charset="-120"/>
              </a:endParaRPr>
            </a:p>
            <a:p>
              <a:pPr>
                <a:defRPr/>
              </a:pPr>
              <a:r>
                <a:rPr lang="en-US" altLang="zh-TW" sz="2000" dirty="0">
                  <a:solidFill>
                    <a:prstClr val="black"/>
                  </a:solidFill>
                  <a:latin typeface="標楷體" panose="03000509000000000000" pitchFamily="65" charset="-120"/>
                  <a:ea typeface="標楷體" panose="03000509000000000000" pitchFamily="65" charset="-120"/>
                </a:rPr>
                <a:t>3.</a:t>
              </a:r>
              <a:r>
                <a:rPr lang="zh-TW" altLang="zh-TW" sz="2000" dirty="0">
                  <a:solidFill>
                    <a:prstClr val="black"/>
                  </a:solidFill>
                  <a:latin typeface="標楷體" panose="03000509000000000000" pitchFamily="65" charset="-120"/>
                  <a:ea typeface="標楷體" panose="03000509000000000000" pitchFamily="65" charset="-120"/>
                </a:rPr>
                <a:t>僅供個人進行志願選填參考，任何個人、團體、學校或機關不得蒐集處理、公開呈現或做其他目的之使用。</a:t>
              </a:r>
            </a:p>
            <a:p>
              <a:pPr>
                <a:defRPr/>
              </a:pPr>
              <a:r>
                <a:rPr lang="en-US" altLang="zh-TW" sz="2000" dirty="0">
                  <a:solidFill>
                    <a:prstClr val="black"/>
                  </a:solidFill>
                  <a:latin typeface="標楷體" panose="03000509000000000000" pitchFamily="65" charset="-120"/>
                  <a:ea typeface="標楷體" panose="03000509000000000000" pitchFamily="65" charset="-120"/>
                </a:rPr>
                <a:t>4.</a:t>
              </a:r>
              <a:r>
                <a:rPr lang="zh-TW" altLang="en-US" sz="2000" dirty="0">
                  <a:solidFill>
                    <a:prstClr val="black"/>
                  </a:solidFill>
                  <a:latin typeface="標楷體" panose="03000509000000000000" pitchFamily="65" charset="-120"/>
                  <a:ea typeface="標楷體" panose="03000509000000000000" pitchFamily="65" charset="-120"/>
                </a:rPr>
                <a:t>於</a:t>
              </a:r>
              <a:r>
                <a:rPr lang="zh-TW" altLang="zh-TW" sz="2000" dirty="0">
                  <a:solidFill>
                    <a:prstClr val="black"/>
                  </a:solidFill>
                  <a:latin typeface="標楷體" panose="03000509000000000000" pitchFamily="65" charset="-120"/>
                  <a:ea typeface="標楷體" panose="03000509000000000000" pitchFamily="65" charset="-120"/>
                </a:rPr>
                <a:t>選填志願時</a:t>
              </a:r>
              <a:r>
                <a:rPr lang="zh-TW" altLang="en-US" sz="2000" dirty="0">
                  <a:solidFill>
                    <a:prstClr val="black"/>
                  </a:solidFill>
                  <a:latin typeface="標楷體" panose="03000509000000000000" pitchFamily="65" charset="-120"/>
                  <a:ea typeface="標楷體" panose="03000509000000000000" pitchFamily="65" charset="-120"/>
                </a:rPr>
                <a:t>提供</a:t>
              </a:r>
              <a:r>
                <a:rPr lang="zh-TW" altLang="zh-TW" sz="2000" dirty="0">
                  <a:solidFill>
                    <a:prstClr val="black"/>
                  </a:solidFill>
                  <a:latin typeface="標楷體" panose="03000509000000000000" pitchFamily="65" charset="-120"/>
                  <a:ea typeface="標楷體" panose="03000509000000000000" pitchFamily="65" charset="-120"/>
                </a:rPr>
                <a:t>參考外，</a:t>
              </a:r>
              <a:r>
                <a:rPr lang="zh-TW" altLang="zh-TW" sz="2000" b="1" u="sng" dirty="0">
                  <a:solidFill>
                    <a:prstClr val="black"/>
                  </a:solidFill>
                  <a:latin typeface="標楷體" panose="03000509000000000000" pitchFamily="65" charset="-120"/>
                  <a:ea typeface="標楷體" panose="03000509000000000000" pitchFamily="65" charset="-120"/>
                </a:rPr>
                <a:t>務必考量國中學生生涯輔導紀錄手冊及生涯發展規劃書，並參酌以往免試入學志願選填試探後，學校所給予之輔導建議，依照興趣、性向和能力，將志願序填滿，以選擇適宜的學校就近入學</a:t>
              </a:r>
              <a:r>
                <a:rPr lang="zh-TW" altLang="zh-TW" sz="2000" dirty="0">
                  <a:solidFill>
                    <a:prstClr val="black"/>
                  </a:solidFill>
                  <a:latin typeface="標楷體" panose="03000509000000000000" pitchFamily="65" charset="-120"/>
                  <a:ea typeface="標楷體" panose="03000509000000000000" pitchFamily="65" charset="-120"/>
                </a:rPr>
                <a:t>。</a:t>
              </a:r>
              <a:endParaRPr lang="en-US" altLang="zh-TW" sz="2000" b="1" dirty="0">
                <a:solidFill>
                  <a:prstClr val="black"/>
                </a:solidFill>
                <a:latin typeface="標楷體" panose="03000509000000000000" pitchFamily="65" charset="-120"/>
                <a:ea typeface="標楷體" panose="03000509000000000000" pitchFamily="65" charset="-120"/>
              </a:endParaRPr>
            </a:p>
          </p:txBody>
        </p:sp>
        <p:sp>
          <p:nvSpPr>
            <p:cNvPr id="4" name="圓角矩形 3"/>
            <p:cNvSpPr/>
            <p:nvPr/>
          </p:nvSpPr>
          <p:spPr>
            <a:xfrm>
              <a:off x="1475656" y="4925055"/>
              <a:ext cx="6480720" cy="1800200"/>
            </a:xfrm>
            <a:prstGeom prst="roundRect">
              <a:avLst/>
            </a:prstGeom>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anchor="ctr"/>
            <a:lstStyle/>
            <a:p>
              <a:pPr>
                <a:defRPr/>
              </a:pPr>
              <a:r>
                <a:rPr lang="zh-TW" altLang="zh-TW" sz="2400" b="1" dirty="0">
                  <a:solidFill>
                    <a:srgbClr val="FF0000"/>
                  </a:solidFill>
                  <a:latin typeface="標楷體" panose="03000509000000000000" pitchFamily="65" charset="-120"/>
                  <a:ea typeface="標楷體" panose="03000509000000000000" pitchFamily="65" charset="-120"/>
                </a:rPr>
                <a:t>學生：</a:t>
              </a:r>
              <a:r>
                <a:rPr lang="en-US" altLang="zh-TW" sz="2400" b="1" u="sng" dirty="0">
                  <a:solidFill>
                    <a:srgbClr val="FF0000"/>
                  </a:solidFill>
                  <a:latin typeface="標楷體" panose="03000509000000000000" pitchFamily="65" charset="-120"/>
                  <a:ea typeface="標楷體" panose="03000509000000000000" pitchFamily="65" charset="-120"/>
                </a:rPr>
                <a:t>       </a:t>
              </a:r>
              <a:r>
                <a:rPr lang="zh-TW" altLang="zh-TW" sz="2400" b="1" dirty="0">
                  <a:solidFill>
                    <a:srgbClr val="FF0000"/>
                  </a:solidFill>
                  <a:latin typeface="標楷體" panose="03000509000000000000" pitchFamily="65" charset="-120"/>
                  <a:ea typeface="標楷體" panose="03000509000000000000" pitchFamily="65" charset="-120"/>
                </a:rPr>
                <a:t>身分證字號：</a:t>
              </a:r>
              <a:r>
                <a:rPr lang="en-US" altLang="zh-TW" sz="2400" b="1" dirty="0">
                  <a:solidFill>
                    <a:srgbClr val="FF0000"/>
                  </a:solidFill>
                  <a:latin typeface="標楷體" panose="03000509000000000000" pitchFamily="65" charset="-120"/>
                  <a:ea typeface="標楷體" panose="03000509000000000000" pitchFamily="65" charset="-120"/>
                </a:rPr>
                <a:t>_________</a:t>
              </a:r>
              <a:endParaRPr lang="zh-TW" altLang="zh-TW" sz="2400" b="1" dirty="0">
                <a:solidFill>
                  <a:srgbClr val="FF0000"/>
                </a:solidFill>
                <a:latin typeface="標楷體" panose="03000509000000000000" pitchFamily="65" charset="-120"/>
                <a:ea typeface="標楷體" panose="03000509000000000000" pitchFamily="65" charset="-120"/>
              </a:endParaRPr>
            </a:p>
            <a:p>
              <a:pPr>
                <a:defRPr/>
              </a:pPr>
              <a:r>
                <a:rPr lang="zh-TW" altLang="zh-TW" sz="2400" dirty="0">
                  <a:solidFill>
                    <a:prstClr val="black"/>
                  </a:solidFill>
                  <a:latin typeface="標楷體" panose="03000509000000000000" pitchFamily="65" charset="-120"/>
                  <a:ea typeface="標楷體" panose="03000509000000000000" pitchFamily="65" charset="-120"/>
                </a:rPr>
                <a:t>個別序位之比率及</a:t>
              </a:r>
              <a:r>
                <a:rPr lang="zh-TW" altLang="en-US" sz="2400" dirty="0">
                  <a:solidFill>
                    <a:prstClr val="black"/>
                  </a:solidFill>
                  <a:latin typeface="標楷體" panose="03000509000000000000" pitchFamily="65" charset="-120"/>
                  <a:ea typeface="標楷體" panose="03000509000000000000" pitchFamily="65" charset="-120"/>
                </a:rPr>
                <a:t>累積</a:t>
              </a:r>
              <a:r>
                <a:rPr lang="zh-TW" altLang="zh-TW" sz="2400" dirty="0">
                  <a:solidFill>
                    <a:prstClr val="black"/>
                  </a:solidFill>
                  <a:latin typeface="標楷體" panose="03000509000000000000" pitchFamily="65" charset="-120"/>
                  <a:ea typeface="標楷體" panose="03000509000000000000" pitchFamily="65" charset="-120"/>
                </a:rPr>
                <a:t>人數區間：</a:t>
              </a:r>
            </a:p>
            <a:p>
              <a:pPr>
                <a:defRPr/>
              </a:pPr>
              <a:r>
                <a:rPr lang="zh-TW" altLang="zh-TW" sz="2400" dirty="0">
                  <a:solidFill>
                    <a:prstClr val="black"/>
                  </a:solidFill>
                  <a:latin typeface="標楷體" panose="03000509000000000000" pitchFamily="65" charset="-120"/>
                  <a:ea typeface="標楷體" panose="03000509000000000000" pitchFamily="65" charset="-120"/>
                </a:rPr>
                <a:t>比</a:t>
              </a:r>
              <a:r>
                <a:rPr lang="zh-TW" altLang="en-US" sz="2400" dirty="0">
                  <a:solidFill>
                    <a:prstClr val="black"/>
                  </a:solidFill>
                  <a:latin typeface="標楷體" panose="03000509000000000000" pitchFamily="65" charset="-120"/>
                  <a:ea typeface="標楷體" panose="03000509000000000000" pitchFamily="65" charset="-120"/>
                </a:rPr>
                <a:t>    </a:t>
              </a:r>
              <a:r>
                <a:rPr lang="zh-TW" altLang="zh-TW" sz="2400" dirty="0">
                  <a:solidFill>
                    <a:prstClr val="black"/>
                  </a:solidFill>
                  <a:latin typeface="標楷體" panose="03000509000000000000" pitchFamily="65" charset="-120"/>
                  <a:ea typeface="標楷體" panose="03000509000000000000" pitchFamily="65" charset="-120"/>
                </a:rPr>
                <a:t>率區間：</a:t>
              </a:r>
              <a:r>
                <a:rPr lang="en-US" altLang="zh-TW" sz="2400" u="sng" dirty="0">
                  <a:solidFill>
                    <a:prstClr val="black"/>
                  </a:solidFill>
                  <a:latin typeface="標楷體" panose="03000509000000000000" pitchFamily="65" charset="-120"/>
                  <a:ea typeface="標楷體" panose="03000509000000000000" pitchFamily="65" charset="-120"/>
                </a:rPr>
                <a:t>        </a:t>
              </a:r>
              <a:r>
                <a:rPr lang="zh-TW" altLang="zh-TW" sz="2400" dirty="0">
                  <a:solidFill>
                    <a:prstClr val="black"/>
                  </a:solidFill>
                  <a:latin typeface="標楷體" panose="03000509000000000000" pitchFamily="65" charset="-120"/>
                  <a:ea typeface="標楷體" panose="03000509000000000000" pitchFamily="65" charset="-120"/>
                </a:rPr>
                <a:t>％～</a:t>
              </a:r>
              <a:r>
                <a:rPr lang="en-US" altLang="zh-TW" sz="2400" u="sng" dirty="0">
                  <a:solidFill>
                    <a:prstClr val="black"/>
                  </a:solidFill>
                  <a:latin typeface="標楷體" panose="03000509000000000000" pitchFamily="65" charset="-120"/>
                  <a:ea typeface="標楷體" panose="03000509000000000000" pitchFamily="65" charset="-120"/>
                </a:rPr>
                <a:t>       </a:t>
              </a:r>
              <a:r>
                <a:rPr lang="zh-TW" altLang="zh-TW" sz="2400" dirty="0">
                  <a:solidFill>
                    <a:prstClr val="black"/>
                  </a:solidFill>
                  <a:latin typeface="標楷體" panose="03000509000000000000" pitchFamily="65" charset="-120"/>
                  <a:ea typeface="標楷體" panose="03000509000000000000" pitchFamily="65" charset="-120"/>
                </a:rPr>
                <a:t>％；</a:t>
              </a:r>
            </a:p>
            <a:p>
              <a:pPr>
                <a:defRPr/>
              </a:pPr>
              <a:r>
                <a:rPr lang="zh-TW" altLang="en-US" sz="2400" dirty="0">
                  <a:solidFill>
                    <a:prstClr val="black"/>
                  </a:solidFill>
                  <a:latin typeface="標楷體" panose="03000509000000000000" pitchFamily="65" charset="-120"/>
                  <a:ea typeface="標楷體" panose="03000509000000000000" pitchFamily="65" charset="-120"/>
                </a:rPr>
                <a:t>累積</a:t>
              </a:r>
              <a:r>
                <a:rPr lang="zh-TW" altLang="zh-TW" sz="2400" dirty="0">
                  <a:solidFill>
                    <a:prstClr val="black"/>
                  </a:solidFill>
                  <a:latin typeface="標楷體" panose="03000509000000000000" pitchFamily="65" charset="-120"/>
                  <a:ea typeface="標楷體" panose="03000509000000000000" pitchFamily="65" charset="-120"/>
                </a:rPr>
                <a:t>人數區間：</a:t>
              </a:r>
              <a:r>
                <a:rPr lang="en-US" altLang="zh-TW" sz="2400" u="sng" dirty="0">
                  <a:solidFill>
                    <a:prstClr val="black"/>
                  </a:solidFill>
                  <a:latin typeface="標楷體" panose="03000509000000000000" pitchFamily="65" charset="-120"/>
                  <a:ea typeface="標楷體" panose="03000509000000000000" pitchFamily="65" charset="-120"/>
                </a:rPr>
                <a:t>        </a:t>
              </a:r>
              <a:r>
                <a:rPr lang="zh-TW" altLang="zh-TW" sz="2400" dirty="0">
                  <a:solidFill>
                    <a:prstClr val="black"/>
                  </a:solidFill>
                  <a:latin typeface="標楷體" panose="03000509000000000000" pitchFamily="65" charset="-120"/>
                  <a:ea typeface="標楷體" panose="03000509000000000000" pitchFamily="65" charset="-120"/>
                </a:rPr>
                <a:t>人～</a:t>
              </a:r>
              <a:r>
                <a:rPr lang="en-US" altLang="zh-TW" sz="2400" u="sng" dirty="0">
                  <a:solidFill>
                    <a:prstClr val="black"/>
                  </a:solidFill>
                  <a:latin typeface="標楷體" panose="03000509000000000000" pitchFamily="65" charset="-120"/>
                  <a:ea typeface="標楷體" panose="03000509000000000000" pitchFamily="65" charset="-120"/>
                </a:rPr>
                <a:t>       </a:t>
              </a:r>
              <a:r>
                <a:rPr lang="zh-TW" altLang="zh-TW" sz="2400" dirty="0">
                  <a:solidFill>
                    <a:prstClr val="black"/>
                  </a:solidFill>
                  <a:latin typeface="標楷體" panose="03000509000000000000" pitchFamily="65" charset="-120"/>
                  <a:ea typeface="標楷體" panose="03000509000000000000" pitchFamily="65" charset="-120"/>
                </a:rPr>
                <a:t>人</a:t>
              </a:r>
              <a:r>
                <a:rPr lang="zh-TW" altLang="en-US" sz="2400" dirty="0">
                  <a:solidFill>
                    <a:prstClr val="black"/>
                  </a:solidFill>
                  <a:latin typeface="標楷體" panose="03000509000000000000" pitchFamily="65" charset="-120"/>
                  <a:ea typeface="標楷體" panose="03000509000000000000" pitchFamily="65" charset="-120"/>
                </a:rPr>
                <a:t>。</a:t>
              </a:r>
              <a:endParaRPr lang="zh-TW" altLang="en-US" sz="2400" dirty="0">
                <a:solidFill>
                  <a:prstClr val="black"/>
                </a:solidFill>
              </a:endParaRPr>
            </a:p>
          </p:txBody>
        </p:sp>
      </p:grpSp>
      <p:sp>
        <p:nvSpPr>
          <p:cNvPr id="179203" name="矩形 5"/>
          <p:cNvSpPr>
            <a:spLocks noChangeArrowheads="1"/>
          </p:cNvSpPr>
          <p:nvPr/>
        </p:nvSpPr>
        <p:spPr bwMode="auto">
          <a:xfrm>
            <a:off x="2065384" y="183366"/>
            <a:ext cx="8650194"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spcBef>
                <a:spcPct val="0"/>
              </a:spcBef>
              <a:buFontTx/>
              <a:buNone/>
            </a:pPr>
            <a:r>
              <a:rPr lang="zh-TW" altLang="en-US" sz="2800" b="1" dirty="0">
                <a:solidFill>
                  <a:srgbClr val="000000"/>
                </a:solidFill>
                <a:latin typeface="微軟正黑體" panose="020B0604030504040204" pitchFamily="34" charset="-120"/>
                <a:ea typeface="微軟正黑體" panose="020B0604030504040204" pitchFamily="34" charset="-120"/>
              </a:rPr>
              <a:t>表三：</a:t>
            </a:r>
            <a:r>
              <a:rPr lang="en-US" altLang="zh-TW" sz="2800" b="1" dirty="0">
                <a:solidFill>
                  <a:srgbClr val="000000"/>
                </a:solidFill>
                <a:latin typeface="微軟正黑體" panose="020B0604030504040204" pitchFamily="34" charset="-120"/>
                <a:ea typeface="微軟正黑體" panose="020B0604030504040204" pitchFamily="34" charset="-120"/>
              </a:rPr>
              <a:t>104</a:t>
            </a:r>
            <a:r>
              <a:rPr lang="zh-TW" altLang="en-US" sz="2800" b="1" dirty="0">
                <a:solidFill>
                  <a:srgbClr val="000000"/>
                </a:solidFill>
                <a:latin typeface="微軟正黑體" panose="020B0604030504040204" pitchFamily="34" charset="-120"/>
                <a:ea typeface="微軟正黑體" panose="020B0604030504040204" pitchFamily="34" charset="-120"/>
              </a:rPr>
              <a:t>學年度臺南就學區</a:t>
            </a:r>
            <a:r>
              <a:rPr lang="zh-TW" altLang="en-US" sz="2800" b="1" dirty="0" smtClean="0">
                <a:solidFill>
                  <a:srgbClr val="000000"/>
                </a:solidFill>
                <a:latin typeface="微軟正黑體" panose="020B0604030504040204" pitchFamily="34" charset="-120"/>
                <a:ea typeface="微軟正黑體" panose="020B0604030504040204" pitchFamily="34" charset="-120"/>
              </a:rPr>
              <a:t>學生免試</a:t>
            </a:r>
            <a:r>
              <a:rPr lang="zh-TW" altLang="en-US" sz="2800" b="1" dirty="0">
                <a:solidFill>
                  <a:srgbClr val="000000"/>
                </a:solidFill>
                <a:latin typeface="微軟正黑體" panose="020B0604030504040204" pitchFamily="34" charset="-120"/>
                <a:ea typeface="微軟正黑體" panose="020B0604030504040204" pitchFamily="34" charset="-120"/>
              </a:rPr>
              <a:t>入學</a:t>
            </a:r>
            <a:r>
              <a:rPr lang="zh-TW" altLang="en-US" sz="2800" b="1" dirty="0">
                <a:solidFill>
                  <a:srgbClr val="FF0000"/>
                </a:solidFill>
                <a:latin typeface="微軟正黑體" panose="020B0604030504040204" pitchFamily="34" charset="-120"/>
                <a:ea typeface="微軟正黑體" panose="020B0604030504040204" pitchFamily="34" charset="-120"/>
              </a:rPr>
              <a:t>個別序位</a:t>
            </a:r>
            <a:r>
              <a:rPr lang="zh-TW" altLang="en-US" sz="2800" b="1" dirty="0">
                <a:solidFill>
                  <a:srgbClr val="000000"/>
                </a:solidFill>
                <a:latin typeface="微軟正黑體" panose="020B0604030504040204" pitchFamily="34" charset="-120"/>
                <a:ea typeface="微軟正黑體" panose="020B0604030504040204" pitchFamily="34" charset="-120"/>
              </a:rPr>
              <a:t>表</a:t>
            </a:r>
          </a:p>
        </p:txBody>
      </p:sp>
      <p:sp>
        <p:nvSpPr>
          <p:cNvPr id="6" name="投影片編號版面配置區 1"/>
          <p:cNvSpPr>
            <a:spLocks noGrp="1"/>
          </p:cNvSpPr>
          <p:nvPr>
            <p:ph type="sldNum" sz="quarter" idx="12"/>
          </p:nvPr>
        </p:nvSpPr>
        <p:spPr>
          <a:xfrm>
            <a:off x="531813" y="787400"/>
            <a:ext cx="779462" cy="365125"/>
          </a:xfrm>
        </p:spPr>
        <p:txBody>
          <a:bodyPr/>
          <a:lstStyle/>
          <a:p>
            <a:pPr>
              <a:defRPr/>
            </a:pPr>
            <a:r>
              <a:rPr lang="en-US" altLang="zh-TW" dirty="0" smtClean="0"/>
              <a:t>105</a:t>
            </a:r>
            <a:endParaRPr lang="zh-TW" altLang="en-US" dirty="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標題 1"/>
          <p:cNvSpPr>
            <a:spLocks noGrp="1"/>
          </p:cNvSpPr>
          <p:nvPr>
            <p:ph type="title"/>
          </p:nvPr>
        </p:nvSpPr>
        <p:spPr>
          <a:xfrm>
            <a:off x="2431560" y="183046"/>
            <a:ext cx="8911687" cy="699081"/>
          </a:xfrm>
        </p:spPr>
        <p:txBody>
          <a:bodyPr/>
          <a:lstStyle/>
          <a:p>
            <a:r>
              <a:rPr lang="zh-TW" altLang="en-US" dirty="0" smtClean="0"/>
              <a:t>個別序位分數</a:t>
            </a:r>
          </a:p>
        </p:txBody>
      </p:sp>
      <p:graphicFrame>
        <p:nvGraphicFramePr>
          <p:cNvPr id="3" name="表格 2"/>
          <p:cNvGraphicFramePr>
            <a:graphicFrameLocks noGrp="1"/>
          </p:cNvGraphicFramePr>
          <p:nvPr>
            <p:extLst>
              <p:ext uri="{D42A27DB-BD31-4B8C-83A1-F6EECF244321}">
                <p14:modId xmlns:p14="http://schemas.microsoft.com/office/powerpoint/2010/main" xmlns="" val="1167922871"/>
              </p:ext>
            </p:extLst>
          </p:nvPr>
        </p:nvGraphicFramePr>
        <p:xfrm>
          <a:off x="1981200" y="839094"/>
          <a:ext cx="8916296" cy="5939408"/>
        </p:xfrm>
        <a:graphic>
          <a:graphicData uri="http://schemas.openxmlformats.org/drawingml/2006/table">
            <a:tbl>
              <a:tblPr>
                <a:tableStyleId>{5C22544A-7EE6-4342-B048-85BDC9FD1C3A}</a:tableStyleId>
              </a:tblPr>
              <a:tblGrid>
                <a:gridCol w="2527362">
                  <a:extLst>
                    <a:ext uri="{9D8B030D-6E8A-4147-A177-3AD203B41FA5}">
                      <a16:colId xmlns="" xmlns:a16="http://schemas.microsoft.com/office/drawing/2014/main" val="20000"/>
                    </a:ext>
                  </a:extLst>
                </a:gridCol>
                <a:gridCol w="2527362">
                  <a:extLst>
                    <a:ext uri="{9D8B030D-6E8A-4147-A177-3AD203B41FA5}">
                      <a16:colId xmlns="" xmlns:a16="http://schemas.microsoft.com/office/drawing/2014/main" val="20001"/>
                    </a:ext>
                  </a:extLst>
                </a:gridCol>
                <a:gridCol w="1930786">
                  <a:extLst>
                    <a:ext uri="{9D8B030D-6E8A-4147-A177-3AD203B41FA5}">
                      <a16:colId xmlns="" xmlns:a16="http://schemas.microsoft.com/office/drawing/2014/main" val="20002"/>
                    </a:ext>
                  </a:extLst>
                </a:gridCol>
                <a:gridCol w="1930786">
                  <a:extLst>
                    <a:ext uri="{9D8B030D-6E8A-4147-A177-3AD203B41FA5}">
                      <a16:colId xmlns="" xmlns:a16="http://schemas.microsoft.com/office/drawing/2014/main" val="20003"/>
                    </a:ext>
                  </a:extLst>
                </a:gridCol>
              </a:tblGrid>
              <a:tr h="548642">
                <a:tc gridSpan="2">
                  <a:txBody>
                    <a:bodyPr/>
                    <a:lstStyle/>
                    <a:p>
                      <a:pPr algn="ctr">
                        <a:lnSpc>
                          <a:spcPts val="1500"/>
                        </a:lnSpc>
                        <a:spcAft>
                          <a:spcPts val="0"/>
                        </a:spcAft>
                        <a:tabLst>
                          <a:tab pos="90170" algn="l"/>
                        </a:tabLst>
                      </a:pPr>
                      <a:r>
                        <a:rPr lang="zh-TW" sz="2000" kern="0" dirty="0">
                          <a:effectLst/>
                        </a:rPr>
                        <a:t>比序</a:t>
                      </a:r>
                      <a:r>
                        <a:rPr lang="zh-TW" sz="2000" kern="100" dirty="0">
                          <a:effectLst/>
                        </a:rPr>
                        <a:t>項目</a:t>
                      </a:r>
                      <a:endParaRPr lang="zh-TW" sz="2000" kern="100" dirty="0">
                        <a:effectLst/>
                        <a:latin typeface="Times New Roman" panose="02020603050405020304" pitchFamily="18" charset="0"/>
                        <a:ea typeface="標楷體" panose="03000509000000000000" pitchFamily="65" charset="-120"/>
                      </a:endParaRPr>
                    </a:p>
                  </a:txBody>
                  <a:tcPr marL="17780" marR="17780" marT="0" marB="0" anchor="ctr">
                    <a:solidFill>
                      <a:schemeClr val="accent6"/>
                    </a:solidFill>
                  </a:tcPr>
                </a:tc>
                <a:tc hMerge="1">
                  <a:txBody>
                    <a:bodyPr/>
                    <a:lstStyle/>
                    <a:p>
                      <a:endParaRPr lang="zh-TW" altLang="en-US"/>
                    </a:p>
                  </a:txBody>
                  <a:tcPr/>
                </a:tc>
                <a:tc>
                  <a:txBody>
                    <a:bodyPr/>
                    <a:lstStyle/>
                    <a:p>
                      <a:pPr algn="ctr">
                        <a:lnSpc>
                          <a:spcPts val="1500"/>
                        </a:lnSpc>
                        <a:spcAft>
                          <a:spcPts val="0"/>
                        </a:spcAft>
                      </a:pPr>
                      <a:r>
                        <a:rPr lang="zh-TW" sz="2000" kern="0" dirty="0">
                          <a:effectLst/>
                        </a:rPr>
                        <a:t>個別序位表</a:t>
                      </a:r>
                      <a:endParaRPr lang="zh-TW" sz="2000" kern="100" dirty="0">
                        <a:effectLst/>
                        <a:latin typeface="Times New Roman" panose="02020603050405020304" pitchFamily="18" charset="0"/>
                        <a:ea typeface="標楷體" panose="03000509000000000000" pitchFamily="65" charset="-120"/>
                      </a:endParaRPr>
                    </a:p>
                  </a:txBody>
                  <a:tcPr marL="17780" marR="17780" marT="0" marB="0" anchor="ctr">
                    <a:solidFill>
                      <a:schemeClr val="accent6"/>
                    </a:solidFill>
                  </a:tcPr>
                </a:tc>
                <a:tc>
                  <a:txBody>
                    <a:bodyPr/>
                    <a:lstStyle/>
                    <a:p>
                      <a:pPr algn="ctr">
                        <a:lnSpc>
                          <a:spcPts val="1500"/>
                        </a:lnSpc>
                        <a:spcAft>
                          <a:spcPts val="0"/>
                        </a:spcAft>
                      </a:pPr>
                      <a:r>
                        <a:rPr lang="zh-TW" sz="2000" kern="0" dirty="0">
                          <a:effectLst/>
                        </a:rPr>
                        <a:t>選填志願時出現</a:t>
                      </a:r>
                      <a:endParaRPr lang="zh-TW" sz="2000" kern="100" dirty="0">
                        <a:effectLst/>
                        <a:latin typeface="Times New Roman" panose="02020603050405020304" pitchFamily="18" charset="0"/>
                        <a:ea typeface="標楷體" panose="03000509000000000000" pitchFamily="65" charset="-120"/>
                      </a:endParaRPr>
                    </a:p>
                  </a:txBody>
                  <a:tcPr marL="17780" marR="17780" marT="0" marB="0" anchor="ctr">
                    <a:solidFill>
                      <a:schemeClr val="accent6"/>
                    </a:solidFill>
                  </a:tcPr>
                </a:tc>
                <a:extLst>
                  <a:ext uri="{0D108BD9-81ED-4DB2-BD59-A6C34878D82A}">
                    <a16:rowId xmlns="" xmlns:a16="http://schemas.microsoft.com/office/drawing/2014/main" val="10000"/>
                  </a:ext>
                </a:extLst>
              </a:tr>
              <a:tr h="324927">
                <a:tc rowSpan="2">
                  <a:txBody>
                    <a:bodyPr/>
                    <a:lstStyle/>
                    <a:p>
                      <a:pPr algn="l">
                        <a:lnSpc>
                          <a:spcPts val="1500"/>
                        </a:lnSpc>
                        <a:spcAft>
                          <a:spcPts val="0"/>
                        </a:spcAft>
                      </a:pPr>
                      <a:r>
                        <a:rPr lang="zh-TW" sz="2000" kern="0" dirty="0">
                          <a:solidFill>
                            <a:srgbClr val="FF0000"/>
                          </a:solidFill>
                          <a:effectLst/>
                        </a:rPr>
                        <a:t>1.志願序</a:t>
                      </a:r>
                      <a:endParaRPr lang="zh-TW" sz="2000" kern="100" dirty="0">
                        <a:solidFill>
                          <a:srgbClr val="FF0000"/>
                        </a:solidFill>
                        <a:effectLst/>
                        <a:latin typeface="Times New Roman" panose="02020603050405020304" pitchFamily="18" charset="0"/>
                        <a:ea typeface="標楷體" panose="03000509000000000000" pitchFamily="65" charset="-120"/>
                      </a:endParaRPr>
                    </a:p>
                  </a:txBody>
                  <a:tcPr marL="17780" marR="17780" marT="0" marB="0" anchor="ctr"/>
                </a:tc>
                <a:tc>
                  <a:txBody>
                    <a:bodyPr/>
                    <a:lstStyle/>
                    <a:p>
                      <a:pPr algn="l">
                        <a:lnSpc>
                          <a:spcPts val="1500"/>
                        </a:lnSpc>
                        <a:spcAft>
                          <a:spcPts val="0"/>
                        </a:spcAft>
                      </a:pPr>
                      <a:r>
                        <a:rPr lang="zh-TW" sz="2000" kern="0" dirty="0">
                          <a:solidFill>
                            <a:srgbClr val="FF0000"/>
                          </a:solidFill>
                          <a:effectLst/>
                        </a:rPr>
                        <a:t>志願序</a:t>
                      </a:r>
                      <a:endParaRPr lang="zh-TW" sz="2000" kern="100" dirty="0">
                        <a:solidFill>
                          <a:srgbClr val="FF0000"/>
                        </a:solidFill>
                        <a:effectLst/>
                        <a:latin typeface="Times New Roman" panose="02020603050405020304" pitchFamily="18" charset="0"/>
                        <a:ea typeface="標楷體" panose="03000509000000000000" pitchFamily="65" charset="-120"/>
                      </a:endParaRPr>
                    </a:p>
                  </a:txBody>
                  <a:tcPr marL="17780" marR="17780" marT="0" marB="0" anchor="ctr"/>
                </a:tc>
                <a:tc>
                  <a:txBody>
                    <a:bodyPr/>
                    <a:lstStyle/>
                    <a:p>
                      <a:pPr algn="ctr">
                        <a:lnSpc>
                          <a:spcPts val="1500"/>
                        </a:lnSpc>
                        <a:spcAft>
                          <a:spcPts val="0"/>
                        </a:spcAft>
                      </a:pPr>
                      <a:r>
                        <a:rPr lang="en-US" sz="2000" kern="0" dirty="0">
                          <a:solidFill>
                            <a:srgbClr val="FF0000"/>
                          </a:solidFill>
                          <a:effectLst/>
                        </a:rPr>
                        <a:t> </a:t>
                      </a:r>
                      <a:endParaRPr lang="zh-TW" sz="2000" kern="100" dirty="0">
                        <a:solidFill>
                          <a:srgbClr val="FF0000"/>
                        </a:solidFill>
                        <a:effectLst/>
                        <a:latin typeface="Times New Roman" panose="02020603050405020304" pitchFamily="18" charset="0"/>
                        <a:ea typeface="標楷體" panose="03000509000000000000" pitchFamily="65" charset="-120"/>
                      </a:endParaRPr>
                    </a:p>
                  </a:txBody>
                  <a:tcPr marL="17780" marR="17780" marT="0" marB="0" anchor="ctr"/>
                </a:tc>
                <a:tc>
                  <a:txBody>
                    <a:bodyPr/>
                    <a:lstStyle/>
                    <a:p>
                      <a:pPr algn="ctr">
                        <a:lnSpc>
                          <a:spcPts val="1500"/>
                        </a:lnSpc>
                        <a:spcAft>
                          <a:spcPts val="0"/>
                        </a:spcAft>
                      </a:pPr>
                      <a:r>
                        <a:rPr lang="en-US" altLang="zh-TW" sz="2000" kern="0" dirty="0" smtClean="0">
                          <a:solidFill>
                            <a:srgbClr val="FF0000"/>
                          </a:solidFill>
                          <a:effectLst/>
                        </a:rPr>
                        <a:t>10</a:t>
                      </a:r>
                      <a:endParaRPr lang="zh-TW" sz="2000" kern="100" dirty="0">
                        <a:solidFill>
                          <a:srgbClr val="FF0000"/>
                        </a:solidFill>
                        <a:effectLst/>
                        <a:latin typeface="Times New Roman" panose="02020603050405020304" pitchFamily="18" charset="0"/>
                        <a:ea typeface="標楷體" panose="03000509000000000000" pitchFamily="65" charset="-120"/>
                      </a:endParaRPr>
                    </a:p>
                  </a:txBody>
                  <a:tcPr marL="17780" marR="17780" marT="0" marB="0" anchor="ctr"/>
                </a:tc>
                <a:extLst>
                  <a:ext uri="{0D108BD9-81ED-4DB2-BD59-A6C34878D82A}">
                    <a16:rowId xmlns="" xmlns:a16="http://schemas.microsoft.com/office/drawing/2014/main" val="10001"/>
                  </a:ext>
                </a:extLst>
              </a:tr>
              <a:tr h="324927">
                <a:tc vMerge="1">
                  <a:txBody>
                    <a:bodyPr/>
                    <a:lstStyle/>
                    <a:p>
                      <a:endParaRPr lang="zh-TW" altLang="en-US"/>
                    </a:p>
                  </a:txBody>
                  <a:tcPr/>
                </a:tc>
                <a:tc>
                  <a:txBody>
                    <a:bodyPr/>
                    <a:lstStyle/>
                    <a:p>
                      <a:pPr algn="l">
                        <a:lnSpc>
                          <a:spcPts val="1500"/>
                        </a:lnSpc>
                        <a:spcAft>
                          <a:spcPts val="0"/>
                        </a:spcAft>
                      </a:pPr>
                      <a:endParaRPr lang="zh-TW" sz="2000" kern="100" dirty="0">
                        <a:solidFill>
                          <a:srgbClr val="FF0000"/>
                        </a:solidFill>
                        <a:effectLst/>
                        <a:latin typeface="Times New Roman" panose="02020603050405020304" pitchFamily="18" charset="0"/>
                        <a:ea typeface="標楷體" panose="03000509000000000000" pitchFamily="65" charset="-120"/>
                      </a:endParaRPr>
                    </a:p>
                  </a:txBody>
                  <a:tcPr marL="17780" marR="17780" marT="0" marB="0" anchor="ctr"/>
                </a:tc>
                <a:tc>
                  <a:txBody>
                    <a:bodyPr/>
                    <a:lstStyle/>
                    <a:p>
                      <a:pPr algn="ctr">
                        <a:lnSpc>
                          <a:spcPts val="1500"/>
                        </a:lnSpc>
                        <a:spcAft>
                          <a:spcPts val="0"/>
                        </a:spcAft>
                      </a:pPr>
                      <a:r>
                        <a:rPr lang="zh-TW" sz="2000" kern="0" dirty="0">
                          <a:solidFill>
                            <a:srgbClr val="FF0000"/>
                          </a:solidFill>
                          <a:effectLst/>
                        </a:rPr>
                        <a:t> </a:t>
                      </a:r>
                      <a:endParaRPr lang="zh-TW" sz="2000" kern="100" dirty="0">
                        <a:solidFill>
                          <a:srgbClr val="FF0000"/>
                        </a:solidFill>
                        <a:effectLst/>
                        <a:latin typeface="Times New Roman" panose="02020603050405020304" pitchFamily="18" charset="0"/>
                        <a:ea typeface="標楷體" panose="03000509000000000000" pitchFamily="65" charset="-120"/>
                      </a:endParaRPr>
                    </a:p>
                  </a:txBody>
                  <a:tcPr marL="17780" marR="17780" marT="0" marB="0" anchor="ctr"/>
                </a:tc>
                <a:tc>
                  <a:txBody>
                    <a:bodyPr/>
                    <a:lstStyle/>
                    <a:p>
                      <a:pPr algn="ctr">
                        <a:lnSpc>
                          <a:spcPts val="1500"/>
                        </a:lnSpc>
                        <a:spcAft>
                          <a:spcPts val="0"/>
                        </a:spcAft>
                      </a:pPr>
                      <a:endParaRPr lang="zh-TW" sz="2000" kern="100" dirty="0">
                        <a:solidFill>
                          <a:srgbClr val="FF0000"/>
                        </a:solidFill>
                        <a:effectLst/>
                        <a:latin typeface="Times New Roman" panose="02020603050405020304" pitchFamily="18" charset="0"/>
                        <a:ea typeface="標楷體" panose="03000509000000000000" pitchFamily="65" charset="-120"/>
                      </a:endParaRPr>
                    </a:p>
                  </a:txBody>
                  <a:tcPr marL="17780" marR="17780" marT="0" marB="0" anchor="ctr"/>
                </a:tc>
                <a:extLst>
                  <a:ext uri="{0D108BD9-81ED-4DB2-BD59-A6C34878D82A}">
                    <a16:rowId xmlns="" xmlns:a16="http://schemas.microsoft.com/office/drawing/2014/main" val="10002"/>
                  </a:ext>
                </a:extLst>
              </a:tr>
              <a:tr h="989943">
                <a:tc rowSpan="7">
                  <a:txBody>
                    <a:bodyPr/>
                    <a:lstStyle/>
                    <a:p>
                      <a:pPr algn="l">
                        <a:lnSpc>
                          <a:spcPts val="1500"/>
                        </a:lnSpc>
                        <a:spcAft>
                          <a:spcPts val="0"/>
                        </a:spcAft>
                      </a:pPr>
                      <a:r>
                        <a:rPr lang="zh-TW" sz="2000" kern="0" dirty="0">
                          <a:effectLst/>
                          <a:latin typeface="標楷體" panose="03000509000000000000" pitchFamily="65" charset="-120"/>
                          <a:ea typeface="標楷體" panose="03000509000000000000" pitchFamily="65" charset="-120"/>
                        </a:rPr>
                        <a:t>2.多元學習表現</a:t>
                      </a:r>
                      <a:endParaRPr lang="zh-TW" sz="2000" kern="100" dirty="0">
                        <a:effectLst/>
                        <a:latin typeface="標楷體" panose="03000509000000000000" pitchFamily="65" charset="-120"/>
                        <a:ea typeface="標楷體" panose="03000509000000000000" pitchFamily="65" charset="-120"/>
                      </a:endParaRPr>
                    </a:p>
                  </a:txBody>
                  <a:tcPr marL="17780" marR="17780" marT="0" marB="0" anchor="ctr">
                    <a:solidFill>
                      <a:schemeClr val="accent6">
                        <a:lumMod val="20000"/>
                        <a:lumOff val="80000"/>
                      </a:schemeClr>
                    </a:solidFill>
                  </a:tcPr>
                </a:tc>
                <a:tc>
                  <a:txBody>
                    <a:bodyPr/>
                    <a:lstStyle/>
                    <a:p>
                      <a:pPr algn="l">
                        <a:lnSpc>
                          <a:spcPts val="1500"/>
                        </a:lnSpc>
                        <a:spcAft>
                          <a:spcPts val="0"/>
                        </a:spcAft>
                      </a:pPr>
                      <a:r>
                        <a:rPr lang="zh-TW" sz="2000" kern="0" dirty="0">
                          <a:effectLst/>
                          <a:latin typeface="標楷體" panose="03000509000000000000" pitchFamily="65" charset="-120"/>
                          <a:ea typeface="標楷體" panose="03000509000000000000" pitchFamily="65" charset="-120"/>
                        </a:rPr>
                        <a:t>競賽成績</a:t>
                      </a:r>
                      <a:endParaRPr lang="zh-TW" sz="2000" kern="100" dirty="0">
                        <a:effectLst/>
                        <a:latin typeface="標楷體" panose="03000509000000000000" pitchFamily="65" charset="-120"/>
                        <a:ea typeface="標楷體" panose="03000509000000000000" pitchFamily="65" charset="-120"/>
                      </a:endParaRPr>
                    </a:p>
                  </a:txBody>
                  <a:tcPr marL="17780" marR="17780" marT="0" marB="0" anchor="ctr">
                    <a:solidFill>
                      <a:schemeClr val="accent6">
                        <a:lumMod val="20000"/>
                        <a:lumOff val="80000"/>
                      </a:schemeClr>
                    </a:solidFill>
                  </a:tcPr>
                </a:tc>
                <a:tc rowSpan="7">
                  <a:txBody>
                    <a:bodyPr/>
                    <a:lstStyle/>
                    <a:p>
                      <a:pPr algn="ctr">
                        <a:lnSpc>
                          <a:spcPts val="1500"/>
                        </a:lnSpc>
                        <a:spcAft>
                          <a:spcPts val="0"/>
                        </a:spcAft>
                      </a:pPr>
                      <a:r>
                        <a:rPr lang="en-US" sz="2000" kern="0" dirty="0">
                          <a:effectLst/>
                          <a:latin typeface="標楷體" panose="03000509000000000000" pitchFamily="65" charset="-120"/>
                          <a:ea typeface="標楷體" panose="03000509000000000000" pitchFamily="65" charset="-120"/>
                        </a:rPr>
                        <a:t>50</a:t>
                      </a:r>
                      <a:endParaRPr lang="zh-TW" sz="2000" kern="100" dirty="0">
                        <a:effectLst/>
                        <a:latin typeface="標楷體" panose="03000509000000000000" pitchFamily="65" charset="-120"/>
                        <a:ea typeface="標楷體" panose="03000509000000000000" pitchFamily="65" charset="-120"/>
                      </a:endParaRPr>
                    </a:p>
                  </a:txBody>
                  <a:tcPr marL="17780" marR="17780" marT="0" marB="0" anchor="ctr">
                    <a:solidFill>
                      <a:schemeClr val="accent6">
                        <a:lumMod val="20000"/>
                        <a:lumOff val="80000"/>
                      </a:schemeClr>
                    </a:solidFill>
                  </a:tcPr>
                </a:tc>
                <a:tc rowSpan="7">
                  <a:txBody>
                    <a:bodyPr/>
                    <a:lstStyle/>
                    <a:p>
                      <a:pPr algn="ctr">
                        <a:lnSpc>
                          <a:spcPts val="1500"/>
                        </a:lnSpc>
                        <a:spcAft>
                          <a:spcPts val="0"/>
                        </a:spcAft>
                        <a:tabLst>
                          <a:tab pos="221615" algn="l"/>
                        </a:tabLst>
                      </a:pPr>
                      <a:r>
                        <a:rPr lang="zh-TW" sz="2000" u="none" strike="noStrike" kern="0" dirty="0">
                          <a:effectLst/>
                          <a:latin typeface="標楷體" panose="03000509000000000000" pitchFamily="65" charset="-120"/>
                          <a:ea typeface="標楷體" panose="03000509000000000000" pitchFamily="65" charset="-120"/>
                        </a:rPr>
                        <a:t> </a:t>
                      </a:r>
                      <a:endParaRPr lang="zh-TW" sz="2000" kern="100" dirty="0">
                        <a:effectLst/>
                        <a:latin typeface="標楷體" panose="03000509000000000000" pitchFamily="65" charset="-120"/>
                        <a:ea typeface="標楷體" panose="03000509000000000000" pitchFamily="65" charset="-120"/>
                      </a:endParaRPr>
                    </a:p>
                  </a:txBody>
                  <a:tcPr marL="17780" marR="17780" marT="0" marB="0" anchor="ctr">
                    <a:solidFill>
                      <a:schemeClr val="accent6">
                        <a:lumMod val="20000"/>
                        <a:lumOff val="80000"/>
                      </a:schemeClr>
                    </a:solidFill>
                  </a:tcPr>
                </a:tc>
                <a:extLst>
                  <a:ext uri="{0D108BD9-81ED-4DB2-BD59-A6C34878D82A}">
                    <a16:rowId xmlns="" xmlns:a16="http://schemas.microsoft.com/office/drawing/2014/main" val="10003"/>
                  </a:ext>
                </a:extLst>
              </a:tr>
              <a:tr h="324927">
                <a:tc vMerge="1">
                  <a:txBody>
                    <a:bodyPr/>
                    <a:lstStyle/>
                    <a:p>
                      <a:endParaRPr lang="zh-TW" altLang="en-US"/>
                    </a:p>
                  </a:txBody>
                  <a:tcPr/>
                </a:tc>
                <a:tc>
                  <a:txBody>
                    <a:bodyPr/>
                    <a:lstStyle/>
                    <a:p>
                      <a:pPr algn="l">
                        <a:lnSpc>
                          <a:spcPts val="1500"/>
                        </a:lnSpc>
                        <a:spcAft>
                          <a:spcPts val="0"/>
                        </a:spcAft>
                      </a:pPr>
                      <a:r>
                        <a:rPr lang="zh-TW" sz="2000" kern="0" dirty="0">
                          <a:effectLst/>
                          <a:latin typeface="標楷體" panose="03000509000000000000" pitchFamily="65" charset="-120"/>
                          <a:ea typeface="標楷體" panose="03000509000000000000" pitchFamily="65" charset="-120"/>
                        </a:rPr>
                        <a:t>獎勵紀錄</a:t>
                      </a:r>
                      <a:endParaRPr lang="zh-TW" sz="2000" kern="100" dirty="0">
                        <a:effectLst/>
                        <a:latin typeface="標楷體" panose="03000509000000000000" pitchFamily="65" charset="-120"/>
                        <a:ea typeface="標楷體" panose="03000509000000000000" pitchFamily="65" charset="-120"/>
                      </a:endParaRPr>
                    </a:p>
                  </a:txBody>
                  <a:tcPr marL="17780" marR="17780" marT="0" marB="0" anchor="ctr">
                    <a:solidFill>
                      <a:schemeClr val="accent6">
                        <a:lumMod val="20000"/>
                        <a:lumOff val="80000"/>
                      </a:schemeClr>
                    </a:solidFill>
                  </a:tcPr>
                </a:tc>
                <a:tc vMerge="1">
                  <a:txBody>
                    <a:bodyPr/>
                    <a:lstStyle/>
                    <a:p>
                      <a:endParaRPr lang="zh-TW" altLang="en-US"/>
                    </a:p>
                  </a:txBody>
                  <a:tcPr/>
                </a:tc>
                <a:tc vMerge="1">
                  <a:txBody>
                    <a:bodyPr/>
                    <a:lstStyle/>
                    <a:p>
                      <a:endParaRPr lang="zh-TW" altLang="en-US"/>
                    </a:p>
                  </a:txBody>
                  <a:tcPr/>
                </a:tc>
                <a:extLst>
                  <a:ext uri="{0D108BD9-81ED-4DB2-BD59-A6C34878D82A}">
                    <a16:rowId xmlns="" xmlns:a16="http://schemas.microsoft.com/office/drawing/2014/main" val="10004"/>
                  </a:ext>
                </a:extLst>
              </a:tr>
              <a:tr h="324927">
                <a:tc vMerge="1">
                  <a:txBody>
                    <a:bodyPr/>
                    <a:lstStyle/>
                    <a:p>
                      <a:endParaRPr lang="zh-TW" altLang="en-US"/>
                    </a:p>
                  </a:txBody>
                  <a:tcPr/>
                </a:tc>
                <a:tc>
                  <a:txBody>
                    <a:bodyPr/>
                    <a:lstStyle/>
                    <a:p>
                      <a:pPr algn="l">
                        <a:lnSpc>
                          <a:spcPts val="1500"/>
                        </a:lnSpc>
                        <a:spcAft>
                          <a:spcPts val="0"/>
                        </a:spcAft>
                      </a:pPr>
                      <a:r>
                        <a:rPr lang="zh-TW" sz="2000" kern="0" dirty="0">
                          <a:effectLst/>
                          <a:latin typeface="標楷體" panose="03000509000000000000" pitchFamily="65" charset="-120"/>
                          <a:ea typeface="標楷體" panose="03000509000000000000" pitchFamily="65" charset="-120"/>
                        </a:rPr>
                        <a:t>幹部任期</a:t>
                      </a:r>
                      <a:endParaRPr lang="zh-TW" sz="2000" kern="100" dirty="0">
                        <a:effectLst/>
                        <a:latin typeface="標楷體" panose="03000509000000000000" pitchFamily="65" charset="-120"/>
                        <a:ea typeface="標楷體" panose="03000509000000000000" pitchFamily="65" charset="-120"/>
                      </a:endParaRPr>
                    </a:p>
                  </a:txBody>
                  <a:tcPr marL="17780" marR="17780" marT="0" marB="0" anchor="ctr">
                    <a:solidFill>
                      <a:schemeClr val="accent6">
                        <a:lumMod val="20000"/>
                        <a:lumOff val="80000"/>
                      </a:schemeClr>
                    </a:solidFill>
                  </a:tcPr>
                </a:tc>
                <a:tc vMerge="1">
                  <a:txBody>
                    <a:bodyPr/>
                    <a:lstStyle/>
                    <a:p>
                      <a:endParaRPr lang="zh-TW" altLang="en-US"/>
                    </a:p>
                  </a:txBody>
                  <a:tcPr/>
                </a:tc>
                <a:tc vMerge="1">
                  <a:txBody>
                    <a:bodyPr/>
                    <a:lstStyle/>
                    <a:p>
                      <a:endParaRPr lang="zh-TW" altLang="en-US"/>
                    </a:p>
                  </a:txBody>
                  <a:tcPr/>
                </a:tc>
                <a:extLst>
                  <a:ext uri="{0D108BD9-81ED-4DB2-BD59-A6C34878D82A}">
                    <a16:rowId xmlns="" xmlns:a16="http://schemas.microsoft.com/office/drawing/2014/main" val="10005"/>
                  </a:ext>
                </a:extLst>
              </a:tr>
              <a:tr h="324927">
                <a:tc vMerge="1">
                  <a:txBody>
                    <a:bodyPr/>
                    <a:lstStyle/>
                    <a:p>
                      <a:endParaRPr lang="zh-TW" altLang="en-US"/>
                    </a:p>
                  </a:txBody>
                  <a:tcPr/>
                </a:tc>
                <a:tc>
                  <a:txBody>
                    <a:bodyPr/>
                    <a:lstStyle/>
                    <a:p>
                      <a:pPr algn="l">
                        <a:lnSpc>
                          <a:spcPts val="1500"/>
                        </a:lnSpc>
                        <a:spcAft>
                          <a:spcPts val="0"/>
                        </a:spcAft>
                      </a:pPr>
                      <a:r>
                        <a:rPr lang="zh-TW" sz="2000" kern="0" dirty="0">
                          <a:effectLst/>
                          <a:latin typeface="標楷體" panose="03000509000000000000" pitchFamily="65" charset="-120"/>
                          <a:ea typeface="標楷體" panose="03000509000000000000" pitchFamily="65" charset="-120"/>
                        </a:rPr>
                        <a:t>社團參與</a:t>
                      </a:r>
                      <a:endParaRPr lang="zh-TW" sz="2000" kern="100" dirty="0">
                        <a:effectLst/>
                        <a:latin typeface="標楷體" panose="03000509000000000000" pitchFamily="65" charset="-120"/>
                        <a:ea typeface="標楷體" panose="03000509000000000000" pitchFamily="65" charset="-120"/>
                      </a:endParaRPr>
                    </a:p>
                  </a:txBody>
                  <a:tcPr marL="17780" marR="17780" marT="0" marB="0" anchor="ctr">
                    <a:solidFill>
                      <a:schemeClr val="accent6">
                        <a:lumMod val="20000"/>
                        <a:lumOff val="80000"/>
                      </a:schemeClr>
                    </a:solidFill>
                  </a:tcPr>
                </a:tc>
                <a:tc vMerge="1">
                  <a:txBody>
                    <a:bodyPr/>
                    <a:lstStyle/>
                    <a:p>
                      <a:endParaRPr lang="zh-TW" altLang="en-US"/>
                    </a:p>
                  </a:txBody>
                  <a:tcPr/>
                </a:tc>
                <a:tc vMerge="1">
                  <a:txBody>
                    <a:bodyPr/>
                    <a:lstStyle/>
                    <a:p>
                      <a:endParaRPr lang="zh-TW" altLang="en-US"/>
                    </a:p>
                  </a:txBody>
                  <a:tcPr/>
                </a:tc>
                <a:extLst>
                  <a:ext uri="{0D108BD9-81ED-4DB2-BD59-A6C34878D82A}">
                    <a16:rowId xmlns="" xmlns:a16="http://schemas.microsoft.com/office/drawing/2014/main" val="10006"/>
                  </a:ext>
                </a:extLst>
              </a:tr>
              <a:tr h="324927">
                <a:tc vMerge="1">
                  <a:txBody>
                    <a:bodyPr/>
                    <a:lstStyle/>
                    <a:p>
                      <a:endParaRPr lang="zh-TW" altLang="en-US"/>
                    </a:p>
                  </a:txBody>
                  <a:tcPr/>
                </a:tc>
                <a:tc>
                  <a:txBody>
                    <a:bodyPr/>
                    <a:lstStyle/>
                    <a:p>
                      <a:pPr algn="l">
                        <a:lnSpc>
                          <a:spcPts val="1500"/>
                        </a:lnSpc>
                        <a:spcAft>
                          <a:spcPts val="0"/>
                        </a:spcAft>
                      </a:pPr>
                      <a:r>
                        <a:rPr lang="zh-TW" sz="2000" kern="0" dirty="0">
                          <a:effectLst/>
                          <a:latin typeface="標楷體" panose="03000509000000000000" pitchFamily="65" charset="-120"/>
                          <a:ea typeface="標楷體" panose="03000509000000000000" pitchFamily="65" charset="-120"/>
                        </a:rPr>
                        <a:t>服務學習</a:t>
                      </a:r>
                      <a:endParaRPr lang="zh-TW" sz="2000" kern="100" dirty="0">
                        <a:effectLst/>
                        <a:latin typeface="標楷體" panose="03000509000000000000" pitchFamily="65" charset="-120"/>
                        <a:ea typeface="標楷體" panose="03000509000000000000" pitchFamily="65" charset="-120"/>
                      </a:endParaRPr>
                    </a:p>
                  </a:txBody>
                  <a:tcPr marL="17780" marR="17780" marT="0" marB="0" anchor="ctr">
                    <a:solidFill>
                      <a:schemeClr val="accent6">
                        <a:lumMod val="20000"/>
                        <a:lumOff val="80000"/>
                      </a:schemeClr>
                    </a:solidFill>
                  </a:tcPr>
                </a:tc>
                <a:tc vMerge="1">
                  <a:txBody>
                    <a:bodyPr/>
                    <a:lstStyle/>
                    <a:p>
                      <a:endParaRPr lang="zh-TW" altLang="en-US"/>
                    </a:p>
                  </a:txBody>
                  <a:tcPr/>
                </a:tc>
                <a:tc vMerge="1">
                  <a:txBody>
                    <a:bodyPr/>
                    <a:lstStyle/>
                    <a:p>
                      <a:endParaRPr lang="zh-TW" altLang="en-US"/>
                    </a:p>
                  </a:txBody>
                  <a:tcPr/>
                </a:tc>
                <a:extLst>
                  <a:ext uri="{0D108BD9-81ED-4DB2-BD59-A6C34878D82A}">
                    <a16:rowId xmlns="" xmlns:a16="http://schemas.microsoft.com/office/drawing/2014/main" val="10007"/>
                  </a:ext>
                </a:extLst>
              </a:tr>
              <a:tr h="324927">
                <a:tc vMerge="1">
                  <a:txBody>
                    <a:bodyPr/>
                    <a:lstStyle/>
                    <a:p>
                      <a:endParaRPr lang="zh-TW" altLang="en-US"/>
                    </a:p>
                  </a:txBody>
                  <a:tcPr/>
                </a:tc>
                <a:tc>
                  <a:txBody>
                    <a:bodyPr/>
                    <a:lstStyle/>
                    <a:p>
                      <a:pPr algn="l">
                        <a:lnSpc>
                          <a:spcPts val="1500"/>
                        </a:lnSpc>
                        <a:spcAft>
                          <a:spcPts val="0"/>
                        </a:spcAft>
                      </a:pPr>
                      <a:r>
                        <a:rPr lang="zh-TW" sz="2000" kern="0" dirty="0">
                          <a:effectLst/>
                          <a:latin typeface="標楷體" panose="03000509000000000000" pitchFamily="65" charset="-120"/>
                          <a:ea typeface="標楷體" panose="03000509000000000000" pitchFamily="65" charset="-120"/>
                        </a:rPr>
                        <a:t>體適能</a:t>
                      </a:r>
                      <a:endParaRPr lang="zh-TW" sz="2000" kern="100" dirty="0">
                        <a:effectLst/>
                        <a:latin typeface="標楷體" panose="03000509000000000000" pitchFamily="65" charset="-120"/>
                        <a:ea typeface="標楷體" panose="03000509000000000000" pitchFamily="65" charset="-120"/>
                      </a:endParaRPr>
                    </a:p>
                  </a:txBody>
                  <a:tcPr marL="17780" marR="17780" marT="0" marB="0" anchor="ctr">
                    <a:solidFill>
                      <a:schemeClr val="accent6">
                        <a:lumMod val="20000"/>
                        <a:lumOff val="80000"/>
                      </a:schemeClr>
                    </a:solidFill>
                  </a:tcPr>
                </a:tc>
                <a:tc vMerge="1">
                  <a:txBody>
                    <a:bodyPr/>
                    <a:lstStyle/>
                    <a:p>
                      <a:endParaRPr lang="zh-TW" altLang="en-US"/>
                    </a:p>
                  </a:txBody>
                  <a:tcPr/>
                </a:tc>
                <a:tc vMerge="1">
                  <a:txBody>
                    <a:bodyPr/>
                    <a:lstStyle/>
                    <a:p>
                      <a:endParaRPr lang="zh-TW" altLang="en-US"/>
                    </a:p>
                  </a:txBody>
                  <a:tcPr/>
                </a:tc>
                <a:extLst>
                  <a:ext uri="{0D108BD9-81ED-4DB2-BD59-A6C34878D82A}">
                    <a16:rowId xmlns="" xmlns:a16="http://schemas.microsoft.com/office/drawing/2014/main" val="10008"/>
                  </a:ext>
                </a:extLst>
              </a:tr>
              <a:tr h="649853">
                <a:tc vMerge="1">
                  <a:txBody>
                    <a:bodyPr/>
                    <a:lstStyle/>
                    <a:p>
                      <a:endParaRPr lang="zh-TW" altLang="en-US"/>
                    </a:p>
                  </a:txBody>
                  <a:tcPr/>
                </a:tc>
                <a:tc>
                  <a:txBody>
                    <a:bodyPr/>
                    <a:lstStyle/>
                    <a:p>
                      <a:pPr algn="l">
                        <a:lnSpc>
                          <a:spcPts val="1500"/>
                        </a:lnSpc>
                        <a:spcAft>
                          <a:spcPts val="0"/>
                        </a:spcAft>
                      </a:pPr>
                      <a:endParaRPr lang="zh-TW" sz="2000" kern="100" dirty="0">
                        <a:effectLst/>
                        <a:latin typeface="標楷體" panose="03000509000000000000" pitchFamily="65" charset="-120"/>
                        <a:ea typeface="標楷體" panose="03000509000000000000" pitchFamily="65" charset="-120"/>
                      </a:endParaRPr>
                    </a:p>
                  </a:txBody>
                  <a:tcPr marL="17780" marR="17780" marT="0" marB="0" anchor="ctr">
                    <a:solidFill>
                      <a:schemeClr val="accent6">
                        <a:lumMod val="20000"/>
                        <a:lumOff val="80000"/>
                      </a:schemeClr>
                    </a:solidFill>
                  </a:tcPr>
                </a:tc>
                <a:tc vMerge="1">
                  <a:txBody>
                    <a:bodyPr/>
                    <a:lstStyle/>
                    <a:p>
                      <a:endParaRPr lang="zh-TW" altLang="en-US"/>
                    </a:p>
                  </a:txBody>
                  <a:tcPr/>
                </a:tc>
                <a:tc vMerge="1">
                  <a:txBody>
                    <a:bodyPr/>
                    <a:lstStyle/>
                    <a:p>
                      <a:endParaRPr lang="zh-TW" altLang="en-US"/>
                    </a:p>
                  </a:txBody>
                  <a:tcPr/>
                </a:tc>
                <a:extLst>
                  <a:ext uri="{0D108BD9-81ED-4DB2-BD59-A6C34878D82A}">
                    <a16:rowId xmlns="" xmlns:a16="http://schemas.microsoft.com/office/drawing/2014/main" val="10009"/>
                  </a:ext>
                </a:extLst>
              </a:tr>
              <a:tr h="442131">
                <a:tc gridSpan="2">
                  <a:txBody>
                    <a:bodyPr/>
                    <a:lstStyle/>
                    <a:p>
                      <a:pPr marL="0" marR="0" lvl="0" indent="0" algn="l" defTabSz="914400" rtl="0" eaLnBrk="1" fontAlgn="auto" latinLnBrk="0" hangingPunct="1">
                        <a:lnSpc>
                          <a:spcPts val="1500"/>
                        </a:lnSpc>
                        <a:spcBef>
                          <a:spcPts val="0"/>
                        </a:spcBef>
                        <a:spcAft>
                          <a:spcPts val="0"/>
                        </a:spcAft>
                        <a:buClrTx/>
                        <a:buSzTx/>
                        <a:buFontTx/>
                        <a:buNone/>
                        <a:tabLst/>
                        <a:defRPr/>
                      </a:pPr>
                      <a:r>
                        <a:rPr kumimoji="0" lang="en-US" altLang="zh-TW" sz="2000" b="0" i="0" u="none" strike="noStrike" kern="0" cap="none" spc="0" normalizeH="0" baseline="0" noProof="0" dirty="0" smtClean="0">
                          <a:ln>
                            <a:noFill/>
                          </a:ln>
                          <a:solidFill>
                            <a:srgbClr val="FF0000"/>
                          </a:solidFill>
                          <a:effectLst/>
                          <a:uLnTx/>
                          <a:uFillTx/>
                          <a:latin typeface="+mn-lt"/>
                          <a:ea typeface="+mn-ea"/>
                          <a:cs typeface="+mn-cs"/>
                        </a:rPr>
                        <a:t>3.</a:t>
                      </a:r>
                      <a:r>
                        <a:rPr kumimoji="0" lang="zh-TW" altLang="en-US" sz="2000" b="0" i="0" u="none" strike="noStrike" kern="0" cap="none" spc="0" normalizeH="0" baseline="0" noProof="0" dirty="0" smtClean="0">
                          <a:ln>
                            <a:noFill/>
                          </a:ln>
                          <a:solidFill>
                            <a:srgbClr val="FF0000"/>
                          </a:solidFill>
                          <a:effectLst/>
                          <a:uLnTx/>
                          <a:uFillTx/>
                          <a:latin typeface="+mn-lt"/>
                          <a:ea typeface="+mn-ea"/>
                          <a:cs typeface="+mn-cs"/>
                        </a:rPr>
                        <a:t>就近入學</a:t>
                      </a:r>
                      <a:endParaRPr kumimoji="0" lang="zh-TW" altLang="en-US" sz="2000" b="0" i="0" u="none" strike="noStrike" kern="100" cap="none" spc="0" normalizeH="0" baseline="0" noProof="0" dirty="0" smtClean="0">
                        <a:ln>
                          <a:noFill/>
                        </a:ln>
                        <a:solidFill>
                          <a:srgbClr val="FF0000"/>
                        </a:solidFill>
                        <a:effectLst/>
                        <a:uLnTx/>
                        <a:uFillTx/>
                        <a:latin typeface="Times New Roman" panose="02020603050405020304" pitchFamily="18" charset="0"/>
                        <a:ea typeface="標楷體" panose="03000509000000000000" pitchFamily="65" charset="-120"/>
                        <a:cs typeface="+mn-cs"/>
                      </a:endParaRPr>
                    </a:p>
                    <a:p>
                      <a:pPr algn="l">
                        <a:lnSpc>
                          <a:spcPts val="1500"/>
                        </a:lnSpc>
                        <a:spcAft>
                          <a:spcPts val="0"/>
                        </a:spcAft>
                      </a:pPr>
                      <a:endParaRPr lang="zh-TW" sz="2000" kern="100" dirty="0">
                        <a:effectLst/>
                        <a:latin typeface="標楷體" panose="03000509000000000000" pitchFamily="65" charset="-120"/>
                        <a:ea typeface="標楷體" panose="03000509000000000000" pitchFamily="65" charset="-120"/>
                      </a:endParaRPr>
                    </a:p>
                  </a:txBody>
                  <a:tcPr marL="17780" marR="17780" marT="0" marB="0" anchor="ctr">
                    <a:solidFill>
                      <a:schemeClr val="accent6">
                        <a:lumMod val="20000"/>
                        <a:lumOff val="80000"/>
                      </a:schemeClr>
                    </a:solidFill>
                  </a:tcPr>
                </a:tc>
                <a:tc hMerge="1">
                  <a:txBody>
                    <a:bodyPr/>
                    <a:lstStyle/>
                    <a:p>
                      <a:endParaRPr lang="zh-TW" altLang="en-US"/>
                    </a:p>
                  </a:txBody>
                  <a:tcPr/>
                </a:tc>
                <a:tc>
                  <a:txBody>
                    <a:bodyPr/>
                    <a:lstStyle/>
                    <a:p>
                      <a:pPr algn="ctr">
                        <a:lnSpc>
                          <a:spcPts val="1500"/>
                        </a:lnSpc>
                        <a:spcAft>
                          <a:spcPts val="0"/>
                        </a:spcAft>
                      </a:pPr>
                      <a:endParaRPr lang="zh-TW" sz="2000" kern="100" dirty="0">
                        <a:effectLst/>
                        <a:latin typeface="標楷體" panose="03000509000000000000" pitchFamily="65" charset="-120"/>
                        <a:ea typeface="標楷體" panose="03000509000000000000" pitchFamily="65" charset="-120"/>
                      </a:endParaRPr>
                    </a:p>
                  </a:txBody>
                  <a:tcPr marL="17780" marR="17780" marT="0" marB="0" anchor="ctr">
                    <a:solidFill>
                      <a:schemeClr val="accent6">
                        <a:lumMod val="20000"/>
                        <a:lumOff val="80000"/>
                      </a:schemeClr>
                    </a:solidFill>
                  </a:tcPr>
                </a:tc>
                <a:tc>
                  <a:txBody>
                    <a:bodyPr/>
                    <a:lstStyle/>
                    <a:p>
                      <a:pPr algn="ctr">
                        <a:lnSpc>
                          <a:spcPts val="1500"/>
                        </a:lnSpc>
                        <a:spcAft>
                          <a:spcPts val="0"/>
                        </a:spcAft>
                      </a:pPr>
                      <a:r>
                        <a:rPr lang="en-US" altLang="zh-TW" sz="2000" kern="100" dirty="0" smtClean="0">
                          <a:solidFill>
                            <a:srgbClr val="FF0000"/>
                          </a:solidFill>
                          <a:effectLst/>
                          <a:latin typeface="標楷體" panose="03000509000000000000" pitchFamily="65" charset="-120"/>
                          <a:ea typeface="標楷體" panose="03000509000000000000" pitchFamily="65" charset="-120"/>
                        </a:rPr>
                        <a:t>10</a:t>
                      </a:r>
                      <a:endParaRPr lang="zh-TW" sz="2000" kern="100" dirty="0">
                        <a:solidFill>
                          <a:srgbClr val="FF0000"/>
                        </a:solidFill>
                        <a:effectLst/>
                        <a:latin typeface="標楷體" panose="03000509000000000000" pitchFamily="65" charset="-120"/>
                        <a:ea typeface="標楷體" panose="03000509000000000000" pitchFamily="65" charset="-120"/>
                      </a:endParaRPr>
                    </a:p>
                  </a:txBody>
                  <a:tcPr marL="17780" marR="17780" marT="0" marB="0" anchor="ctr">
                    <a:solidFill>
                      <a:schemeClr val="accent6">
                        <a:lumMod val="20000"/>
                        <a:lumOff val="80000"/>
                      </a:schemeClr>
                    </a:solidFill>
                  </a:tcPr>
                </a:tc>
                <a:extLst>
                  <a:ext uri="{0D108BD9-81ED-4DB2-BD59-A6C34878D82A}">
                    <a16:rowId xmlns="" xmlns:a16="http://schemas.microsoft.com/office/drawing/2014/main" val="10010"/>
                  </a:ext>
                </a:extLst>
              </a:tr>
              <a:tr h="324927">
                <a:tc gridSpan="2">
                  <a:txBody>
                    <a:bodyPr/>
                    <a:lstStyle/>
                    <a:p>
                      <a:pPr marL="0" marR="0" lvl="0" indent="0" algn="l" defTabSz="914400" rtl="0" eaLnBrk="1" fontAlgn="auto" latinLnBrk="0" hangingPunct="1">
                        <a:lnSpc>
                          <a:spcPts val="1500"/>
                        </a:lnSpc>
                        <a:spcBef>
                          <a:spcPts val="0"/>
                        </a:spcBef>
                        <a:spcAft>
                          <a:spcPts val="0"/>
                        </a:spcAft>
                        <a:buClrTx/>
                        <a:buSzTx/>
                        <a:buFontTx/>
                        <a:buNone/>
                        <a:tabLst/>
                        <a:defRPr/>
                      </a:pPr>
                      <a:r>
                        <a:rPr kumimoji="0" lang="en-US" altLang="zh-TW" sz="2000" b="0" i="0" u="none" strike="noStrike" kern="0" cap="none" spc="0" normalizeH="0" baseline="0" noProof="0" dirty="0" smtClean="0">
                          <a:ln>
                            <a:noFill/>
                          </a:ln>
                          <a:solidFill>
                            <a:prstClr val="black"/>
                          </a:solidFill>
                          <a:effectLst/>
                          <a:uLnTx/>
                          <a:uFillTx/>
                          <a:latin typeface="標楷體" panose="03000509000000000000" pitchFamily="65" charset="-120"/>
                          <a:ea typeface="標楷體" panose="03000509000000000000" pitchFamily="65" charset="-120"/>
                          <a:cs typeface="+mn-cs"/>
                        </a:rPr>
                        <a:t>4.</a:t>
                      </a:r>
                      <a:r>
                        <a:rPr kumimoji="0" lang="zh-TW" altLang="en-US" sz="2000" b="0" i="0" u="none" strike="noStrike" kern="100" cap="none" spc="0" normalizeH="0" baseline="0" noProof="0" dirty="0" smtClean="0">
                          <a:ln>
                            <a:noFill/>
                          </a:ln>
                          <a:solidFill>
                            <a:prstClr val="black"/>
                          </a:solidFill>
                          <a:effectLst/>
                          <a:uLnTx/>
                          <a:uFillTx/>
                          <a:latin typeface="標楷體" panose="03000509000000000000" pitchFamily="65" charset="-120"/>
                          <a:ea typeface="標楷體" panose="03000509000000000000" pitchFamily="65" charset="-120"/>
                          <a:cs typeface="+mn-cs"/>
                        </a:rPr>
                        <a:t>國中</a:t>
                      </a:r>
                      <a:r>
                        <a:rPr kumimoji="0" lang="zh-TW" altLang="en-US" sz="2000" b="0" i="0" u="none" strike="noStrike" kern="0" cap="none" spc="0" normalizeH="0" baseline="0" noProof="0" dirty="0" smtClean="0">
                          <a:ln>
                            <a:noFill/>
                          </a:ln>
                          <a:solidFill>
                            <a:prstClr val="black"/>
                          </a:solidFill>
                          <a:effectLst/>
                          <a:uLnTx/>
                          <a:uFillTx/>
                          <a:latin typeface="標楷體" panose="03000509000000000000" pitchFamily="65" charset="-120"/>
                          <a:ea typeface="標楷體" panose="03000509000000000000" pitchFamily="65" charset="-120"/>
                          <a:cs typeface="+mn-cs"/>
                        </a:rPr>
                        <a:t>教育會考</a:t>
                      </a:r>
                      <a:endParaRPr lang="zh-TW" sz="2000" kern="100" dirty="0">
                        <a:solidFill>
                          <a:srgbClr val="FF0000"/>
                        </a:solidFill>
                        <a:effectLst/>
                        <a:latin typeface="Times New Roman" panose="02020603050405020304" pitchFamily="18" charset="0"/>
                        <a:ea typeface="標楷體" panose="03000509000000000000" pitchFamily="65" charset="-120"/>
                      </a:endParaRPr>
                    </a:p>
                  </a:txBody>
                  <a:tcPr marL="17780" marR="17780" marT="0" marB="0" anchor="ctr"/>
                </a:tc>
                <a:tc hMerge="1">
                  <a:txBody>
                    <a:bodyPr/>
                    <a:lstStyle/>
                    <a:p>
                      <a:endParaRPr lang="zh-TW" altLang="en-US"/>
                    </a:p>
                  </a:txBody>
                  <a:tcPr/>
                </a:tc>
                <a:tc>
                  <a:txBody>
                    <a:bodyPr/>
                    <a:lstStyle/>
                    <a:p>
                      <a:pPr marL="0" marR="0" lvl="0" indent="0" algn="ctr" defTabSz="914400" rtl="0" eaLnBrk="1" fontAlgn="auto" latinLnBrk="0" hangingPunct="1">
                        <a:lnSpc>
                          <a:spcPts val="1500"/>
                        </a:lnSpc>
                        <a:spcBef>
                          <a:spcPts val="0"/>
                        </a:spcBef>
                        <a:spcAft>
                          <a:spcPts val="0"/>
                        </a:spcAft>
                        <a:buClrTx/>
                        <a:buSzTx/>
                        <a:buFontTx/>
                        <a:buNone/>
                        <a:tabLst/>
                        <a:defRPr/>
                      </a:pPr>
                      <a:r>
                        <a:rPr kumimoji="0" lang="en-US" altLang="zh-TW" sz="2000" b="0" i="0" u="none" strike="noStrike" kern="0" cap="none" spc="0" normalizeH="0" baseline="0" noProof="0" dirty="0" smtClean="0">
                          <a:ln>
                            <a:noFill/>
                          </a:ln>
                          <a:solidFill>
                            <a:prstClr val="black"/>
                          </a:solidFill>
                          <a:effectLst/>
                          <a:uLnTx/>
                          <a:uFillTx/>
                          <a:latin typeface="標楷體" panose="03000509000000000000" pitchFamily="65" charset="-120"/>
                          <a:ea typeface="標楷體" panose="03000509000000000000" pitchFamily="65" charset="-120"/>
                          <a:cs typeface="+mn-cs"/>
                        </a:rPr>
                        <a:t>30</a:t>
                      </a:r>
                      <a:r>
                        <a:rPr lang="zh-TW" sz="2000" kern="0" dirty="0">
                          <a:solidFill>
                            <a:srgbClr val="FF0000"/>
                          </a:solidFill>
                          <a:effectLst/>
                        </a:rPr>
                        <a:t> </a:t>
                      </a:r>
                      <a:endParaRPr lang="zh-TW" sz="2000" kern="100" dirty="0">
                        <a:solidFill>
                          <a:srgbClr val="FF0000"/>
                        </a:solidFill>
                        <a:effectLst/>
                        <a:latin typeface="Times New Roman" panose="02020603050405020304" pitchFamily="18" charset="0"/>
                        <a:ea typeface="標楷體" panose="03000509000000000000" pitchFamily="65" charset="-120"/>
                      </a:endParaRPr>
                    </a:p>
                  </a:txBody>
                  <a:tcPr marL="17780" marR="17780" marT="0" marB="0" anchor="ctr"/>
                </a:tc>
                <a:tc>
                  <a:txBody>
                    <a:bodyPr/>
                    <a:lstStyle/>
                    <a:p>
                      <a:pPr algn="ctr">
                        <a:lnSpc>
                          <a:spcPts val="1500"/>
                        </a:lnSpc>
                        <a:spcAft>
                          <a:spcPts val="0"/>
                        </a:spcAft>
                      </a:pPr>
                      <a:endParaRPr lang="zh-TW" sz="2000" kern="100" dirty="0">
                        <a:solidFill>
                          <a:srgbClr val="FF0000"/>
                        </a:solidFill>
                        <a:effectLst/>
                        <a:latin typeface="Times New Roman" panose="02020603050405020304" pitchFamily="18" charset="0"/>
                        <a:ea typeface="標楷體" panose="03000509000000000000" pitchFamily="65" charset="-120"/>
                      </a:endParaRPr>
                    </a:p>
                  </a:txBody>
                  <a:tcPr marL="17780" marR="17780" marT="0" marB="0" anchor="ctr"/>
                </a:tc>
                <a:extLst>
                  <a:ext uri="{0D108BD9-81ED-4DB2-BD59-A6C34878D82A}">
                    <a16:rowId xmlns="" xmlns:a16="http://schemas.microsoft.com/office/drawing/2014/main" val="10011"/>
                  </a:ext>
                </a:extLst>
              </a:tr>
              <a:tr h="324927">
                <a:tc gridSpan="2">
                  <a:txBody>
                    <a:bodyPr/>
                    <a:lstStyle/>
                    <a:p>
                      <a:pPr algn="l">
                        <a:lnSpc>
                          <a:spcPts val="1500"/>
                        </a:lnSpc>
                        <a:spcAft>
                          <a:spcPts val="0"/>
                        </a:spcAft>
                      </a:pPr>
                      <a:endParaRPr lang="zh-TW" sz="2000" kern="100" dirty="0">
                        <a:effectLst/>
                        <a:latin typeface="標楷體" panose="03000509000000000000" pitchFamily="65" charset="-120"/>
                        <a:ea typeface="標楷體" panose="03000509000000000000" pitchFamily="65" charset="-120"/>
                      </a:endParaRPr>
                    </a:p>
                  </a:txBody>
                  <a:tcPr marL="17780" marR="17780" marT="0" marB="0" anchor="ctr">
                    <a:solidFill>
                      <a:schemeClr val="accent6">
                        <a:lumMod val="20000"/>
                        <a:lumOff val="80000"/>
                      </a:schemeClr>
                    </a:solidFill>
                  </a:tcPr>
                </a:tc>
                <a:tc hMerge="1">
                  <a:txBody>
                    <a:bodyPr/>
                    <a:lstStyle/>
                    <a:p>
                      <a:endParaRPr lang="zh-TW" altLang="en-US"/>
                    </a:p>
                  </a:txBody>
                  <a:tcPr/>
                </a:tc>
                <a:tc>
                  <a:txBody>
                    <a:bodyPr/>
                    <a:lstStyle/>
                    <a:p>
                      <a:pPr algn="ctr">
                        <a:lnSpc>
                          <a:spcPts val="1500"/>
                        </a:lnSpc>
                        <a:spcAft>
                          <a:spcPts val="0"/>
                        </a:spcAft>
                      </a:pPr>
                      <a:endParaRPr lang="zh-TW" sz="2000" kern="100" dirty="0">
                        <a:effectLst/>
                        <a:latin typeface="標楷體" panose="03000509000000000000" pitchFamily="65" charset="-120"/>
                        <a:ea typeface="標楷體" panose="03000509000000000000" pitchFamily="65" charset="-120"/>
                      </a:endParaRPr>
                    </a:p>
                  </a:txBody>
                  <a:tcPr marL="17780" marR="17780" marT="0" marB="0" anchor="ctr">
                    <a:solidFill>
                      <a:schemeClr val="accent6">
                        <a:lumMod val="20000"/>
                        <a:lumOff val="80000"/>
                      </a:schemeClr>
                    </a:solidFill>
                  </a:tcPr>
                </a:tc>
                <a:tc>
                  <a:txBody>
                    <a:bodyPr/>
                    <a:lstStyle/>
                    <a:p>
                      <a:pPr algn="ctr">
                        <a:lnSpc>
                          <a:spcPts val="1500"/>
                        </a:lnSpc>
                        <a:spcAft>
                          <a:spcPts val="0"/>
                        </a:spcAft>
                      </a:pPr>
                      <a:r>
                        <a:rPr lang="zh-TW" sz="2000" kern="0" dirty="0">
                          <a:effectLst/>
                          <a:latin typeface="標楷體" panose="03000509000000000000" pitchFamily="65" charset="-120"/>
                          <a:ea typeface="標楷體" panose="03000509000000000000" pitchFamily="65" charset="-120"/>
                        </a:rPr>
                        <a:t> </a:t>
                      </a:r>
                      <a:endParaRPr lang="zh-TW" sz="2000" kern="100" dirty="0">
                        <a:effectLst/>
                        <a:latin typeface="標楷體" panose="03000509000000000000" pitchFamily="65" charset="-120"/>
                        <a:ea typeface="標楷體" panose="03000509000000000000" pitchFamily="65" charset="-120"/>
                      </a:endParaRPr>
                    </a:p>
                  </a:txBody>
                  <a:tcPr marL="17780" marR="17780" marT="0" marB="0" anchor="ctr">
                    <a:solidFill>
                      <a:schemeClr val="accent6">
                        <a:lumMod val="20000"/>
                        <a:lumOff val="80000"/>
                      </a:schemeClr>
                    </a:solidFill>
                  </a:tcPr>
                </a:tc>
                <a:extLst>
                  <a:ext uri="{0D108BD9-81ED-4DB2-BD59-A6C34878D82A}">
                    <a16:rowId xmlns="" xmlns:a16="http://schemas.microsoft.com/office/drawing/2014/main" val="10012"/>
                  </a:ext>
                </a:extLst>
              </a:tr>
              <a:tr h="384496">
                <a:tc gridSpan="2">
                  <a:txBody>
                    <a:bodyPr/>
                    <a:lstStyle/>
                    <a:p>
                      <a:pPr algn="ctr">
                        <a:lnSpc>
                          <a:spcPts val="1500"/>
                        </a:lnSpc>
                        <a:spcAft>
                          <a:spcPts val="0"/>
                        </a:spcAft>
                      </a:pPr>
                      <a:r>
                        <a:rPr lang="zh-TW" sz="2000" kern="0">
                          <a:effectLst/>
                        </a:rPr>
                        <a:t>總分：100分</a:t>
                      </a:r>
                      <a:endParaRPr lang="zh-TW" sz="2000" kern="100">
                        <a:effectLst/>
                        <a:latin typeface="Times New Roman" panose="02020603050405020304" pitchFamily="18" charset="0"/>
                        <a:ea typeface="標楷體" panose="03000509000000000000" pitchFamily="65" charset="-120"/>
                      </a:endParaRPr>
                    </a:p>
                  </a:txBody>
                  <a:tcPr marL="17780" marR="17780" marT="0" marB="0" anchor="ctr"/>
                </a:tc>
                <a:tc hMerge="1">
                  <a:txBody>
                    <a:bodyPr/>
                    <a:lstStyle/>
                    <a:p>
                      <a:endParaRPr lang="zh-TW" altLang="en-US"/>
                    </a:p>
                  </a:txBody>
                  <a:tcPr/>
                </a:tc>
                <a:tc>
                  <a:txBody>
                    <a:bodyPr/>
                    <a:lstStyle/>
                    <a:p>
                      <a:pPr algn="ctr">
                        <a:lnSpc>
                          <a:spcPts val="1500"/>
                        </a:lnSpc>
                        <a:spcAft>
                          <a:spcPts val="0"/>
                        </a:spcAft>
                      </a:pPr>
                      <a:r>
                        <a:rPr lang="en-US" altLang="zh-TW" sz="2000" kern="0" dirty="0" smtClean="0">
                          <a:effectLst/>
                        </a:rPr>
                        <a:t>80</a:t>
                      </a:r>
                      <a:endParaRPr lang="zh-TW" sz="2000" kern="100" dirty="0">
                        <a:effectLst/>
                        <a:latin typeface="Times New Roman" panose="02020603050405020304" pitchFamily="18" charset="0"/>
                        <a:ea typeface="標楷體" panose="03000509000000000000" pitchFamily="65" charset="-120"/>
                      </a:endParaRPr>
                    </a:p>
                  </a:txBody>
                  <a:tcPr marL="17780" marR="17780" marT="0" marB="0" anchor="ctr"/>
                </a:tc>
                <a:tc>
                  <a:txBody>
                    <a:bodyPr/>
                    <a:lstStyle/>
                    <a:p>
                      <a:pPr algn="ctr">
                        <a:lnSpc>
                          <a:spcPts val="1500"/>
                        </a:lnSpc>
                        <a:spcAft>
                          <a:spcPts val="0"/>
                        </a:spcAft>
                      </a:pPr>
                      <a:r>
                        <a:rPr lang="en-US" altLang="zh-TW" sz="2000" kern="0" dirty="0" smtClean="0">
                          <a:solidFill>
                            <a:srgbClr val="FF0000"/>
                          </a:solidFill>
                          <a:effectLst/>
                        </a:rPr>
                        <a:t>20</a:t>
                      </a:r>
                      <a:endParaRPr lang="zh-TW" sz="2000" kern="100" dirty="0">
                        <a:solidFill>
                          <a:srgbClr val="FF0000"/>
                        </a:solidFill>
                        <a:effectLst/>
                        <a:latin typeface="Times New Roman" panose="02020603050405020304" pitchFamily="18" charset="0"/>
                        <a:ea typeface="標楷體" panose="03000509000000000000" pitchFamily="65" charset="-120"/>
                      </a:endParaRPr>
                    </a:p>
                  </a:txBody>
                  <a:tcPr marL="17780" marR="17780" marT="0" marB="0" anchor="ctr"/>
                </a:tc>
                <a:extLst>
                  <a:ext uri="{0D108BD9-81ED-4DB2-BD59-A6C34878D82A}">
                    <a16:rowId xmlns="" xmlns:a16="http://schemas.microsoft.com/office/drawing/2014/main" val="10013"/>
                  </a:ext>
                </a:extLst>
              </a:tr>
            </a:tbl>
          </a:graphicData>
        </a:graphic>
      </p:graphicFrame>
      <p:sp>
        <p:nvSpPr>
          <p:cNvPr id="4" name="矩形 3"/>
          <p:cNvSpPr/>
          <p:nvPr/>
        </p:nvSpPr>
        <p:spPr>
          <a:xfrm>
            <a:off x="7038023" y="1441524"/>
            <a:ext cx="1800225" cy="541647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prstClr val="white"/>
              </a:solidFill>
            </a:endParaRPr>
          </a:p>
        </p:txBody>
      </p:sp>
      <p:sp>
        <p:nvSpPr>
          <p:cNvPr id="6" name="投影片編號版面配置區 1"/>
          <p:cNvSpPr>
            <a:spLocks noGrp="1"/>
          </p:cNvSpPr>
          <p:nvPr>
            <p:ph type="sldNum" sz="quarter" idx="12"/>
          </p:nvPr>
        </p:nvSpPr>
        <p:spPr>
          <a:xfrm>
            <a:off x="531813" y="787400"/>
            <a:ext cx="779462" cy="365125"/>
          </a:xfrm>
        </p:spPr>
        <p:txBody>
          <a:bodyPr/>
          <a:lstStyle/>
          <a:p>
            <a:pPr>
              <a:defRPr/>
            </a:pPr>
            <a:r>
              <a:rPr lang="en-US" altLang="zh-TW" dirty="0" smtClean="0"/>
              <a:t>106</a:t>
            </a:r>
            <a:endParaRPr lang="zh-TW" altLang="en-US" dirty="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內容版面配置區 6"/>
          <p:cNvSpPr>
            <a:spLocks noGrp="1"/>
          </p:cNvSpPr>
          <p:nvPr>
            <p:ph idx="1"/>
          </p:nvPr>
        </p:nvSpPr>
        <p:spPr>
          <a:xfrm>
            <a:off x="1706772" y="2133599"/>
            <a:ext cx="9797840" cy="4234927"/>
          </a:xfrm>
        </p:spPr>
        <p:txBody>
          <a:bodyPr/>
          <a:lstStyle/>
          <a:p>
            <a:pPr>
              <a:buFontTx/>
              <a:buBlip>
                <a:blip r:embed="rId3"/>
              </a:buBlip>
            </a:pPr>
            <a:r>
              <a:rPr lang="zh-TW" altLang="en-US" sz="2400" dirty="0" smtClean="0"/>
              <a:t>登入志願選填系統時可以看到此一資訊</a:t>
            </a:r>
            <a:r>
              <a:rPr lang="en-US" altLang="zh-TW" dirty="0" smtClean="0"/>
              <a:t/>
            </a:r>
            <a:br>
              <a:rPr lang="en-US" altLang="zh-TW" dirty="0" smtClean="0"/>
            </a:br>
            <a:endParaRPr lang="en-US" altLang="zh-TW" dirty="0" smtClean="0"/>
          </a:p>
        </p:txBody>
      </p:sp>
      <p:sp>
        <p:nvSpPr>
          <p:cNvPr id="2" name="按鈕形 1"/>
          <p:cNvSpPr/>
          <p:nvPr/>
        </p:nvSpPr>
        <p:spPr>
          <a:xfrm>
            <a:off x="1889125" y="1391846"/>
            <a:ext cx="8712200" cy="2592387"/>
          </a:xfrm>
          <a:prstGeom prst="bevel">
            <a:avLst>
              <a:gd name="adj" fmla="val 2964"/>
            </a:avLst>
          </a:prstGeom>
          <a:ln w="38100"/>
        </p:spPr>
        <p:style>
          <a:lnRef idx="1">
            <a:schemeClr val="accent3"/>
          </a:lnRef>
          <a:fillRef idx="2">
            <a:schemeClr val="accent3"/>
          </a:fillRef>
          <a:effectRef idx="1">
            <a:schemeClr val="accent3"/>
          </a:effectRef>
          <a:fontRef idx="minor">
            <a:schemeClr val="dk1"/>
          </a:fontRef>
        </p:style>
        <p:txBody>
          <a:bodyPr anchor="ctr"/>
          <a:lstStyle/>
          <a:p>
            <a:pPr>
              <a:defRPr/>
            </a:pPr>
            <a:r>
              <a:rPr lang="zh-TW" altLang="zh-TW" sz="3200" b="1" dirty="0">
                <a:solidFill>
                  <a:srgbClr val="FF0000"/>
                </a:solidFill>
                <a:latin typeface="標楷體" panose="03000509000000000000" pitchFamily="65" charset="-120"/>
                <a:ea typeface="標楷體" panose="03000509000000000000" pitchFamily="65" charset="-120"/>
              </a:rPr>
              <a:t>學生：</a:t>
            </a:r>
            <a:r>
              <a:rPr lang="zh-TW" altLang="en-US" sz="3200" b="1" u="sng" dirty="0">
                <a:solidFill>
                  <a:srgbClr val="FF0000"/>
                </a:solidFill>
                <a:latin typeface="標楷體" panose="03000509000000000000" pitchFamily="65" charset="-120"/>
                <a:ea typeface="標楷體" panose="03000509000000000000" pitchFamily="65" charset="-120"/>
              </a:rPr>
              <a:t>王大明</a:t>
            </a:r>
            <a:r>
              <a:rPr lang="zh-TW" altLang="en-US" sz="3200" b="1" dirty="0">
                <a:solidFill>
                  <a:srgbClr val="FF0000"/>
                </a:solidFill>
                <a:latin typeface="標楷體" panose="03000509000000000000" pitchFamily="65" charset="-120"/>
                <a:ea typeface="標楷體" panose="03000509000000000000" pitchFamily="65" charset="-120"/>
              </a:rPr>
              <a:t>    </a:t>
            </a:r>
            <a:r>
              <a:rPr lang="zh-TW" altLang="zh-TW" sz="3200" b="1" dirty="0">
                <a:solidFill>
                  <a:srgbClr val="FF0000"/>
                </a:solidFill>
                <a:latin typeface="標楷體" panose="03000509000000000000" pitchFamily="65" charset="-120"/>
                <a:ea typeface="標楷體" panose="03000509000000000000" pitchFamily="65" charset="-120"/>
              </a:rPr>
              <a:t>身分證字號：</a:t>
            </a:r>
            <a:r>
              <a:rPr lang="en-US" altLang="zh-TW" sz="3200" b="1" u="sng" dirty="0">
                <a:solidFill>
                  <a:srgbClr val="FF0000"/>
                </a:solidFill>
                <a:latin typeface="標楷體" panose="03000509000000000000" pitchFamily="65" charset="-120"/>
                <a:ea typeface="標楷體" panose="03000509000000000000" pitchFamily="65" charset="-120"/>
              </a:rPr>
              <a:t>R123456789</a:t>
            </a:r>
            <a:endParaRPr lang="zh-TW" altLang="zh-TW" sz="3200" b="1" dirty="0">
              <a:solidFill>
                <a:srgbClr val="FF0000"/>
              </a:solidFill>
              <a:latin typeface="標楷體" panose="03000509000000000000" pitchFamily="65" charset="-120"/>
              <a:ea typeface="標楷體" panose="03000509000000000000" pitchFamily="65" charset="-120"/>
            </a:endParaRPr>
          </a:p>
          <a:p>
            <a:pPr>
              <a:defRPr/>
            </a:pPr>
            <a:r>
              <a:rPr lang="zh-TW" altLang="zh-TW" sz="3200" dirty="0">
                <a:solidFill>
                  <a:prstClr val="black"/>
                </a:solidFill>
                <a:latin typeface="標楷體" panose="03000509000000000000" pitchFamily="65" charset="-120"/>
                <a:ea typeface="標楷體" panose="03000509000000000000" pitchFamily="65" charset="-120"/>
              </a:rPr>
              <a:t>個別序位之比率及</a:t>
            </a:r>
            <a:r>
              <a:rPr lang="zh-TW" altLang="en-US" sz="3200" dirty="0">
                <a:solidFill>
                  <a:prstClr val="black"/>
                </a:solidFill>
                <a:latin typeface="標楷體" panose="03000509000000000000" pitchFamily="65" charset="-120"/>
                <a:ea typeface="標楷體" panose="03000509000000000000" pitchFamily="65" charset="-120"/>
              </a:rPr>
              <a:t>累積</a:t>
            </a:r>
            <a:r>
              <a:rPr lang="zh-TW" altLang="zh-TW" sz="3200" dirty="0">
                <a:solidFill>
                  <a:prstClr val="black"/>
                </a:solidFill>
                <a:latin typeface="標楷體" panose="03000509000000000000" pitchFamily="65" charset="-120"/>
                <a:ea typeface="標楷體" panose="03000509000000000000" pitchFamily="65" charset="-120"/>
              </a:rPr>
              <a:t>人數區間：</a:t>
            </a:r>
          </a:p>
          <a:p>
            <a:pPr>
              <a:defRPr/>
            </a:pPr>
            <a:r>
              <a:rPr lang="zh-TW" altLang="zh-TW" sz="3200" dirty="0">
                <a:solidFill>
                  <a:prstClr val="black"/>
                </a:solidFill>
                <a:latin typeface="標楷體" panose="03000509000000000000" pitchFamily="65" charset="-120"/>
                <a:ea typeface="標楷體" panose="03000509000000000000" pitchFamily="65" charset="-120"/>
              </a:rPr>
              <a:t>比</a:t>
            </a:r>
            <a:r>
              <a:rPr lang="zh-TW" altLang="en-US" sz="3200" dirty="0">
                <a:solidFill>
                  <a:prstClr val="black"/>
                </a:solidFill>
                <a:latin typeface="標楷體" panose="03000509000000000000" pitchFamily="65" charset="-120"/>
                <a:ea typeface="標楷體" panose="03000509000000000000" pitchFamily="65" charset="-120"/>
              </a:rPr>
              <a:t>    </a:t>
            </a:r>
            <a:r>
              <a:rPr lang="zh-TW" altLang="zh-TW" sz="3200" dirty="0">
                <a:solidFill>
                  <a:prstClr val="black"/>
                </a:solidFill>
                <a:latin typeface="標楷體" panose="03000509000000000000" pitchFamily="65" charset="-120"/>
                <a:ea typeface="標楷體" panose="03000509000000000000" pitchFamily="65" charset="-120"/>
              </a:rPr>
              <a:t>率區間：</a:t>
            </a:r>
            <a:r>
              <a:rPr lang="en-US" altLang="zh-TW" sz="3200" u="sng" dirty="0">
                <a:solidFill>
                  <a:prstClr val="black"/>
                </a:solidFill>
                <a:latin typeface="標楷體" panose="03000509000000000000" pitchFamily="65" charset="-120"/>
                <a:ea typeface="標楷體" panose="03000509000000000000" pitchFamily="65" charset="-120"/>
              </a:rPr>
              <a:t>  </a:t>
            </a:r>
            <a:r>
              <a:rPr lang="en-US" altLang="zh-TW" sz="3200" u="sng" dirty="0">
                <a:solidFill>
                  <a:srgbClr val="FF0000"/>
                </a:solidFill>
                <a:latin typeface="標楷體" panose="03000509000000000000" pitchFamily="65" charset="-120"/>
                <a:ea typeface="標楷體" panose="03000509000000000000" pitchFamily="65" charset="-120"/>
              </a:rPr>
              <a:t>2.36</a:t>
            </a:r>
            <a:r>
              <a:rPr lang="en-US" altLang="zh-TW" sz="3200" u="sng" dirty="0">
                <a:solidFill>
                  <a:prstClr val="black"/>
                </a:solidFill>
                <a:latin typeface="標楷體" panose="03000509000000000000" pitchFamily="65" charset="-120"/>
                <a:ea typeface="標楷體" panose="03000509000000000000" pitchFamily="65" charset="-120"/>
              </a:rPr>
              <a:t>  </a:t>
            </a:r>
            <a:r>
              <a:rPr lang="zh-TW" altLang="zh-TW" sz="3200" dirty="0">
                <a:solidFill>
                  <a:prstClr val="black"/>
                </a:solidFill>
                <a:latin typeface="標楷體" panose="03000509000000000000" pitchFamily="65" charset="-120"/>
                <a:ea typeface="標楷體" panose="03000509000000000000" pitchFamily="65" charset="-120"/>
              </a:rPr>
              <a:t>％～</a:t>
            </a:r>
            <a:r>
              <a:rPr lang="en-US" altLang="zh-TW" sz="3200" u="sng" dirty="0">
                <a:solidFill>
                  <a:prstClr val="black"/>
                </a:solidFill>
                <a:latin typeface="標楷體" panose="03000509000000000000" pitchFamily="65" charset="-120"/>
                <a:ea typeface="標楷體" panose="03000509000000000000" pitchFamily="65" charset="-120"/>
              </a:rPr>
              <a:t> </a:t>
            </a:r>
            <a:r>
              <a:rPr lang="en-US" altLang="zh-TW" sz="3200" u="sng" dirty="0">
                <a:solidFill>
                  <a:srgbClr val="FF0000"/>
                </a:solidFill>
                <a:latin typeface="標楷體" panose="03000509000000000000" pitchFamily="65" charset="-120"/>
                <a:ea typeface="標楷體" panose="03000509000000000000" pitchFamily="65" charset="-120"/>
              </a:rPr>
              <a:t>3.37</a:t>
            </a:r>
            <a:r>
              <a:rPr lang="en-US" altLang="zh-TW" sz="3200" u="sng" dirty="0">
                <a:solidFill>
                  <a:prstClr val="black"/>
                </a:solidFill>
                <a:latin typeface="標楷體" panose="03000509000000000000" pitchFamily="65" charset="-120"/>
                <a:ea typeface="標楷體" panose="03000509000000000000" pitchFamily="65" charset="-120"/>
              </a:rPr>
              <a:t>  </a:t>
            </a:r>
            <a:r>
              <a:rPr lang="zh-TW" altLang="zh-TW" sz="3200" dirty="0">
                <a:solidFill>
                  <a:prstClr val="black"/>
                </a:solidFill>
                <a:latin typeface="標楷體" panose="03000509000000000000" pitchFamily="65" charset="-120"/>
                <a:ea typeface="標楷體" panose="03000509000000000000" pitchFamily="65" charset="-120"/>
              </a:rPr>
              <a:t>％；</a:t>
            </a:r>
          </a:p>
          <a:p>
            <a:pPr>
              <a:defRPr/>
            </a:pPr>
            <a:r>
              <a:rPr lang="zh-TW" altLang="en-US" sz="3200" dirty="0">
                <a:solidFill>
                  <a:prstClr val="black"/>
                </a:solidFill>
                <a:latin typeface="標楷體" panose="03000509000000000000" pitchFamily="65" charset="-120"/>
                <a:ea typeface="標楷體" panose="03000509000000000000" pitchFamily="65" charset="-120"/>
              </a:rPr>
              <a:t>累積</a:t>
            </a:r>
            <a:r>
              <a:rPr lang="zh-TW" altLang="zh-TW" sz="3200" dirty="0">
                <a:solidFill>
                  <a:prstClr val="black"/>
                </a:solidFill>
                <a:latin typeface="標楷體" panose="03000509000000000000" pitchFamily="65" charset="-120"/>
                <a:ea typeface="標楷體" panose="03000509000000000000" pitchFamily="65" charset="-120"/>
              </a:rPr>
              <a:t>人數區間：</a:t>
            </a:r>
            <a:r>
              <a:rPr lang="en-US" altLang="zh-TW" sz="3200" u="sng" dirty="0">
                <a:solidFill>
                  <a:prstClr val="black"/>
                </a:solidFill>
                <a:latin typeface="標楷體" panose="03000509000000000000" pitchFamily="65" charset="-120"/>
                <a:ea typeface="標楷體" panose="03000509000000000000" pitchFamily="65" charset="-120"/>
              </a:rPr>
              <a:t>  </a:t>
            </a:r>
            <a:r>
              <a:rPr lang="en-US" altLang="zh-TW" sz="3200" u="sng" dirty="0">
                <a:solidFill>
                  <a:srgbClr val="FF0000"/>
                </a:solidFill>
                <a:latin typeface="標楷體" panose="03000509000000000000" pitchFamily="65" charset="-120"/>
                <a:ea typeface="標楷體" panose="03000509000000000000" pitchFamily="65" charset="-120"/>
              </a:rPr>
              <a:t>236</a:t>
            </a:r>
            <a:r>
              <a:rPr lang="en-US" altLang="zh-TW" sz="3200" u="sng" dirty="0">
                <a:solidFill>
                  <a:prstClr val="black"/>
                </a:solidFill>
                <a:latin typeface="標楷體" panose="03000509000000000000" pitchFamily="65" charset="-120"/>
                <a:ea typeface="標楷體" panose="03000509000000000000" pitchFamily="65" charset="-120"/>
              </a:rPr>
              <a:t> </a:t>
            </a:r>
            <a:r>
              <a:rPr lang="zh-TW" altLang="en-US" sz="3200" u="sng" dirty="0">
                <a:solidFill>
                  <a:prstClr val="black"/>
                </a:solidFill>
                <a:latin typeface="標楷體" panose="03000509000000000000" pitchFamily="65" charset="-120"/>
                <a:ea typeface="標楷體" panose="03000509000000000000" pitchFamily="65" charset="-120"/>
              </a:rPr>
              <a:t> </a:t>
            </a:r>
            <a:r>
              <a:rPr lang="en-US" altLang="zh-TW" sz="3200" u="sng" dirty="0">
                <a:solidFill>
                  <a:prstClr val="black"/>
                </a:solidFill>
                <a:latin typeface="標楷體" panose="03000509000000000000" pitchFamily="65" charset="-120"/>
                <a:ea typeface="標楷體" panose="03000509000000000000" pitchFamily="65" charset="-120"/>
              </a:rPr>
              <a:t> </a:t>
            </a:r>
            <a:r>
              <a:rPr lang="zh-TW" altLang="zh-TW" sz="3200" dirty="0">
                <a:solidFill>
                  <a:prstClr val="black"/>
                </a:solidFill>
                <a:latin typeface="標楷體" panose="03000509000000000000" pitchFamily="65" charset="-120"/>
                <a:ea typeface="標楷體" panose="03000509000000000000" pitchFamily="65" charset="-120"/>
              </a:rPr>
              <a:t>人～</a:t>
            </a:r>
            <a:r>
              <a:rPr lang="en-US" altLang="zh-TW" sz="3200" u="sng" dirty="0">
                <a:solidFill>
                  <a:prstClr val="black"/>
                </a:solidFill>
                <a:latin typeface="標楷體" panose="03000509000000000000" pitchFamily="65" charset="-120"/>
                <a:ea typeface="標楷體" panose="03000509000000000000" pitchFamily="65" charset="-120"/>
              </a:rPr>
              <a:t> </a:t>
            </a:r>
            <a:r>
              <a:rPr lang="zh-TW" altLang="en-US" sz="3200" u="sng" dirty="0">
                <a:solidFill>
                  <a:prstClr val="black"/>
                </a:solidFill>
                <a:latin typeface="標楷體" panose="03000509000000000000" pitchFamily="65" charset="-120"/>
                <a:ea typeface="標楷體" panose="03000509000000000000" pitchFamily="65" charset="-120"/>
              </a:rPr>
              <a:t> </a:t>
            </a:r>
            <a:r>
              <a:rPr lang="en-US" altLang="zh-TW" sz="3200" u="sng" dirty="0">
                <a:solidFill>
                  <a:srgbClr val="FF0000"/>
                </a:solidFill>
                <a:latin typeface="標楷體" panose="03000509000000000000" pitchFamily="65" charset="-120"/>
                <a:ea typeface="標楷體" panose="03000509000000000000" pitchFamily="65" charset="-120"/>
              </a:rPr>
              <a:t>337</a:t>
            </a:r>
            <a:r>
              <a:rPr lang="en-US" altLang="zh-TW" sz="3200" u="sng" dirty="0">
                <a:solidFill>
                  <a:prstClr val="black"/>
                </a:solidFill>
                <a:latin typeface="標楷體" panose="03000509000000000000" pitchFamily="65" charset="-120"/>
                <a:ea typeface="標楷體" panose="03000509000000000000" pitchFamily="65" charset="-120"/>
              </a:rPr>
              <a:t> </a:t>
            </a:r>
            <a:r>
              <a:rPr lang="zh-TW" altLang="en-US" sz="3200" u="sng" dirty="0">
                <a:solidFill>
                  <a:prstClr val="black"/>
                </a:solidFill>
                <a:latin typeface="標楷體" panose="03000509000000000000" pitchFamily="65" charset="-120"/>
                <a:ea typeface="標楷體" panose="03000509000000000000" pitchFamily="65" charset="-120"/>
              </a:rPr>
              <a:t> </a:t>
            </a:r>
            <a:r>
              <a:rPr lang="zh-TW" altLang="zh-TW" sz="3200" dirty="0">
                <a:solidFill>
                  <a:prstClr val="black"/>
                </a:solidFill>
                <a:latin typeface="標楷體" panose="03000509000000000000" pitchFamily="65" charset="-120"/>
                <a:ea typeface="標楷體" panose="03000509000000000000" pitchFamily="65" charset="-120"/>
              </a:rPr>
              <a:t>人</a:t>
            </a:r>
            <a:r>
              <a:rPr lang="zh-TW" altLang="en-US" sz="3200" dirty="0">
                <a:solidFill>
                  <a:prstClr val="black"/>
                </a:solidFill>
                <a:latin typeface="標楷體" panose="03000509000000000000" pitchFamily="65" charset="-120"/>
                <a:ea typeface="標楷體" panose="03000509000000000000" pitchFamily="65" charset="-120"/>
              </a:rPr>
              <a:t>。</a:t>
            </a:r>
          </a:p>
        </p:txBody>
      </p:sp>
      <p:sp>
        <p:nvSpPr>
          <p:cNvPr id="183300" name="矩形 4"/>
          <p:cNvSpPr>
            <a:spLocks noChangeArrowheads="1"/>
          </p:cNvSpPr>
          <p:nvPr/>
        </p:nvSpPr>
        <p:spPr bwMode="auto">
          <a:xfrm>
            <a:off x="1706772" y="682626"/>
            <a:ext cx="10202462"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spcBef>
                <a:spcPct val="0"/>
              </a:spcBef>
              <a:buFontTx/>
              <a:buNone/>
            </a:pPr>
            <a:r>
              <a:rPr lang="zh-TW" altLang="en-US" sz="2800" b="1" dirty="0">
                <a:solidFill>
                  <a:srgbClr val="000000"/>
                </a:solidFill>
                <a:latin typeface="微軟正黑體" panose="020B0604030504040204" pitchFamily="34" charset="-120"/>
                <a:ea typeface="微軟正黑體" panose="020B0604030504040204" pitchFamily="34" charset="-120"/>
              </a:rPr>
              <a:t>表三：</a:t>
            </a:r>
            <a:r>
              <a:rPr lang="en-US" altLang="zh-TW" sz="2800" b="1" dirty="0" smtClean="0">
                <a:solidFill>
                  <a:srgbClr val="000000"/>
                </a:solidFill>
                <a:latin typeface="微軟正黑體" panose="020B0604030504040204" pitchFamily="34" charset="-120"/>
                <a:ea typeface="微軟正黑體" panose="020B0604030504040204" pitchFamily="34" charset="-120"/>
              </a:rPr>
              <a:t>104</a:t>
            </a:r>
            <a:r>
              <a:rPr lang="zh-TW" altLang="en-US" sz="2800" b="1" dirty="0" smtClean="0">
                <a:solidFill>
                  <a:srgbClr val="000000"/>
                </a:solidFill>
                <a:latin typeface="微軟正黑體" panose="020B0604030504040204" pitchFamily="34" charset="-120"/>
                <a:ea typeface="微軟正黑體" panose="020B0604030504040204" pitchFamily="34" charset="-120"/>
              </a:rPr>
              <a:t>學年</a:t>
            </a:r>
            <a:r>
              <a:rPr lang="zh-TW" altLang="en-US" sz="2800" b="1" dirty="0">
                <a:solidFill>
                  <a:srgbClr val="000000"/>
                </a:solidFill>
                <a:latin typeface="微軟正黑體" panose="020B0604030504040204" pitchFamily="34" charset="-120"/>
                <a:ea typeface="微軟正黑體" panose="020B0604030504040204" pitchFamily="34" charset="-120"/>
              </a:rPr>
              <a:t>度</a:t>
            </a:r>
            <a:r>
              <a:rPr lang="zh-TW" altLang="en-US" b="1" dirty="0">
                <a:solidFill>
                  <a:srgbClr val="FF0000"/>
                </a:solidFill>
                <a:latin typeface="微軟正黑體" panose="020B0604030504040204" pitchFamily="34" charset="-120"/>
                <a:ea typeface="微軟正黑體" panose="020B0604030504040204" pitchFamily="34" charset="-120"/>
              </a:rPr>
              <a:t>臺南就學區</a:t>
            </a:r>
            <a:r>
              <a:rPr lang="zh-TW" altLang="en-US" sz="2800" b="1" dirty="0" smtClean="0">
                <a:solidFill>
                  <a:srgbClr val="000000"/>
                </a:solidFill>
                <a:latin typeface="微軟正黑體" panose="020B0604030504040204" pitchFamily="34" charset="-120"/>
                <a:ea typeface="微軟正黑體" panose="020B0604030504040204" pitchFamily="34" charset="-120"/>
              </a:rPr>
              <a:t>學生免試</a:t>
            </a:r>
            <a:r>
              <a:rPr lang="zh-TW" altLang="en-US" sz="2800" b="1" dirty="0">
                <a:solidFill>
                  <a:srgbClr val="000000"/>
                </a:solidFill>
                <a:latin typeface="微軟正黑體" panose="020B0604030504040204" pitchFamily="34" charset="-120"/>
                <a:ea typeface="微軟正黑體" panose="020B0604030504040204" pitchFamily="34" charset="-120"/>
              </a:rPr>
              <a:t>入學</a:t>
            </a:r>
            <a:r>
              <a:rPr lang="zh-TW" altLang="en-US" sz="2800" b="1" dirty="0">
                <a:solidFill>
                  <a:srgbClr val="FF0000"/>
                </a:solidFill>
                <a:latin typeface="微軟正黑體" panose="020B0604030504040204" pitchFamily="34" charset="-120"/>
                <a:ea typeface="微軟正黑體" panose="020B0604030504040204" pitchFamily="34" charset="-120"/>
              </a:rPr>
              <a:t>個別序位</a:t>
            </a:r>
            <a:r>
              <a:rPr lang="zh-TW" altLang="en-US" sz="2800" b="1" dirty="0">
                <a:solidFill>
                  <a:srgbClr val="000000"/>
                </a:solidFill>
                <a:latin typeface="微軟正黑體" panose="020B0604030504040204" pitchFamily="34" charset="-120"/>
                <a:ea typeface="微軟正黑體" panose="020B0604030504040204" pitchFamily="34" charset="-120"/>
              </a:rPr>
              <a:t>表</a:t>
            </a:r>
          </a:p>
        </p:txBody>
      </p:sp>
      <p:sp>
        <p:nvSpPr>
          <p:cNvPr id="183301" name="文字方塊 5"/>
          <p:cNvSpPr txBox="1">
            <a:spLocks noChangeArrowheads="1"/>
          </p:cNvSpPr>
          <p:nvPr/>
        </p:nvSpPr>
        <p:spPr bwMode="auto">
          <a:xfrm>
            <a:off x="2063750" y="4217382"/>
            <a:ext cx="8362950" cy="19383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spcBef>
                <a:spcPct val="0"/>
              </a:spcBef>
              <a:buFontTx/>
              <a:buNone/>
            </a:pPr>
            <a:r>
              <a:rPr lang="en-US" altLang="zh-TW" sz="2400" b="1" dirty="0">
                <a:solidFill>
                  <a:srgbClr val="000000"/>
                </a:solidFill>
                <a:latin typeface="Arial" panose="020B0604020202020204" pitchFamily="34" charset="0"/>
              </a:rPr>
              <a:t>1.</a:t>
            </a:r>
            <a:r>
              <a:rPr lang="zh-TW" altLang="en-US" sz="2400" b="1" dirty="0">
                <a:solidFill>
                  <a:srgbClr val="000000"/>
                </a:solidFill>
                <a:latin typeface="Arial" panose="020B0604020202020204" pitchFamily="34" charset="0"/>
              </a:rPr>
              <a:t>在</a:t>
            </a:r>
            <a:r>
              <a:rPr lang="en-US" altLang="zh-TW" sz="2400" b="1" dirty="0">
                <a:solidFill>
                  <a:srgbClr val="FF0000"/>
                </a:solidFill>
                <a:latin typeface="Arial" panose="020B0604020202020204" pitchFamily="34" charset="0"/>
              </a:rPr>
              <a:t>77</a:t>
            </a:r>
            <a:r>
              <a:rPr lang="zh-TW" altLang="en-US" sz="2400" b="1" dirty="0">
                <a:solidFill>
                  <a:srgbClr val="FF0000"/>
                </a:solidFill>
                <a:latin typeface="Arial" panose="020B0604020202020204" pitchFamily="34" charset="0"/>
              </a:rPr>
              <a:t>分</a:t>
            </a:r>
            <a:r>
              <a:rPr lang="zh-TW" altLang="en-US" sz="2400" b="1" dirty="0">
                <a:solidFill>
                  <a:srgbClr val="000000"/>
                </a:solidFill>
                <a:latin typeface="Arial" panose="020B0604020202020204" pitchFamily="34" charset="0"/>
              </a:rPr>
              <a:t>中，目前學生在臺南區的分數排序為</a:t>
            </a:r>
            <a:r>
              <a:rPr lang="en-US" altLang="zh-TW" sz="2400" b="1" dirty="0">
                <a:solidFill>
                  <a:srgbClr val="000000"/>
                </a:solidFill>
                <a:latin typeface="Arial" panose="020B0604020202020204" pitchFamily="34" charset="0"/>
              </a:rPr>
              <a:t>2.36</a:t>
            </a:r>
            <a:r>
              <a:rPr lang="zh-TW" altLang="en-US" sz="2400" b="1" dirty="0">
                <a:solidFill>
                  <a:srgbClr val="000000"/>
                </a:solidFill>
                <a:latin typeface="Arial" panose="020B0604020202020204" pitchFamily="34" charset="0"/>
              </a:rPr>
              <a:t>％</a:t>
            </a:r>
            <a:r>
              <a:rPr lang="en-US" altLang="zh-TW" sz="2400" b="1" dirty="0">
                <a:solidFill>
                  <a:srgbClr val="000000"/>
                </a:solidFill>
                <a:latin typeface="Arial" panose="020B0604020202020204" pitchFamily="34" charset="0"/>
              </a:rPr>
              <a:t>-3.37</a:t>
            </a:r>
            <a:r>
              <a:rPr lang="zh-TW" altLang="en-US" sz="2400" b="1" dirty="0">
                <a:solidFill>
                  <a:srgbClr val="000000"/>
                </a:solidFill>
                <a:latin typeface="Arial" panose="020B0604020202020204" pitchFamily="34" charset="0"/>
              </a:rPr>
              <a:t>％中。學生在台南市排名在</a:t>
            </a:r>
            <a:r>
              <a:rPr lang="en-US" altLang="zh-TW" sz="2400" b="1" dirty="0">
                <a:solidFill>
                  <a:srgbClr val="000000"/>
                </a:solidFill>
                <a:latin typeface="Arial" panose="020B0604020202020204" pitchFamily="34" charset="0"/>
              </a:rPr>
              <a:t>236-337</a:t>
            </a:r>
            <a:r>
              <a:rPr lang="zh-TW" altLang="en-US" sz="2400" b="1" dirty="0">
                <a:solidFill>
                  <a:srgbClr val="000000"/>
                </a:solidFill>
                <a:latin typeface="Arial" panose="020B0604020202020204" pitchFamily="34" charset="0"/>
              </a:rPr>
              <a:t>中。代表學生目前的分數（扣</a:t>
            </a:r>
            <a:r>
              <a:rPr lang="zh-TW" altLang="en-US" sz="2400" b="1" dirty="0" smtClean="0">
                <a:solidFill>
                  <a:srgbClr val="000000"/>
                </a:solidFill>
                <a:latin typeface="Arial" panose="020B0604020202020204" pitchFamily="34" charset="0"/>
              </a:rPr>
              <a:t>掉</a:t>
            </a:r>
            <a:r>
              <a:rPr lang="zh-TW" altLang="en-US" sz="2400" b="1" dirty="0">
                <a:solidFill>
                  <a:srgbClr val="000000"/>
                </a:solidFill>
                <a:latin typeface="Arial" panose="020B0604020202020204" pitchFamily="34" charset="0"/>
              </a:rPr>
              <a:t>兩</a:t>
            </a:r>
            <a:r>
              <a:rPr lang="zh-TW" altLang="en-US" sz="2400" b="1" dirty="0" smtClean="0">
                <a:solidFill>
                  <a:srgbClr val="000000"/>
                </a:solidFill>
                <a:latin typeface="Arial" panose="020B0604020202020204" pitchFamily="34" charset="0"/>
              </a:rPr>
              <a:t>項目</a:t>
            </a:r>
            <a:r>
              <a:rPr lang="zh-TW" altLang="en-US" sz="2400" b="1" dirty="0">
                <a:solidFill>
                  <a:srgbClr val="000000"/>
                </a:solidFill>
                <a:latin typeface="Arial" panose="020B0604020202020204" pitchFamily="34" charset="0"/>
              </a:rPr>
              <a:t>）最多輸給</a:t>
            </a:r>
            <a:r>
              <a:rPr lang="en-US" altLang="zh-TW" sz="2400" b="1" dirty="0">
                <a:solidFill>
                  <a:srgbClr val="000000"/>
                </a:solidFill>
                <a:latin typeface="Arial" panose="020B0604020202020204" pitchFamily="34" charset="0"/>
              </a:rPr>
              <a:t>336</a:t>
            </a:r>
            <a:r>
              <a:rPr lang="zh-TW" altLang="en-US" sz="2400" b="1" dirty="0">
                <a:solidFill>
                  <a:srgbClr val="000000"/>
                </a:solidFill>
                <a:latin typeface="Arial" panose="020B0604020202020204" pitchFamily="34" charset="0"/>
              </a:rPr>
              <a:t>人。</a:t>
            </a:r>
            <a:endParaRPr lang="en-US" altLang="zh-TW" sz="2400" b="1" dirty="0">
              <a:solidFill>
                <a:srgbClr val="000000"/>
              </a:solidFill>
              <a:latin typeface="Arial" panose="020B0604020202020204" pitchFamily="34" charset="0"/>
            </a:endParaRPr>
          </a:p>
          <a:p>
            <a:pPr>
              <a:spcBef>
                <a:spcPct val="0"/>
              </a:spcBef>
              <a:buFontTx/>
              <a:buNone/>
            </a:pPr>
            <a:r>
              <a:rPr lang="en-US" altLang="zh-TW" sz="2400" b="1" dirty="0">
                <a:solidFill>
                  <a:srgbClr val="000000"/>
                </a:solidFill>
                <a:latin typeface="Arial" panose="020B0604020202020204" pitchFamily="34" charset="0"/>
              </a:rPr>
              <a:t>2.</a:t>
            </a:r>
            <a:r>
              <a:rPr lang="zh-TW" altLang="en-US" sz="2400" b="1" dirty="0">
                <a:solidFill>
                  <a:srgbClr val="000000"/>
                </a:solidFill>
                <a:latin typeface="Arial" panose="020B0604020202020204" pitchFamily="34" charset="0"/>
              </a:rPr>
              <a:t>若學生要追求明星志願，則可參考各明星志願之錄取人數，衡量自己其他項目的分數後，就可以推估錄取機率之高低。</a:t>
            </a:r>
          </a:p>
        </p:txBody>
      </p:sp>
      <p:sp>
        <p:nvSpPr>
          <p:cNvPr id="8" name="投影片編號版面配置區 1"/>
          <p:cNvSpPr>
            <a:spLocks noGrp="1"/>
          </p:cNvSpPr>
          <p:nvPr>
            <p:ph type="sldNum" sz="quarter" idx="12"/>
          </p:nvPr>
        </p:nvSpPr>
        <p:spPr>
          <a:xfrm>
            <a:off x="531813" y="787400"/>
            <a:ext cx="779462" cy="365125"/>
          </a:xfrm>
        </p:spPr>
        <p:txBody>
          <a:bodyPr/>
          <a:lstStyle/>
          <a:p>
            <a:pPr>
              <a:defRPr/>
            </a:pPr>
            <a:r>
              <a:rPr lang="en-US" altLang="zh-TW" dirty="0" smtClean="0"/>
              <a:t>107</a:t>
            </a:r>
            <a:endParaRPr lang="zh-TW" altLang="en-US" dirty="0"/>
          </a:p>
        </p:txBody>
      </p:sp>
    </p:spTree>
  </p:cSld>
  <p:clrMapOvr>
    <a:masterClrMapping/>
  </p:clrMapOvr>
  <p:transition spd="slow">
    <p:fade/>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796527" y="624110"/>
            <a:ext cx="9708086" cy="849688"/>
          </a:xfrm>
        </p:spPr>
        <p:txBody>
          <a:bodyPr/>
          <a:lstStyle/>
          <a:p>
            <a:r>
              <a:rPr lang="zh-TW" altLang="en-US" b="1" dirty="0" smtClean="0"/>
              <a:t>我是男生，免試</a:t>
            </a:r>
            <a:r>
              <a:rPr lang="zh-TW" altLang="en-US" b="1" dirty="0" smtClean="0">
                <a:solidFill>
                  <a:srgbClr val="000000"/>
                </a:solidFill>
                <a:latin typeface="Arial" panose="020B0604020202020204" pitchFamily="34" charset="0"/>
              </a:rPr>
              <a:t>最多</a:t>
            </a:r>
            <a:r>
              <a:rPr lang="zh-TW" altLang="en-US" b="1" dirty="0">
                <a:solidFill>
                  <a:srgbClr val="000000"/>
                </a:solidFill>
                <a:latin typeface="Arial" panose="020B0604020202020204" pitchFamily="34" charset="0"/>
              </a:rPr>
              <a:t>輸</a:t>
            </a:r>
            <a:r>
              <a:rPr lang="zh-TW" altLang="en-US" b="1" dirty="0" smtClean="0">
                <a:solidFill>
                  <a:srgbClr val="000000"/>
                </a:solidFill>
                <a:latin typeface="Arial" panose="020B0604020202020204" pitchFamily="34" charset="0"/>
              </a:rPr>
              <a:t>給</a:t>
            </a:r>
            <a:r>
              <a:rPr lang="en-US" altLang="zh-TW" b="1" dirty="0" smtClean="0">
                <a:solidFill>
                  <a:srgbClr val="000000"/>
                </a:solidFill>
                <a:latin typeface="Arial" panose="020B0604020202020204" pitchFamily="34" charset="0"/>
              </a:rPr>
              <a:t>500</a:t>
            </a:r>
            <a:r>
              <a:rPr lang="zh-TW" altLang="en-US" b="1" dirty="0" smtClean="0">
                <a:solidFill>
                  <a:srgbClr val="000000"/>
                </a:solidFill>
                <a:latin typeface="Arial" panose="020B0604020202020204" pitchFamily="34" charset="0"/>
              </a:rPr>
              <a:t>人，可能落點？</a:t>
            </a:r>
            <a:r>
              <a:rPr lang="en-US" altLang="zh-TW" dirty="0" smtClean="0"/>
              <a:t/>
            </a:r>
            <a:br>
              <a:rPr lang="en-US" altLang="zh-TW" dirty="0" smtClean="0"/>
            </a:br>
            <a:endParaRPr lang="zh-TW" altLang="en-US" dirty="0"/>
          </a:p>
        </p:txBody>
      </p:sp>
      <p:graphicFrame>
        <p:nvGraphicFramePr>
          <p:cNvPr id="5" name="內容版面配置區 4"/>
          <p:cNvGraphicFramePr>
            <a:graphicFrameLocks noGrp="1"/>
          </p:cNvGraphicFramePr>
          <p:nvPr>
            <p:ph idx="1"/>
            <p:extLst>
              <p:ext uri="{D42A27DB-BD31-4B8C-83A1-F6EECF244321}">
                <p14:modId xmlns:p14="http://schemas.microsoft.com/office/powerpoint/2010/main" xmlns="" val="2463058158"/>
              </p:ext>
            </p:extLst>
          </p:nvPr>
        </p:nvGraphicFramePr>
        <p:xfrm>
          <a:off x="1903412" y="1355725"/>
          <a:ext cx="8940296" cy="4978018"/>
        </p:xfrm>
        <a:graphic>
          <a:graphicData uri="http://schemas.openxmlformats.org/drawingml/2006/table">
            <a:tbl>
              <a:tblPr firstRow="1" bandRow="1">
                <a:tableStyleId>{5C22544A-7EE6-4342-B048-85BDC9FD1C3A}</a:tableStyleId>
              </a:tblPr>
              <a:tblGrid>
                <a:gridCol w="5594668"/>
                <a:gridCol w="1586753"/>
                <a:gridCol w="1758875"/>
              </a:tblGrid>
              <a:tr h="505348">
                <a:tc>
                  <a:txBody>
                    <a:bodyPr/>
                    <a:lstStyle/>
                    <a:p>
                      <a:endParaRPr lang="zh-TW" altLang="en-US" dirty="0"/>
                    </a:p>
                  </a:txBody>
                  <a:tcPr>
                    <a:lnB w="38100" cmpd="sng">
                      <a:noFill/>
                    </a:lnB>
                  </a:tcPr>
                </a:tc>
                <a:tc>
                  <a:txBody>
                    <a:bodyPr/>
                    <a:lstStyle/>
                    <a:p>
                      <a:pPr algn="ctr"/>
                      <a:r>
                        <a:rPr lang="zh-TW" altLang="en-US" sz="2800" dirty="0" smtClean="0"/>
                        <a:t>男生</a:t>
                      </a:r>
                      <a:endParaRPr lang="zh-TW" altLang="en-US" sz="2800" dirty="0"/>
                    </a:p>
                  </a:txBody>
                  <a:tcPr anchor="ctr">
                    <a:lnB w="38100" cmpd="sng">
                      <a:noFill/>
                    </a:lnB>
                  </a:tcPr>
                </a:tc>
                <a:tc>
                  <a:txBody>
                    <a:bodyPr/>
                    <a:lstStyle/>
                    <a:p>
                      <a:pPr algn="ctr"/>
                      <a:r>
                        <a:rPr lang="zh-TW" altLang="en-US" sz="2800" dirty="0" smtClean="0"/>
                        <a:t>女生</a:t>
                      </a:r>
                      <a:endParaRPr lang="zh-TW" altLang="en-US" sz="2800" dirty="0"/>
                    </a:p>
                  </a:txBody>
                  <a:tcPr anchor="ctr"/>
                </a:tc>
              </a:tr>
              <a:tr h="506494">
                <a:tc>
                  <a:txBody>
                    <a:bodyPr/>
                    <a:lstStyle/>
                    <a:p>
                      <a:r>
                        <a:rPr lang="zh-TW" altLang="en-US" sz="2400" b="0" i="0" u="none" strike="noStrike" kern="1200" baseline="0" dirty="0" smtClean="0">
                          <a:solidFill>
                            <a:schemeClr val="dk1"/>
                          </a:solidFill>
                          <a:latin typeface="+mj-ea"/>
                          <a:ea typeface="+mj-ea"/>
                          <a:cs typeface="+mn-cs"/>
                        </a:rPr>
                        <a:t>國立臺南第一高級中學</a:t>
                      </a:r>
                      <a:endParaRPr lang="zh-TW" altLang="en-US" sz="2400" dirty="0">
                        <a:latin typeface="+mj-ea"/>
                        <a:ea typeface="+mj-ea"/>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lgn="ctr"/>
                      <a:r>
                        <a:rPr lang="en-US" altLang="zh-TW" sz="2400" b="0" i="0" u="none" strike="noStrike" kern="1200" baseline="0" dirty="0" smtClean="0">
                          <a:solidFill>
                            <a:schemeClr val="dk1"/>
                          </a:solidFill>
                          <a:latin typeface="+mj-ea"/>
                          <a:ea typeface="+mj-ea"/>
                          <a:cs typeface="+mn-cs"/>
                        </a:rPr>
                        <a:t>368</a:t>
                      </a:r>
                      <a:endParaRPr lang="zh-TW" altLang="en-US" sz="2400" dirty="0">
                        <a:latin typeface="+mj-ea"/>
                        <a:ea typeface="+mj-ea"/>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lgn="ctr"/>
                      <a:endParaRPr lang="zh-TW" altLang="en-US" sz="2400" dirty="0"/>
                    </a:p>
                  </a:txBody>
                  <a:tcPr anchor="ctr">
                    <a:lnL w="12700" cmpd="sng">
                      <a:noFill/>
                    </a:lnL>
                  </a:tcPr>
                </a:tc>
              </a:tr>
              <a:tr h="506494">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zh-TW" altLang="en-US" sz="2400" b="0" i="0" u="none" strike="noStrike" kern="1200" baseline="0" dirty="0" smtClean="0">
                          <a:solidFill>
                            <a:schemeClr val="dk1"/>
                          </a:solidFill>
                          <a:latin typeface="+mj-ea"/>
                          <a:ea typeface="+mj-ea"/>
                          <a:cs typeface="+mn-cs"/>
                        </a:rPr>
                        <a:t>國立臺南第二高級中學</a:t>
                      </a:r>
                      <a:endParaRPr lang="zh-TW" altLang="en-US" sz="2400" dirty="0">
                        <a:latin typeface="+mj-ea"/>
                        <a:ea typeface="+mj-ea"/>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altLang="zh-TW" sz="2400" b="0" i="0" u="none" strike="noStrike" kern="1200" baseline="0" dirty="0" smtClean="0">
                          <a:solidFill>
                            <a:schemeClr val="dk1"/>
                          </a:solidFill>
                          <a:latin typeface="+mj-ea"/>
                          <a:ea typeface="+mj-ea"/>
                          <a:cs typeface="+mn-cs"/>
                        </a:rPr>
                        <a:t>467</a:t>
                      </a:r>
                      <a:endParaRPr lang="zh-TW" altLang="en-US" sz="2400" dirty="0">
                        <a:latin typeface="+mj-ea"/>
                        <a:ea typeface="+mj-ea"/>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altLang="zh-TW" sz="2400" b="0" i="0" u="none" strike="noStrike" kern="1200" baseline="0" dirty="0" smtClean="0">
                          <a:solidFill>
                            <a:schemeClr val="dk1"/>
                          </a:solidFill>
                          <a:latin typeface="+mn-lt"/>
                          <a:ea typeface="+mn-ea"/>
                          <a:cs typeface="+mn-cs"/>
                        </a:rPr>
                        <a:t>233</a:t>
                      </a:r>
                      <a:endParaRPr lang="zh-TW" altLang="en-US" sz="2400" dirty="0"/>
                    </a:p>
                  </a:txBody>
                  <a:tcPr anchor="ctr">
                    <a:lnL w="12700" cmpd="sng">
                      <a:noFill/>
                    </a:lnL>
                  </a:tcPr>
                </a:tc>
              </a:tr>
              <a:tr h="506494">
                <a:tc>
                  <a:txBody>
                    <a:bodyPr/>
                    <a:lstStyle/>
                    <a:p>
                      <a:r>
                        <a:rPr lang="zh-TW" altLang="en-US" sz="2400" b="0" i="0" u="none" strike="noStrike" kern="1200" baseline="0" dirty="0" smtClean="0">
                          <a:solidFill>
                            <a:schemeClr val="dk1"/>
                          </a:solidFill>
                          <a:latin typeface="+mj-ea"/>
                          <a:ea typeface="+mj-ea"/>
                          <a:cs typeface="+mn-cs"/>
                        </a:rPr>
                        <a:t>國立臺南女子高級中學</a:t>
                      </a:r>
                      <a:endParaRPr lang="zh-TW" altLang="en-US" sz="2400" dirty="0">
                        <a:latin typeface="+mj-ea"/>
                        <a:ea typeface="+mj-ea"/>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zh-TW" altLang="en-US" sz="2400" dirty="0">
                        <a:latin typeface="+mj-ea"/>
                        <a:ea typeface="+mj-ea"/>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altLang="zh-TW" sz="2400" dirty="0" smtClean="0"/>
                        <a:t>368</a:t>
                      </a:r>
                      <a:endParaRPr lang="zh-TW" altLang="en-US" sz="2400" dirty="0"/>
                    </a:p>
                  </a:txBody>
                  <a:tcPr anchor="ctr">
                    <a:lnL w="12700" cmpd="sng">
                      <a:noFill/>
                    </a:lnL>
                  </a:tcPr>
                </a:tc>
              </a:tr>
              <a:tr h="506494">
                <a:tc>
                  <a:txBody>
                    <a:bodyPr/>
                    <a:lstStyle/>
                    <a:p>
                      <a:r>
                        <a:rPr lang="zh-TW" altLang="en-US" sz="2400" b="0" i="0" u="none" strike="noStrike" kern="1200" baseline="0" dirty="0" smtClean="0">
                          <a:solidFill>
                            <a:schemeClr val="dk1"/>
                          </a:solidFill>
                          <a:latin typeface="+mj-ea"/>
                          <a:ea typeface="+mj-ea"/>
                          <a:cs typeface="+mn-cs"/>
                        </a:rPr>
                        <a:t>國立臺南家齊女子高級中學</a:t>
                      </a:r>
                      <a:r>
                        <a:rPr lang="en-US" altLang="zh-TW" sz="2400" b="0" i="0" u="none" strike="noStrike" kern="1200" baseline="0" dirty="0" smtClean="0">
                          <a:solidFill>
                            <a:schemeClr val="dk1"/>
                          </a:solidFill>
                          <a:latin typeface="+mj-ea"/>
                          <a:ea typeface="+mj-ea"/>
                          <a:cs typeface="+mn-cs"/>
                        </a:rPr>
                        <a:t>(</a:t>
                      </a:r>
                      <a:r>
                        <a:rPr lang="zh-TW" altLang="en-US" sz="2400" b="0" i="0" u="none" strike="noStrike" kern="1200" baseline="0" dirty="0" smtClean="0">
                          <a:solidFill>
                            <a:schemeClr val="dk1"/>
                          </a:solidFill>
                          <a:latin typeface="+mj-ea"/>
                          <a:ea typeface="+mj-ea"/>
                          <a:cs typeface="+mn-cs"/>
                        </a:rPr>
                        <a:t>今年收男生</a:t>
                      </a:r>
                      <a:r>
                        <a:rPr lang="en-US" altLang="zh-TW" sz="2400" b="0" i="0" u="none" strike="noStrike" kern="1200" baseline="0" dirty="0" smtClean="0">
                          <a:solidFill>
                            <a:schemeClr val="dk1"/>
                          </a:solidFill>
                          <a:latin typeface="+mj-ea"/>
                          <a:ea typeface="+mj-ea"/>
                          <a:cs typeface="+mn-cs"/>
                        </a:rPr>
                        <a:t>)</a:t>
                      </a:r>
                      <a:endParaRPr lang="zh-TW" altLang="en-US" sz="2400" b="0" i="0" u="none" strike="noStrike" kern="1200" baseline="0" dirty="0">
                        <a:solidFill>
                          <a:schemeClr val="dk1"/>
                        </a:solidFill>
                        <a:latin typeface="+mj-ea"/>
                        <a:ea typeface="+mj-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zh-TW" altLang="en-US" sz="2400" dirty="0">
                        <a:latin typeface="+mj-ea"/>
                        <a:ea typeface="+mj-ea"/>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altLang="zh-TW" sz="2400" b="0" i="0" u="none" strike="noStrike" kern="1200" baseline="0" dirty="0" smtClean="0">
                          <a:solidFill>
                            <a:schemeClr val="dk1"/>
                          </a:solidFill>
                          <a:latin typeface="+mn-lt"/>
                          <a:ea typeface="+mn-ea"/>
                          <a:cs typeface="+mn-cs"/>
                        </a:rPr>
                        <a:t>340</a:t>
                      </a:r>
                      <a:endParaRPr lang="zh-TW" altLang="en-US" sz="2400" dirty="0"/>
                    </a:p>
                  </a:txBody>
                  <a:tcPr anchor="ctr">
                    <a:lnL w="12700" cmpd="sng">
                      <a:noFill/>
                    </a:lnL>
                    <a:lnB w="12700" cmpd="sng">
                      <a:noFill/>
                    </a:lnB>
                  </a:tcPr>
                </a:tc>
              </a:tr>
              <a:tr h="506494">
                <a:tc>
                  <a:txBody>
                    <a:bodyPr/>
                    <a:lstStyle/>
                    <a:p>
                      <a:r>
                        <a:rPr lang="zh-TW" altLang="en-US" sz="2400" b="0" i="0" u="none" strike="noStrike" kern="1200" baseline="0" dirty="0" smtClean="0">
                          <a:solidFill>
                            <a:schemeClr val="dk1"/>
                          </a:solidFill>
                          <a:latin typeface="+mj-ea"/>
                          <a:ea typeface="+mj-ea"/>
                          <a:cs typeface="+mn-cs"/>
                        </a:rPr>
                        <a:t>臺南市立大灣高級中學</a:t>
                      </a:r>
                      <a:endParaRPr lang="zh-TW" altLang="en-US" sz="2400" dirty="0">
                        <a:latin typeface="+mj-ea"/>
                        <a:ea typeface="+mj-ea"/>
                      </a:endParaRP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altLang="zh-TW" sz="2400" dirty="0" smtClean="0">
                          <a:latin typeface="+mj-ea"/>
                          <a:ea typeface="+mj-ea"/>
                        </a:rPr>
                        <a:t>175</a:t>
                      </a:r>
                      <a:endParaRPr lang="zh-TW" altLang="en-US" sz="2400" dirty="0">
                        <a:latin typeface="+mj-ea"/>
                        <a:ea typeface="+mj-ea"/>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zh-TW" altLang="en-US" sz="2800" dirty="0"/>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506494">
                <a:tc>
                  <a:txBody>
                    <a:bodyPr/>
                    <a:lstStyle/>
                    <a:p>
                      <a:pPr marL="0" algn="l" defTabSz="457200" rtl="0" eaLnBrk="1" latinLnBrk="0" hangingPunct="1"/>
                      <a:r>
                        <a:rPr lang="zh-TW" altLang="en-US" sz="2400" b="0" i="0" u="none" strike="noStrike" kern="1200" baseline="0" dirty="0" smtClean="0">
                          <a:solidFill>
                            <a:schemeClr val="dk1"/>
                          </a:solidFill>
                          <a:latin typeface="+mj-ea"/>
                          <a:ea typeface="+mj-ea"/>
                          <a:cs typeface="+mn-cs"/>
                        </a:rPr>
                        <a:t>臺南市立永仁高級中學</a:t>
                      </a:r>
                      <a:endParaRPr lang="zh-TW" altLang="en-US" sz="2400" b="0" i="0" u="none" strike="noStrike" kern="1200" baseline="0" dirty="0">
                        <a:solidFill>
                          <a:schemeClr val="dk1"/>
                        </a:solidFill>
                        <a:latin typeface="+mj-ea"/>
                        <a:ea typeface="+mj-ea"/>
                        <a:cs typeface="+mn-cs"/>
                      </a:endParaRP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altLang="zh-TW" sz="2400" dirty="0" smtClean="0">
                          <a:latin typeface="+mj-ea"/>
                          <a:ea typeface="+mj-ea"/>
                        </a:rPr>
                        <a:t>117</a:t>
                      </a:r>
                      <a:endParaRPr lang="zh-TW" altLang="en-US" sz="2400" dirty="0">
                        <a:latin typeface="+mj-ea"/>
                        <a:ea typeface="+mj-ea"/>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zh-TW" altLang="en-US" sz="2800" dirty="0"/>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506494">
                <a:tc>
                  <a:txBody>
                    <a:bodyPr/>
                    <a:lstStyle/>
                    <a:p>
                      <a:r>
                        <a:rPr lang="zh-TW" altLang="en-US" sz="2400" b="0" i="0" u="none" strike="noStrike" kern="1200" baseline="0" dirty="0" smtClean="0">
                          <a:solidFill>
                            <a:schemeClr val="dk1"/>
                          </a:solidFill>
                          <a:latin typeface="+mj-ea"/>
                          <a:ea typeface="+mj-ea"/>
                          <a:cs typeface="+mn-cs"/>
                        </a:rPr>
                        <a:t>國立南科國際實驗高級中學</a:t>
                      </a:r>
                      <a:endParaRPr lang="zh-TW" altLang="en-US" sz="2400" b="0" i="0" u="none" strike="noStrike" kern="1200" baseline="0" dirty="0">
                        <a:solidFill>
                          <a:schemeClr val="dk1"/>
                        </a:solidFill>
                        <a:latin typeface="+mj-ea"/>
                        <a:ea typeface="+mj-ea"/>
                        <a:cs typeface="+mn-cs"/>
                      </a:endParaRP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r>
                        <a:rPr lang="en-US" altLang="zh-TW" sz="2400" dirty="0" smtClean="0">
                          <a:latin typeface="+mj-ea"/>
                          <a:ea typeface="+mj-ea"/>
                        </a:rPr>
                        <a:t>36</a:t>
                      </a:r>
                      <a:endParaRPr lang="zh-TW" altLang="en-US" sz="2400" dirty="0">
                        <a:latin typeface="+mj-ea"/>
                        <a:ea typeface="+mj-ea"/>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zh-TW" altLang="en-US" sz="2800" dirty="0"/>
                    </a:p>
                  </a:txBody>
                  <a:tcPr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r>
              <a:tr h="355492">
                <a:tc>
                  <a:txBody>
                    <a:bodyPr/>
                    <a:lstStyle/>
                    <a:p>
                      <a:r>
                        <a:rPr lang="zh-TW" altLang="en-US" sz="2400" b="0" i="0" u="none" strike="noStrike" kern="1200" baseline="0" dirty="0" smtClean="0">
                          <a:solidFill>
                            <a:schemeClr val="dk1"/>
                          </a:solidFill>
                          <a:latin typeface="+mj-ea"/>
                          <a:ea typeface="+mj-ea"/>
                          <a:cs typeface="+mn-cs"/>
                        </a:rPr>
                        <a:t>國立臺南大學附屬高級中學</a:t>
                      </a:r>
                      <a:endParaRPr lang="zh-TW" altLang="en-US" sz="2400" b="0" i="0" u="none" strike="noStrike" kern="1200" baseline="0" dirty="0">
                        <a:solidFill>
                          <a:schemeClr val="dk1"/>
                        </a:solidFill>
                        <a:latin typeface="+mj-ea"/>
                        <a:ea typeface="+mj-ea"/>
                        <a:cs typeface="+mn-cs"/>
                      </a:endParaRPr>
                    </a:p>
                  </a:txBody>
                  <a:tcP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r>
                        <a:rPr lang="en-US" altLang="zh-TW" sz="2400" b="0" i="0" u="none" strike="noStrike" kern="1200" baseline="0" dirty="0" smtClean="0">
                          <a:solidFill>
                            <a:schemeClr val="dk1"/>
                          </a:solidFill>
                          <a:latin typeface="+mj-ea"/>
                          <a:ea typeface="+mj-ea"/>
                          <a:cs typeface="+mn-cs"/>
                        </a:rPr>
                        <a:t>159+417(</a:t>
                      </a:r>
                      <a:r>
                        <a:rPr lang="zh-TW" altLang="en-US" sz="2400" b="0" i="0" u="none" strike="noStrike" kern="1200" baseline="0" dirty="0" smtClean="0">
                          <a:solidFill>
                            <a:schemeClr val="dk1"/>
                          </a:solidFill>
                          <a:latin typeface="+mj-ea"/>
                          <a:ea typeface="+mj-ea"/>
                          <a:cs typeface="+mn-cs"/>
                        </a:rPr>
                        <a:t>綜高</a:t>
                      </a:r>
                      <a:r>
                        <a:rPr lang="en-US" altLang="zh-TW" sz="2400" b="0" i="0" u="none" strike="noStrike" kern="1200" baseline="0" dirty="0" smtClean="0">
                          <a:solidFill>
                            <a:schemeClr val="dk1"/>
                          </a:solidFill>
                          <a:latin typeface="+mj-ea"/>
                          <a:ea typeface="+mj-ea"/>
                          <a:cs typeface="+mn-cs"/>
                        </a:rPr>
                        <a:t>)</a:t>
                      </a:r>
                      <a:endParaRPr lang="zh-TW" altLang="en-US" sz="2400" dirty="0">
                        <a:latin typeface="+mj-ea"/>
                        <a:ea typeface="+mj-ea"/>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zh-TW" altLang="en-US"/>
                    </a:p>
                  </a:txBody>
                  <a:tcPr/>
                </a:tc>
              </a:tr>
              <a:tr h="139846">
                <a:tc>
                  <a:txBody>
                    <a:bodyPr/>
                    <a:lstStyle/>
                    <a:p>
                      <a:r>
                        <a:rPr lang="zh-TW" altLang="en-US" sz="2400" b="0" i="0" u="none" strike="noStrike" kern="1200" baseline="0" dirty="0" smtClean="0">
                          <a:solidFill>
                            <a:schemeClr val="dk1"/>
                          </a:solidFill>
                          <a:latin typeface="+mj-ea"/>
                          <a:ea typeface="+mj-ea"/>
                          <a:cs typeface="+mn-cs"/>
                        </a:rPr>
                        <a:t>國立新豐高級中學</a:t>
                      </a:r>
                      <a:endParaRPr lang="zh-TW" altLang="en-US" sz="2400" b="0" i="0" u="none" strike="noStrike" kern="1200" baseline="0" dirty="0">
                        <a:solidFill>
                          <a:schemeClr val="dk1"/>
                        </a:solidFill>
                        <a:latin typeface="+mj-ea"/>
                        <a:ea typeface="+mj-ea"/>
                        <a:cs typeface="+mn-cs"/>
                      </a:endParaRPr>
                    </a:p>
                  </a:txBody>
                  <a:tcP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r>
                        <a:rPr lang="en-US" altLang="zh-TW" sz="2400" b="0" i="0" u="none" strike="noStrike" kern="1200" baseline="0" dirty="0" smtClean="0">
                          <a:solidFill>
                            <a:schemeClr val="dk1"/>
                          </a:solidFill>
                          <a:latin typeface="+mj-ea"/>
                          <a:ea typeface="+mj-ea"/>
                          <a:cs typeface="+mn-cs"/>
                        </a:rPr>
                        <a:t>375(</a:t>
                      </a:r>
                      <a:r>
                        <a:rPr lang="zh-TW" altLang="en-US" sz="2400" b="0" i="0" u="none" strike="noStrike" kern="1200" baseline="0" dirty="0" smtClean="0">
                          <a:solidFill>
                            <a:schemeClr val="dk1"/>
                          </a:solidFill>
                          <a:latin typeface="+mj-ea"/>
                          <a:ea typeface="+mj-ea"/>
                          <a:cs typeface="+mn-cs"/>
                        </a:rPr>
                        <a:t>綜高</a:t>
                      </a:r>
                      <a:r>
                        <a:rPr lang="en-US" altLang="zh-TW" sz="2400" b="0" i="0" u="none" strike="noStrike" kern="1200" baseline="0" dirty="0" smtClean="0">
                          <a:solidFill>
                            <a:schemeClr val="dk1"/>
                          </a:solidFill>
                          <a:latin typeface="+mj-ea"/>
                          <a:ea typeface="+mj-ea"/>
                          <a:cs typeface="+mn-cs"/>
                        </a:rPr>
                        <a:t>)</a:t>
                      </a:r>
                      <a:endParaRPr lang="zh-TW" altLang="en-US" sz="2400" dirty="0">
                        <a:latin typeface="+mj-ea"/>
                        <a:ea typeface="+mj-ea"/>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zh-TW" altLang="en-US"/>
                    </a:p>
                  </a:txBody>
                  <a:tcPr/>
                </a:tc>
              </a:tr>
            </a:tbl>
          </a:graphicData>
        </a:graphic>
      </p:graphicFrame>
      <p:sp>
        <p:nvSpPr>
          <p:cNvPr id="4" name="投影片編號版面配置區 3"/>
          <p:cNvSpPr>
            <a:spLocks noGrp="1"/>
          </p:cNvSpPr>
          <p:nvPr>
            <p:ph type="sldNum" sz="quarter" idx="12"/>
          </p:nvPr>
        </p:nvSpPr>
        <p:spPr/>
        <p:txBody>
          <a:bodyPr/>
          <a:lstStyle/>
          <a:p>
            <a:pPr>
              <a:defRPr/>
            </a:pPr>
            <a:fld id="{4FCE3080-5458-43AF-8B2F-C6173960D8EA}" type="slidenum">
              <a:rPr lang="zh-TW" altLang="en-US" smtClean="0"/>
              <a:pPr>
                <a:defRPr/>
              </a:pPr>
              <a:t>78</a:t>
            </a:fld>
            <a:endParaRPr lang="zh-TW" altLang="en-US"/>
          </a:p>
        </p:txBody>
      </p:sp>
      <p:sp>
        <p:nvSpPr>
          <p:cNvPr id="6" name="文字方塊 5"/>
          <p:cNvSpPr txBox="1"/>
          <p:nvPr/>
        </p:nvSpPr>
        <p:spPr>
          <a:xfrm>
            <a:off x="2979506" y="6328881"/>
            <a:ext cx="7037797" cy="380144"/>
          </a:xfrm>
          <a:prstGeom prst="rect">
            <a:avLst/>
          </a:prstGeom>
          <a:noFill/>
        </p:spPr>
        <p:txBody>
          <a:bodyPr wrap="square" rtlCol="0">
            <a:spAutoFit/>
          </a:bodyPr>
          <a:lstStyle/>
          <a:p>
            <a:r>
              <a:rPr lang="zh-TW" altLang="en-US" b="1" dirty="0" smtClean="0">
                <a:solidFill>
                  <a:srgbClr val="FF0000"/>
                </a:solidFill>
              </a:rPr>
              <a:t>以上資料為</a:t>
            </a:r>
            <a:r>
              <a:rPr lang="en-US" altLang="zh-TW" b="1" dirty="0" smtClean="0">
                <a:solidFill>
                  <a:srgbClr val="FF0000"/>
                </a:solidFill>
              </a:rPr>
              <a:t>104</a:t>
            </a:r>
            <a:r>
              <a:rPr lang="zh-TW" altLang="en-US" b="1" dirty="0" smtClean="0">
                <a:solidFill>
                  <a:srgbClr val="FF0000"/>
                </a:solidFill>
              </a:rPr>
              <a:t>學年的招生名額，僅供參考</a:t>
            </a:r>
            <a:endParaRPr lang="zh-TW" altLang="en-US" b="1" dirty="0">
              <a:solidFill>
                <a:srgbClr val="FF0000"/>
              </a:solidFill>
            </a:endParaRPr>
          </a:p>
        </p:txBody>
      </p:sp>
    </p:spTree>
    <p:extLst>
      <p:ext uri="{BB962C8B-B14F-4D97-AF65-F5344CB8AC3E}">
        <p14:creationId xmlns:p14="http://schemas.microsoft.com/office/powerpoint/2010/main" xmlns="" val="371273346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524000" y="2781300"/>
            <a:ext cx="9144000" cy="2519363"/>
          </a:xfrm>
          <a:prstGeom prst="rect">
            <a:avLst/>
          </a:prstGeom>
          <a:solidFill>
            <a:srgbClr val="008000">
              <a:alpha val="6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0" lang="zh-TW" altLang="en-US"/>
          </a:p>
        </p:txBody>
      </p:sp>
      <p:sp>
        <p:nvSpPr>
          <p:cNvPr id="109571" name="標題 3"/>
          <p:cNvSpPr>
            <a:spLocks noGrp="1"/>
          </p:cNvSpPr>
          <p:nvPr>
            <p:ph type="title"/>
          </p:nvPr>
        </p:nvSpPr>
        <p:spPr>
          <a:xfrm>
            <a:off x="2495550" y="3068638"/>
            <a:ext cx="7772400" cy="1362075"/>
          </a:xfrm>
        </p:spPr>
        <p:txBody>
          <a:bodyPr/>
          <a:lstStyle/>
          <a:p>
            <a:pPr eaLnBrk="1" hangingPunct="1"/>
            <a:r>
              <a:rPr lang="zh-TW" altLang="en-US" sz="6000" smtClean="0">
                <a:solidFill>
                  <a:schemeClr val="bg1"/>
                </a:solidFill>
                <a:latin typeface="華康華綜體W5" panose="020B0509000000000000" pitchFamily="49" charset="-120"/>
                <a:ea typeface="華康華綜體W5" panose="020B0509000000000000" pitchFamily="49" charset="-120"/>
              </a:rPr>
              <a:t>國中教育會考</a:t>
            </a:r>
          </a:p>
        </p:txBody>
      </p:sp>
      <p:sp>
        <p:nvSpPr>
          <p:cNvPr id="109572" name="副標題 4"/>
          <p:cNvSpPr>
            <a:spLocks noGrp="1"/>
          </p:cNvSpPr>
          <p:nvPr>
            <p:ph type="body" idx="1"/>
          </p:nvPr>
        </p:nvSpPr>
        <p:spPr>
          <a:xfrm>
            <a:off x="3216275" y="4560888"/>
            <a:ext cx="7772400" cy="1336675"/>
          </a:xfrm>
        </p:spPr>
        <p:txBody>
          <a:bodyPr/>
          <a:lstStyle/>
          <a:p>
            <a:pPr eaLnBrk="1" hangingPunct="1"/>
            <a:r>
              <a:rPr lang="zh-TW" altLang="en-US" sz="2400" smtClean="0">
                <a:solidFill>
                  <a:srgbClr val="FFFF00"/>
                </a:solidFill>
                <a:latin typeface="華康魏碑體" panose="03000709000000000000" pitchFamily="65" charset="-120"/>
                <a:ea typeface="華康魏碑體" panose="03000709000000000000" pitchFamily="65" charset="-120"/>
              </a:rPr>
              <a:t>承辦學校：國立臺南第二高級中學</a:t>
            </a:r>
            <a:endParaRPr lang="en-US" altLang="zh-TW" sz="2400" dirty="0" smtClean="0">
              <a:solidFill>
                <a:srgbClr val="FFFF00"/>
              </a:solidFill>
              <a:latin typeface="華康魏碑體" panose="03000709000000000000" pitchFamily="65" charset="-120"/>
              <a:ea typeface="華康魏碑體" panose="03000709000000000000" pitchFamily="65" charset="-120"/>
            </a:endParaRPr>
          </a:p>
        </p:txBody>
      </p:sp>
      <p:pic>
        <p:nvPicPr>
          <p:cNvPr id="109573" name="圖片 24"/>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219700" y="1196975"/>
            <a:ext cx="5432425" cy="1276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投影片編號版面配置區 2"/>
          <p:cNvSpPr>
            <a:spLocks noGrp="1"/>
          </p:cNvSpPr>
          <p:nvPr>
            <p:ph type="sldNum" sz="quarter" idx="12"/>
          </p:nvPr>
        </p:nvSpPr>
        <p:spPr/>
        <p:txBody>
          <a:bodyPr/>
          <a:lstStyle/>
          <a:p>
            <a:pPr>
              <a:defRPr/>
            </a:pPr>
            <a:fld id="{E5F3BE26-4FE8-4107-93F1-4004F4DEBEDF}" type="slidenum">
              <a:rPr lang="zh-TW" altLang="en-US" smtClean="0"/>
              <a:pPr>
                <a:defRPr/>
              </a:pPr>
              <a:t>79</a:t>
            </a:fld>
            <a:endParaRPr lang="zh-TW" altLang="en-US"/>
          </a:p>
        </p:txBody>
      </p:sp>
    </p:spTree>
    <p:extLst>
      <p:ext uri="{BB962C8B-B14F-4D97-AF65-F5344CB8AC3E}">
        <p14:creationId xmlns:p14="http://schemas.microsoft.com/office/powerpoint/2010/main" xmlns="" val="3161818851"/>
      </p:ext>
    </p:extLst>
  </p:cSld>
  <p:clrMapOvr>
    <a:masterClrMapping/>
  </p:clrMapOvr>
  <p:transition spd="slow">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extLst>
              <p:ext uri="{D42A27DB-BD31-4B8C-83A1-F6EECF244321}">
                <p14:modId xmlns:p14="http://schemas.microsoft.com/office/powerpoint/2010/main" xmlns="" val="1519726281"/>
              </p:ext>
            </p:extLst>
          </p:nvPr>
        </p:nvGraphicFramePr>
        <p:xfrm>
          <a:off x="1692275" y="760413"/>
          <a:ext cx="10040938" cy="5324472"/>
        </p:xfrm>
        <a:graphic>
          <a:graphicData uri="http://schemas.openxmlformats.org/drawingml/2006/table">
            <a:tbl>
              <a:tblPr/>
              <a:tblGrid>
                <a:gridCol w="473075">
                  <a:extLst>
                    <a:ext uri="{9D8B030D-6E8A-4147-A177-3AD203B41FA5}">
                      <a16:colId xmlns="" xmlns:a16="http://schemas.microsoft.com/office/drawing/2014/main" val="20000"/>
                    </a:ext>
                  </a:extLst>
                </a:gridCol>
                <a:gridCol w="1177925">
                  <a:extLst>
                    <a:ext uri="{9D8B030D-6E8A-4147-A177-3AD203B41FA5}">
                      <a16:colId xmlns="" xmlns:a16="http://schemas.microsoft.com/office/drawing/2014/main" val="20001"/>
                    </a:ext>
                  </a:extLst>
                </a:gridCol>
                <a:gridCol w="1916113">
                  <a:extLst>
                    <a:ext uri="{9D8B030D-6E8A-4147-A177-3AD203B41FA5}">
                      <a16:colId xmlns="" xmlns:a16="http://schemas.microsoft.com/office/drawing/2014/main" val="20002"/>
                    </a:ext>
                  </a:extLst>
                </a:gridCol>
                <a:gridCol w="6473825">
                  <a:extLst>
                    <a:ext uri="{9D8B030D-6E8A-4147-A177-3AD203B41FA5}">
                      <a16:colId xmlns="" xmlns:a16="http://schemas.microsoft.com/office/drawing/2014/main" val="20003"/>
                    </a:ext>
                  </a:extLst>
                </a:gridCol>
              </a:tblGrid>
              <a:tr h="304818">
                <a:tc rowSpan="12">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ea typeface="微軟正黑體" panose="020B0604030504040204" pitchFamily="34" charset="-12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ea typeface="微軟正黑體" panose="020B0604030504040204" pitchFamily="34" charset="-12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TW" sz="2800" b="1" i="0" u="none" strike="noStrike" cap="none" normalizeH="0" baseline="0" dirty="0" smtClean="0">
                          <a:ln>
                            <a:noFill/>
                          </a:ln>
                          <a:solidFill>
                            <a:srgbClr val="FFFFFF"/>
                          </a:solidFill>
                          <a:effectLst/>
                          <a:latin typeface="Century Gothic" panose="020B0502020202020204" pitchFamily="34" charset="0"/>
                          <a:ea typeface="微軟正黑體" panose="020B0604030504040204" pitchFamily="34" charset="-120"/>
                        </a:rPr>
                        <a:t>5</a:t>
                      </a:r>
                      <a:r>
                        <a:rPr kumimoji="0" lang="zh-TW" altLang="zh-TW" sz="2800" b="1" i="0" u="none" strike="noStrike" cap="none" normalizeH="0" baseline="0" dirty="0" smtClean="0">
                          <a:ln>
                            <a:noFill/>
                          </a:ln>
                          <a:solidFill>
                            <a:srgbClr val="FFFFFF"/>
                          </a:solidFill>
                          <a:effectLst/>
                          <a:latin typeface="Century Gothic" panose="020B0502020202020204" pitchFamily="34" charset="0"/>
                          <a:ea typeface="微軟正黑體" panose="020B0604030504040204" pitchFamily="34" charset="-120"/>
                        </a:rPr>
                        <a:t>月份</a:t>
                      </a:r>
                      <a:endParaRPr kumimoji="0" lang="zh-TW" altLang="zh-TW" sz="2800" b="1" i="0" u="none" strike="noStrike" cap="none" normalizeH="0" baseline="0" dirty="0" smtClean="0">
                        <a:ln>
                          <a:noFill/>
                        </a:ln>
                        <a:solidFill>
                          <a:srgbClr val="FFFFFF"/>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53020" marR="5302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ea typeface="微軟正黑體" panose="020B0604030504040204" pitchFamily="34" charset="-12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ea typeface="微軟正黑體" panose="020B0604030504040204" pitchFamily="34" charset="-12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zh-TW" altLang="zh-TW" sz="2000" b="1" i="0" u="none" strike="noStrike" cap="none" normalizeH="0" baseline="0" smtClean="0">
                          <a:ln>
                            <a:noFill/>
                          </a:ln>
                          <a:solidFill>
                            <a:srgbClr val="FFFFFF"/>
                          </a:solidFill>
                          <a:effectLst/>
                          <a:latin typeface="Century Gothic" panose="020B0502020202020204" pitchFamily="34" charset="0"/>
                          <a:ea typeface="微軟正黑體" panose="020B0604030504040204" pitchFamily="34" charset="-120"/>
                        </a:rPr>
                        <a:t>日</a:t>
                      </a:r>
                      <a:endParaRPr kumimoji="0" lang="zh-TW" altLang="zh-TW" sz="2000" b="1" i="0" u="none" strike="noStrike" cap="none" normalizeH="0" baseline="0" smtClean="0">
                        <a:ln>
                          <a:noFill/>
                        </a:ln>
                        <a:solidFill>
                          <a:srgbClr val="FFFFFF"/>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58325" marR="5832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ea typeface="微軟正黑體" panose="020B0604030504040204" pitchFamily="34" charset="-12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ea typeface="微軟正黑體" panose="020B0604030504040204" pitchFamily="34" charset="-12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zh-TW" altLang="zh-TW" sz="2000" b="1" i="0" u="none" strike="noStrike" cap="none" normalizeH="0" baseline="0" smtClean="0">
                          <a:ln>
                            <a:noFill/>
                          </a:ln>
                          <a:solidFill>
                            <a:srgbClr val="FFFFFF"/>
                          </a:solidFill>
                          <a:effectLst/>
                          <a:latin typeface="Century Gothic" panose="020B0502020202020204" pitchFamily="34" charset="0"/>
                          <a:ea typeface="微軟正黑體" panose="020B0604030504040204" pitchFamily="34" charset="-120"/>
                        </a:rPr>
                        <a:t>星期</a:t>
                      </a:r>
                      <a:endParaRPr kumimoji="0" lang="zh-TW" altLang="zh-TW" sz="2000" b="1" i="0" u="none" strike="noStrike" cap="none" normalizeH="0" baseline="0" smtClean="0">
                        <a:ln>
                          <a:noFill/>
                        </a:ln>
                        <a:solidFill>
                          <a:srgbClr val="FFFFFF"/>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58325" marR="5832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ea typeface="微軟正黑體" panose="020B0604030504040204" pitchFamily="34" charset="-12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ea typeface="微軟正黑體" panose="020B0604030504040204" pitchFamily="34" charset="-12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457200" rtl="0" eaLnBrk="1" fontAlgn="base" latinLnBrk="0" hangingPunct="1">
                        <a:lnSpc>
                          <a:spcPts val="2200"/>
                        </a:lnSpc>
                        <a:spcBef>
                          <a:spcPct val="0"/>
                        </a:spcBef>
                        <a:spcAft>
                          <a:spcPct val="0"/>
                        </a:spcAft>
                        <a:buClrTx/>
                        <a:buSzTx/>
                        <a:buFontTx/>
                        <a:buNone/>
                        <a:tabLst/>
                      </a:pPr>
                      <a:r>
                        <a:rPr kumimoji="0" lang="zh-TW" altLang="zh-TW" sz="2000" b="1" i="0" u="none" strike="noStrike" cap="none" normalizeH="0" baseline="0" smtClean="0">
                          <a:ln>
                            <a:noFill/>
                          </a:ln>
                          <a:solidFill>
                            <a:srgbClr val="FFFFFF"/>
                          </a:solidFill>
                          <a:effectLst/>
                          <a:latin typeface="Century Gothic" panose="020B0502020202020204" pitchFamily="34" charset="0"/>
                          <a:ea typeface="微軟正黑體" panose="020B0604030504040204" pitchFamily="34" charset="-120"/>
                        </a:rPr>
                        <a:t>辦理事項</a:t>
                      </a:r>
                      <a:endParaRPr kumimoji="0" lang="zh-TW" altLang="zh-TW" sz="2000" b="1" i="0" u="none" strike="noStrike" cap="none" normalizeH="0" baseline="0" smtClean="0">
                        <a:ln>
                          <a:noFill/>
                        </a:ln>
                        <a:solidFill>
                          <a:srgbClr val="FFFFFF"/>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58325" marR="5832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 xmlns:a16="http://schemas.microsoft.com/office/drawing/2014/main" val="10000"/>
                  </a:ext>
                </a:extLst>
              </a:tr>
              <a:tr h="426745">
                <a:tc vMerge="1">
                  <a:txBody>
                    <a:bodyPr/>
                    <a:lstStyle/>
                    <a:p>
                      <a:endParaRPr lang="zh-TW" altLang="en-US"/>
                    </a:p>
                  </a:txBody>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ea typeface="微軟正黑體" panose="020B0604030504040204" pitchFamily="34" charset="-12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ea typeface="微軟正黑體" panose="020B0604030504040204" pitchFamily="34" charset="-12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TW" sz="2800" b="0" i="0" u="none" strike="noStrike" cap="none" normalizeH="0" baseline="0" dirty="0" smtClean="0">
                          <a:ln>
                            <a:noFill/>
                          </a:ln>
                          <a:solidFill>
                            <a:srgbClr val="000000"/>
                          </a:solidFill>
                          <a:effectLst/>
                          <a:latin typeface="Times New Roman" panose="02020603050405020304" pitchFamily="18" charset="0"/>
                          <a:ea typeface="華康魏碑體" panose="03000709000000000000" pitchFamily="65" charset="-120"/>
                          <a:cs typeface="Times New Roman" panose="02020603050405020304" pitchFamily="18" charset="0"/>
                        </a:rPr>
                        <a:t>2</a:t>
                      </a:r>
                      <a:endParaRPr kumimoji="0" lang="zh-TW" altLang="zh-TW" sz="2800" b="0" i="0" u="none" strike="noStrike" cap="none" normalizeH="0" baseline="0" dirty="0" smtClean="0">
                        <a:ln>
                          <a:noFill/>
                        </a:ln>
                        <a:solidFill>
                          <a:srgbClr val="000000"/>
                        </a:solidFill>
                        <a:effectLst/>
                        <a:latin typeface="Times New Roman" panose="02020603050405020304" pitchFamily="18" charset="0"/>
                        <a:ea typeface="華康魏碑體" panose="03000709000000000000" pitchFamily="65" charset="-120"/>
                        <a:cs typeface="Times New Roman" panose="02020603050405020304" pitchFamily="18" charset="0"/>
                      </a:endParaRPr>
                    </a:p>
                  </a:txBody>
                  <a:tcPr marL="53020" marR="53020" marT="0" marB="0" anchor="ctr" horzOverflow="overflow">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D9CC"/>
                    </a:solidFill>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ea typeface="微軟正黑體" panose="020B0604030504040204" pitchFamily="34" charset="-12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ea typeface="微軟正黑體" panose="020B0604030504040204" pitchFamily="34" charset="-12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zh-TW" altLang="en-US" sz="2800" b="0" i="0" u="none" strike="noStrike" cap="none" normalizeH="0" baseline="0" smtClean="0">
                          <a:ln>
                            <a:noFill/>
                          </a:ln>
                          <a:solidFill>
                            <a:srgbClr val="000000"/>
                          </a:solidFill>
                          <a:effectLst/>
                          <a:latin typeface="華康魏碑體" panose="03000709000000000000" pitchFamily="65" charset="-120"/>
                          <a:ea typeface="華康魏碑體" panose="03000709000000000000" pitchFamily="65" charset="-120"/>
                          <a:cs typeface="Times New Roman" panose="02020603050405020304" pitchFamily="18" charset="0"/>
                        </a:rPr>
                        <a:t>一</a:t>
                      </a:r>
                      <a:endParaRPr kumimoji="0" lang="zh-TW" altLang="zh-TW" sz="2800" b="0" i="0" u="none" strike="noStrike" cap="none" normalizeH="0" baseline="0" smtClean="0">
                        <a:ln>
                          <a:noFill/>
                        </a:ln>
                        <a:solidFill>
                          <a:srgbClr val="000000"/>
                        </a:solidFill>
                        <a:effectLst/>
                        <a:latin typeface="華康魏碑體" panose="03000709000000000000" pitchFamily="65" charset="-120"/>
                        <a:ea typeface="華康魏碑體" panose="03000709000000000000" pitchFamily="65" charset="-120"/>
                        <a:cs typeface="Times New Roman" panose="02020603050405020304" pitchFamily="18" charset="0"/>
                      </a:endParaRPr>
                    </a:p>
                  </a:txBody>
                  <a:tcPr marL="53020" marR="5302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D9CC"/>
                    </a:solidFill>
                  </a:tcPr>
                </a:tc>
                <a:tc rowSpan="5">
                  <a:txBody>
                    <a:bodyPr/>
                    <a:lstStyle>
                      <a:lvl1pPr marL="457200" indent="-457200"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ea typeface="微軟正黑體" panose="020B0604030504040204" pitchFamily="34" charset="-12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ea typeface="微軟正黑體" panose="020B0604030504040204" pitchFamily="34" charset="-12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9pPr>
                    </a:lstStyle>
                    <a:p>
                      <a:pPr marL="457200" marR="0" lvl="0" indent="-457200" algn="l" defTabSz="457200" rtl="0" eaLnBrk="1" fontAlgn="base" latinLnBrk="0" hangingPunct="1">
                        <a:lnSpc>
                          <a:spcPct val="100000"/>
                        </a:lnSpc>
                        <a:spcBef>
                          <a:spcPct val="0"/>
                        </a:spcBef>
                        <a:spcAft>
                          <a:spcPct val="0"/>
                        </a:spcAft>
                        <a:buClrTx/>
                        <a:buSzTx/>
                        <a:buFontTx/>
                        <a:buAutoNum type="arabicPeriod"/>
                        <a:tabLst/>
                      </a:pPr>
                      <a:r>
                        <a:rPr kumimoji="0" lang="en-US" altLang="zh-TW" sz="2400" b="0" i="0" u="none" strike="noStrike" kern="1200" cap="none" normalizeH="0" baseline="0" dirty="0" smtClean="0">
                          <a:ln>
                            <a:noFill/>
                          </a:ln>
                          <a:solidFill>
                            <a:srgbClr val="000000"/>
                          </a:solidFill>
                          <a:effectLst/>
                          <a:latin typeface="標楷體" panose="03000509000000000000" pitchFamily="65" charset="-120"/>
                          <a:ea typeface="標楷體" panose="03000509000000000000" pitchFamily="65" charset="-120"/>
                          <a:cs typeface="+mn-cs"/>
                        </a:rPr>
                        <a:t>2</a:t>
                      </a:r>
                      <a:r>
                        <a:rPr kumimoji="0" lang="zh-TW" altLang="en-US" sz="2400" b="0" i="0" u="none" strike="noStrike" kern="1200" cap="none" normalizeH="0" baseline="0" dirty="0" smtClean="0">
                          <a:ln>
                            <a:noFill/>
                          </a:ln>
                          <a:solidFill>
                            <a:srgbClr val="000000"/>
                          </a:solidFill>
                          <a:effectLst/>
                          <a:latin typeface="標楷體" panose="03000509000000000000" pitchFamily="65" charset="-120"/>
                          <a:ea typeface="標楷體" panose="03000509000000000000" pitchFamily="65" charset="-120"/>
                          <a:cs typeface="+mn-cs"/>
                        </a:rPr>
                        <a:t>日</a:t>
                      </a:r>
                      <a:r>
                        <a:rPr kumimoji="0" lang="en-US" altLang="zh-TW" sz="2400" b="0" i="0" u="none" strike="noStrike" kern="1200" cap="none" normalizeH="0" baseline="0" dirty="0" smtClean="0">
                          <a:ln>
                            <a:noFill/>
                          </a:ln>
                          <a:solidFill>
                            <a:srgbClr val="000000"/>
                          </a:solidFill>
                          <a:effectLst/>
                          <a:latin typeface="標楷體" panose="03000509000000000000" pitchFamily="65" charset="-120"/>
                          <a:ea typeface="標楷體" panose="03000509000000000000" pitchFamily="65" charset="-120"/>
                          <a:cs typeface="+mn-cs"/>
                        </a:rPr>
                        <a:t>-5</a:t>
                      </a:r>
                      <a:r>
                        <a:rPr kumimoji="0" lang="zh-TW" altLang="en-US" sz="2400" b="0" i="0" u="none" strike="noStrike" kern="1200" cap="none" normalizeH="0" baseline="0" dirty="0" smtClean="0">
                          <a:ln>
                            <a:noFill/>
                          </a:ln>
                          <a:solidFill>
                            <a:srgbClr val="000000"/>
                          </a:solidFill>
                          <a:effectLst/>
                          <a:latin typeface="標楷體" panose="03000509000000000000" pitchFamily="65" charset="-120"/>
                          <a:ea typeface="標楷體" panose="03000509000000000000" pitchFamily="65" charset="-120"/>
                          <a:cs typeface="+mn-cs"/>
                        </a:rPr>
                        <a:t>日：體育班、運動績優生</a:t>
                      </a:r>
                      <a:r>
                        <a:rPr kumimoji="0" lang="en-US" altLang="zh-TW" sz="2400" b="0" i="0" u="none" strike="noStrike" kern="1200" cap="none" normalizeH="0" baseline="0" dirty="0" smtClean="0">
                          <a:ln>
                            <a:noFill/>
                          </a:ln>
                          <a:solidFill>
                            <a:srgbClr val="000000"/>
                          </a:solidFill>
                          <a:effectLst/>
                          <a:latin typeface="標楷體" panose="03000509000000000000" pitchFamily="65" charset="-120"/>
                          <a:ea typeface="標楷體" panose="03000509000000000000" pitchFamily="65" charset="-120"/>
                          <a:cs typeface="+mn-cs"/>
                        </a:rPr>
                        <a:t>(</a:t>
                      </a:r>
                      <a:r>
                        <a:rPr kumimoji="0" lang="zh-TW" altLang="en-US" sz="2400" b="0" i="0" u="none" strike="noStrike" kern="1200" cap="none" normalizeH="0" baseline="0" dirty="0" smtClean="0">
                          <a:ln>
                            <a:noFill/>
                          </a:ln>
                          <a:solidFill>
                            <a:srgbClr val="000000"/>
                          </a:solidFill>
                          <a:effectLst/>
                          <a:latin typeface="標楷體" panose="03000509000000000000" pitchFamily="65" charset="-120"/>
                          <a:ea typeface="標楷體" panose="03000509000000000000" pitchFamily="65" charset="-120"/>
                          <a:cs typeface="+mn-cs"/>
                        </a:rPr>
                        <a:t>獨招學校</a:t>
                      </a:r>
                      <a:r>
                        <a:rPr kumimoji="0" lang="en-US" altLang="zh-TW" sz="2400" b="0" i="0" u="none" strike="noStrike" kern="1200" cap="none" normalizeH="0" baseline="0" dirty="0" smtClean="0">
                          <a:ln>
                            <a:noFill/>
                          </a:ln>
                          <a:solidFill>
                            <a:srgbClr val="000000"/>
                          </a:solidFill>
                          <a:effectLst/>
                          <a:latin typeface="標楷體" panose="03000509000000000000" pitchFamily="65" charset="-120"/>
                          <a:ea typeface="標楷體" panose="03000509000000000000" pitchFamily="65" charset="-120"/>
                          <a:cs typeface="+mn-cs"/>
                        </a:rPr>
                        <a:t>)</a:t>
                      </a:r>
                      <a:r>
                        <a:rPr kumimoji="0" lang="zh-TW" altLang="en-US" sz="2400" b="0" i="0" u="none" strike="noStrike" kern="1200" cap="none" normalizeH="0" baseline="0" dirty="0" smtClean="0">
                          <a:ln>
                            <a:noFill/>
                          </a:ln>
                          <a:solidFill>
                            <a:srgbClr val="000000"/>
                          </a:solidFill>
                          <a:effectLst/>
                          <a:latin typeface="標楷體" panose="03000509000000000000" pitchFamily="65" charset="-120"/>
                          <a:ea typeface="標楷體" panose="03000509000000000000" pitchFamily="65" charset="-120"/>
                          <a:cs typeface="+mn-cs"/>
                        </a:rPr>
                        <a:t> </a:t>
                      </a:r>
                      <a:endParaRPr kumimoji="0" lang="en-US" altLang="zh-TW" sz="2400" b="0" i="0" u="none" strike="noStrike" kern="1200" cap="none" normalizeH="0" baseline="0" dirty="0" smtClean="0">
                        <a:ln>
                          <a:noFill/>
                        </a:ln>
                        <a:solidFill>
                          <a:srgbClr val="000000"/>
                        </a:solidFill>
                        <a:effectLst/>
                        <a:latin typeface="標楷體" panose="03000509000000000000" pitchFamily="65" charset="-120"/>
                        <a:ea typeface="標楷體" panose="03000509000000000000" pitchFamily="65" charset="-120"/>
                        <a:cs typeface="+mn-cs"/>
                      </a:endParaRPr>
                    </a:p>
                    <a:p>
                      <a:pPr marL="457200" marR="0" lvl="0" indent="-457200" algn="l" defTabSz="457200" rtl="0" eaLnBrk="1" fontAlgn="base" latinLnBrk="0" hangingPunct="1">
                        <a:lnSpc>
                          <a:spcPct val="100000"/>
                        </a:lnSpc>
                        <a:spcBef>
                          <a:spcPct val="0"/>
                        </a:spcBef>
                        <a:spcAft>
                          <a:spcPct val="0"/>
                        </a:spcAft>
                        <a:buClrTx/>
                        <a:buSzTx/>
                        <a:buFontTx/>
                        <a:buNone/>
                        <a:tabLst/>
                      </a:pPr>
                      <a:r>
                        <a:rPr kumimoji="0" lang="zh-TW" altLang="en-US" sz="2400" b="0" i="0" u="none" strike="noStrike" kern="1200" cap="none" normalizeH="0" baseline="0" dirty="0" smtClean="0">
                          <a:ln>
                            <a:noFill/>
                          </a:ln>
                          <a:solidFill>
                            <a:srgbClr val="000000"/>
                          </a:solidFill>
                          <a:effectLst/>
                          <a:latin typeface="標楷體" panose="03000509000000000000" pitchFamily="65" charset="-120"/>
                          <a:ea typeface="標楷體" panose="03000509000000000000" pitchFamily="65" charset="-120"/>
                          <a:cs typeface="+mn-cs"/>
                        </a:rPr>
                        <a:t>   術科測驗報名</a:t>
                      </a:r>
                    </a:p>
                    <a:p>
                      <a:pPr marL="457200" marR="0" lvl="0" indent="-457200" algn="l" defTabSz="457200" rtl="0" eaLnBrk="1" fontAlgn="base" latinLnBrk="0" hangingPunct="1">
                        <a:lnSpc>
                          <a:spcPct val="100000"/>
                        </a:lnSpc>
                        <a:spcBef>
                          <a:spcPct val="0"/>
                        </a:spcBef>
                        <a:spcAft>
                          <a:spcPct val="0"/>
                        </a:spcAft>
                        <a:buClrTx/>
                        <a:buSzTx/>
                        <a:buFontTx/>
                        <a:buNone/>
                        <a:tabLst/>
                      </a:pPr>
                      <a:r>
                        <a:rPr kumimoji="0" lang="en-US" altLang="zh-TW" sz="2400" b="0" i="0" u="none" strike="noStrike" kern="1200" cap="none" normalizeH="0" baseline="0" dirty="0" smtClean="0">
                          <a:ln>
                            <a:noFill/>
                          </a:ln>
                          <a:solidFill>
                            <a:srgbClr val="000000"/>
                          </a:solidFill>
                          <a:effectLst/>
                          <a:latin typeface="標楷體" panose="03000509000000000000" pitchFamily="65" charset="-120"/>
                          <a:ea typeface="標楷體" panose="03000509000000000000" pitchFamily="65" charset="-120"/>
                          <a:cs typeface="+mn-cs"/>
                        </a:rPr>
                        <a:t>2. 2</a:t>
                      </a:r>
                      <a:r>
                        <a:rPr kumimoji="0" lang="zh-TW" altLang="en-US" sz="2400" b="0" i="0" u="none" strike="noStrike" kern="1200" cap="none" normalizeH="0" baseline="0" dirty="0" smtClean="0">
                          <a:ln>
                            <a:noFill/>
                          </a:ln>
                          <a:solidFill>
                            <a:srgbClr val="000000"/>
                          </a:solidFill>
                          <a:effectLst/>
                          <a:latin typeface="標楷體" panose="03000509000000000000" pitchFamily="65" charset="-120"/>
                          <a:ea typeface="標楷體" panose="03000509000000000000" pitchFamily="65" charset="-120"/>
                          <a:cs typeface="+mn-cs"/>
                        </a:rPr>
                        <a:t>日</a:t>
                      </a:r>
                      <a:r>
                        <a:rPr kumimoji="0" lang="en-US" altLang="zh-TW" sz="2400" b="0" i="0" u="none" strike="noStrike" kern="1200" cap="none" normalizeH="0" baseline="0" dirty="0" smtClean="0">
                          <a:ln>
                            <a:noFill/>
                          </a:ln>
                          <a:solidFill>
                            <a:srgbClr val="000000"/>
                          </a:solidFill>
                          <a:effectLst/>
                          <a:latin typeface="標楷體" panose="03000509000000000000" pitchFamily="65" charset="-120"/>
                          <a:ea typeface="標楷體" panose="03000509000000000000" pitchFamily="65" charset="-120"/>
                          <a:cs typeface="+mn-cs"/>
                        </a:rPr>
                        <a:t>-6</a:t>
                      </a:r>
                      <a:r>
                        <a:rPr kumimoji="0" lang="zh-TW" altLang="en-US" sz="2400" b="0" i="0" u="none" strike="noStrike" kern="1200" cap="none" normalizeH="0" baseline="0" dirty="0" smtClean="0">
                          <a:ln>
                            <a:noFill/>
                          </a:ln>
                          <a:solidFill>
                            <a:srgbClr val="000000"/>
                          </a:solidFill>
                          <a:effectLst/>
                          <a:latin typeface="標楷體" panose="03000509000000000000" pitchFamily="65" charset="-120"/>
                          <a:ea typeface="標楷體" panose="03000509000000000000" pitchFamily="65" charset="-120"/>
                          <a:cs typeface="+mn-cs"/>
                        </a:rPr>
                        <a:t>日：免試入學變更就學區申請</a:t>
                      </a:r>
                      <a:endParaRPr kumimoji="0" lang="zh-TW" altLang="zh-TW" sz="2400" b="0" i="0" u="none" strike="noStrike" kern="1200" cap="none" normalizeH="0" baseline="0" dirty="0" smtClean="0">
                        <a:ln>
                          <a:noFill/>
                        </a:ln>
                        <a:solidFill>
                          <a:srgbClr val="000000"/>
                        </a:solidFill>
                        <a:effectLst/>
                        <a:latin typeface="標楷體" panose="03000509000000000000" pitchFamily="65" charset="-120"/>
                        <a:ea typeface="標楷體" panose="03000509000000000000" pitchFamily="65" charset="-120"/>
                        <a:cs typeface="+mn-cs"/>
                      </a:endParaRPr>
                    </a:p>
                  </a:txBody>
                  <a:tcPr marL="53020" marR="5302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D9CC"/>
                    </a:solidFill>
                  </a:tcPr>
                </a:tc>
                <a:extLst>
                  <a:ext uri="{0D108BD9-81ED-4DB2-BD59-A6C34878D82A}">
                    <a16:rowId xmlns="" xmlns:a16="http://schemas.microsoft.com/office/drawing/2014/main" val="10001"/>
                  </a:ext>
                </a:extLst>
              </a:tr>
              <a:tr h="426745">
                <a:tc vMerge="1">
                  <a:txBody>
                    <a:bodyPr/>
                    <a:lstStyle/>
                    <a:p>
                      <a:endParaRPr lang="zh-TW" altLang="en-US"/>
                    </a:p>
                  </a:txBody>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ea typeface="微軟正黑體" panose="020B0604030504040204" pitchFamily="34" charset="-12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ea typeface="微軟正黑體" panose="020B0604030504040204" pitchFamily="34" charset="-12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TW" sz="2800" b="0" i="0" u="none" strike="noStrike" cap="none" normalizeH="0" baseline="0" dirty="0" smtClean="0">
                          <a:ln>
                            <a:noFill/>
                          </a:ln>
                          <a:solidFill>
                            <a:srgbClr val="000000"/>
                          </a:solidFill>
                          <a:effectLst/>
                          <a:latin typeface="Times New Roman" panose="02020603050405020304" pitchFamily="18" charset="0"/>
                          <a:ea typeface="華康魏碑體" panose="03000709000000000000" pitchFamily="65" charset="-120"/>
                          <a:cs typeface="Times New Roman" panose="02020603050405020304" pitchFamily="18" charset="0"/>
                        </a:rPr>
                        <a:t>3</a:t>
                      </a:r>
                      <a:endParaRPr kumimoji="0" lang="zh-TW" altLang="zh-TW" sz="2800" b="0" i="0" u="none" strike="noStrike" cap="none" normalizeH="0" baseline="0" dirty="0" smtClean="0">
                        <a:ln>
                          <a:noFill/>
                        </a:ln>
                        <a:solidFill>
                          <a:srgbClr val="000000"/>
                        </a:solidFill>
                        <a:effectLst/>
                        <a:latin typeface="Times New Roman" panose="02020603050405020304" pitchFamily="18" charset="0"/>
                        <a:ea typeface="華康魏碑體" panose="03000709000000000000" pitchFamily="65" charset="-120"/>
                        <a:cs typeface="Times New Roman" panose="02020603050405020304" pitchFamily="18" charset="0"/>
                      </a:endParaRPr>
                    </a:p>
                  </a:txBody>
                  <a:tcPr marL="53020" marR="53020" marT="0" marB="0" anchor="ctr" horzOverflow="overflow">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D9CC"/>
                    </a:solidFill>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ea typeface="微軟正黑體" panose="020B0604030504040204" pitchFamily="34" charset="-12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ea typeface="微軟正黑體" panose="020B0604030504040204" pitchFamily="34" charset="-12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zh-TW" altLang="en-US" sz="2800" b="0" i="0" u="none" strike="noStrike" cap="none" normalizeH="0" baseline="0" smtClean="0">
                          <a:ln>
                            <a:noFill/>
                          </a:ln>
                          <a:solidFill>
                            <a:srgbClr val="000000"/>
                          </a:solidFill>
                          <a:effectLst/>
                          <a:latin typeface="華康魏碑體" panose="03000709000000000000" pitchFamily="65" charset="-120"/>
                          <a:ea typeface="華康魏碑體" panose="03000709000000000000" pitchFamily="65" charset="-120"/>
                        </a:rPr>
                        <a:t>二</a:t>
                      </a:r>
                      <a:endParaRPr kumimoji="0" lang="en-US" altLang="zh-TW" sz="2800" b="0" i="0" u="none" strike="noStrike" cap="none" normalizeH="0" baseline="0" dirty="0" smtClean="0">
                        <a:ln>
                          <a:noFill/>
                        </a:ln>
                        <a:solidFill>
                          <a:srgbClr val="000000"/>
                        </a:solidFill>
                        <a:effectLst/>
                        <a:latin typeface="華康魏碑體" panose="03000709000000000000" pitchFamily="65" charset="-120"/>
                        <a:ea typeface="華康魏碑體" panose="03000709000000000000" pitchFamily="65" charset="-120"/>
                      </a:endParaRPr>
                    </a:p>
                  </a:txBody>
                  <a:tcPr marL="53020" marR="5302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AEDE7"/>
                    </a:solidFill>
                  </a:tcPr>
                </a:tc>
                <a:tc vMerge="1">
                  <a:txBody>
                    <a:bodyPr/>
                    <a:lstStyle/>
                    <a:p>
                      <a:endParaRPr lang="zh-TW" altLang="en-US"/>
                    </a:p>
                  </a:txBody>
                  <a:tcPr/>
                </a:tc>
                <a:extLst>
                  <a:ext uri="{0D108BD9-81ED-4DB2-BD59-A6C34878D82A}">
                    <a16:rowId xmlns="" xmlns:a16="http://schemas.microsoft.com/office/drawing/2014/main" val="10002"/>
                  </a:ext>
                </a:extLst>
              </a:tr>
              <a:tr h="426745">
                <a:tc vMerge="1">
                  <a:txBody>
                    <a:bodyPr/>
                    <a:lstStyle/>
                    <a:p>
                      <a:endParaRPr lang="zh-TW" altLang="en-US"/>
                    </a:p>
                  </a:txBody>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ea typeface="微軟正黑體" panose="020B0604030504040204" pitchFamily="34" charset="-12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ea typeface="微軟正黑體" panose="020B0604030504040204" pitchFamily="34" charset="-12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TW" sz="2800" b="0" i="0" u="none" strike="noStrike" cap="none" normalizeH="0" baseline="0" dirty="0" smtClean="0">
                          <a:ln>
                            <a:noFill/>
                          </a:ln>
                          <a:solidFill>
                            <a:srgbClr val="000000"/>
                          </a:solidFill>
                          <a:effectLst/>
                          <a:latin typeface="Times New Roman" panose="02020603050405020304" pitchFamily="18" charset="0"/>
                          <a:ea typeface="華康魏碑體" panose="03000709000000000000" pitchFamily="65" charset="-120"/>
                          <a:cs typeface="Times New Roman" panose="02020603050405020304" pitchFamily="18" charset="0"/>
                        </a:rPr>
                        <a:t>4</a:t>
                      </a:r>
                      <a:endParaRPr kumimoji="0" lang="zh-TW" altLang="zh-TW" sz="2800" b="0" i="0" u="none" strike="noStrike" cap="none" normalizeH="0" baseline="0" dirty="0" smtClean="0">
                        <a:ln>
                          <a:noFill/>
                        </a:ln>
                        <a:solidFill>
                          <a:srgbClr val="000000"/>
                        </a:solidFill>
                        <a:effectLst/>
                        <a:latin typeface="Times New Roman" panose="02020603050405020304" pitchFamily="18" charset="0"/>
                        <a:ea typeface="華康魏碑體" panose="03000709000000000000" pitchFamily="65" charset="-120"/>
                        <a:cs typeface="Times New Roman" panose="02020603050405020304" pitchFamily="18" charset="0"/>
                      </a:endParaRPr>
                    </a:p>
                  </a:txBody>
                  <a:tcPr marL="53020" marR="53020" marT="0" marB="0" anchor="ctr" horzOverflow="overflow">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D9CC"/>
                    </a:solidFill>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ea typeface="微軟正黑體" panose="020B0604030504040204" pitchFamily="34" charset="-12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ea typeface="微軟正黑體" panose="020B0604030504040204" pitchFamily="34" charset="-12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zh-TW" altLang="en-US" sz="2800" b="0" i="0" u="none" strike="noStrike" cap="none" normalizeH="0" baseline="0" smtClean="0">
                          <a:ln>
                            <a:noFill/>
                          </a:ln>
                          <a:solidFill>
                            <a:srgbClr val="000000"/>
                          </a:solidFill>
                          <a:effectLst/>
                          <a:latin typeface="華康魏碑體" panose="03000709000000000000" pitchFamily="65" charset="-120"/>
                          <a:ea typeface="華康魏碑體" panose="03000709000000000000" pitchFamily="65" charset="-120"/>
                        </a:rPr>
                        <a:t>三</a:t>
                      </a:r>
                      <a:endParaRPr kumimoji="0" lang="zh-TW" altLang="zh-TW" sz="2800" b="0" i="0" u="none" strike="noStrike" cap="none" normalizeH="0" baseline="0" smtClean="0">
                        <a:ln>
                          <a:noFill/>
                        </a:ln>
                        <a:solidFill>
                          <a:srgbClr val="000000"/>
                        </a:solidFill>
                        <a:effectLst/>
                        <a:latin typeface="華康魏碑體" panose="03000709000000000000" pitchFamily="65" charset="-120"/>
                        <a:ea typeface="華康魏碑體" panose="03000709000000000000" pitchFamily="65" charset="-120"/>
                        <a:cs typeface="Times New Roman" panose="02020603050405020304" pitchFamily="18" charset="0"/>
                      </a:endParaRPr>
                    </a:p>
                  </a:txBody>
                  <a:tcPr marL="53020" marR="5302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D9CC"/>
                    </a:solidFill>
                  </a:tcPr>
                </a:tc>
                <a:tc vMerge="1">
                  <a:txBody>
                    <a:bodyPr/>
                    <a:lstStyle/>
                    <a:p>
                      <a:endParaRPr lang="zh-TW" altLang="en-US"/>
                    </a:p>
                  </a:txBody>
                  <a:tcPr/>
                </a:tc>
                <a:extLst>
                  <a:ext uri="{0D108BD9-81ED-4DB2-BD59-A6C34878D82A}">
                    <a16:rowId xmlns="" xmlns:a16="http://schemas.microsoft.com/office/drawing/2014/main" val="10003"/>
                  </a:ext>
                </a:extLst>
              </a:tr>
              <a:tr h="426745">
                <a:tc vMerge="1">
                  <a:txBody>
                    <a:bodyPr/>
                    <a:lstStyle/>
                    <a:p>
                      <a:endParaRPr lang="zh-TW" altLang="en-US"/>
                    </a:p>
                  </a:txBody>
                  <a:tcPr/>
                </a:tc>
                <a:tc>
                  <a:txBody>
                    <a:bodyPr/>
                    <a:lstStyle>
                      <a:lvl1pPr marL="71438"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ea typeface="微軟正黑體" panose="020B0604030504040204" pitchFamily="34" charset="-12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ea typeface="微軟正黑體" panose="020B0604030504040204" pitchFamily="34" charset="-12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9pPr>
                    </a:lstStyle>
                    <a:p>
                      <a:pPr marL="71438" marR="0" lvl="0" indent="0" algn="ctr" defTabSz="457200" rtl="0" eaLnBrk="1" fontAlgn="base" latinLnBrk="0" hangingPunct="1">
                        <a:lnSpc>
                          <a:spcPct val="100000"/>
                        </a:lnSpc>
                        <a:spcBef>
                          <a:spcPct val="0"/>
                        </a:spcBef>
                        <a:spcAft>
                          <a:spcPct val="0"/>
                        </a:spcAft>
                        <a:buClrTx/>
                        <a:buSzTx/>
                        <a:buFontTx/>
                        <a:buNone/>
                        <a:tabLst/>
                      </a:pPr>
                      <a:r>
                        <a:rPr kumimoji="0" lang="en-US" altLang="zh-TW" sz="2800" b="0" i="0" u="none" strike="noStrike" cap="none" normalizeH="0" baseline="0" dirty="0" smtClean="0">
                          <a:ln>
                            <a:noFill/>
                          </a:ln>
                          <a:solidFill>
                            <a:srgbClr val="000000"/>
                          </a:solidFill>
                          <a:effectLst/>
                          <a:latin typeface="Times New Roman" panose="02020603050405020304" pitchFamily="18" charset="0"/>
                          <a:ea typeface="華康魏碑體" panose="03000709000000000000" pitchFamily="65" charset="-120"/>
                          <a:cs typeface="Times New Roman" panose="02020603050405020304" pitchFamily="18" charset="0"/>
                        </a:rPr>
                        <a:t>5</a:t>
                      </a:r>
                      <a:endParaRPr kumimoji="0" lang="zh-TW" altLang="zh-TW" sz="2800" b="0" i="0" u="none" strike="noStrike" cap="none" normalizeH="0" baseline="0" dirty="0" smtClean="0">
                        <a:ln>
                          <a:noFill/>
                        </a:ln>
                        <a:solidFill>
                          <a:srgbClr val="000000"/>
                        </a:solidFill>
                        <a:effectLst/>
                        <a:latin typeface="Times New Roman" panose="02020603050405020304" pitchFamily="18" charset="0"/>
                        <a:ea typeface="華康魏碑體" panose="03000709000000000000" pitchFamily="65" charset="-120"/>
                        <a:cs typeface="Times New Roman" panose="02020603050405020304" pitchFamily="18" charset="0"/>
                      </a:endParaRPr>
                    </a:p>
                  </a:txBody>
                  <a:tcPr marL="53020" marR="53020" marT="0" marB="0" anchor="ctr" horzOverflow="overflow">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D9CC"/>
                    </a:solidFill>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ea typeface="微軟正黑體" panose="020B0604030504040204" pitchFamily="34" charset="-12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ea typeface="微軟正黑體" panose="020B0604030504040204" pitchFamily="34" charset="-12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zh-TW" altLang="en-US" sz="2800" b="0" i="0" u="none" strike="noStrike" cap="none" normalizeH="0" baseline="0" smtClean="0">
                          <a:ln>
                            <a:noFill/>
                          </a:ln>
                          <a:solidFill>
                            <a:srgbClr val="000000"/>
                          </a:solidFill>
                          <a:effectLst/>
                          <a:latin typeface="華康魏碑體" panose="03000709000000000000" pitchFamily="65" charset="-120"/>
                          <a:ea typeface="華康魏碑體" panose="03000709000000000000" pitchFamily="65" charset="-120"/>
                        </a:rPr>
                        <a:t>四</a:t>
                      </a:r>
                      <a:endParaRPr kumimoji="0" lang="zh-TW" altLang="zh-TW" sz="2800" b="0" i="0" u="none" strike="noStrike" cap="none" normalizeH="0" baseline="0" smtClean="0">
                        <a:ln>
                          <a:noFill/>
                        </a:ln>
                        <a:solidFill>
                          <a:srgbClr val="000000"/>
                        </a:solidFill>
                        <a:effectLst/>
                        <a:latin typeface="華康魏碑體" panose="03000709000000000000" pitchFamily="65" charset="-120"/>
                        <a:ea typeface="華康魏碑體" panose="03000709000000000000" pitchFamily="65" charset="-120"/>
                      </a:endParaRPr>
                    </a:p>
                  </a:txBody>
                  <a:tcPr marL="53020" marR="53020" marT="0" marB="0" anchor="ctr" horzOverflow="overflow">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AEDE7"/>
                    </a:solidFill>
                  </a:tcPr>
                </a:tc>
                <a:tc vMerge="1">
                  <a:txBody>
                    <a:bodyPr/>
                    <a:lstStyle/>
                    <a:p>
                      <a:endParaRPr lang="zh-TW" altLang="en-US"/>
                    </a:p>
                  </a:txBody>
                  <a:tcPr/>
                </a:tc>
                <a:extLst>
                  <a:ext uri="{0D108BD9-81ED-4DB2-BD59-A6C34878D82A}">
                    <a16:rowId xmlns="" xmlns:a16="http://schemas.microsoft.com/office/drawing/2014/main" val="10004"/>
                  </a:ext>
                </a:extLst>
              </a:tr>
              <a:tr h="426745">
                <a:tc vMerge="1">
                  <a:txBody>
                    <a:bodyPr/>
                    <a:lstStyle/>
                    <a:p>
                      <a:endParaRPr lang="zh-TW" altLang="en-US"/>
                    </a:p>
                  </a:txBody>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ea typeface="微軟正黑體" panose="020B0604030504040204" pitchFamily="34" charset="-12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ea typeface="微軟正黑體" panose="020B0604030504040204" pitchFamily="34" charset="-12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TW" sz="2800" b="0" i="0" u="none" strike="noStrike" cap="none" normalizeH="0" baseline="0" dirty="0" smtClean="0">
                          <a:ln>
                            <a:noFill/>
                          </a:ln>
                          <a:solidFill>
                            <a:srgbClr val="000000"/>
                          </a:solidFill>
                          <a:effectLst/>
                          <a:latin typeface="Times New Roman" panose="02020603050405020304" pitchFamily="18" charset="0"/>
                          <a:ea typeface="華康魏碑體" panose="03000709000000000000" pitchFamily="65" charset="-120"/>
                          <a:cs typeface="Times New Roman" panose="02020603050405020304" pitchFamily="18" charset="0"/>
                        </a:rPr>
                        <a:t>6</a:t>
                      </a:r>
                      <a:endParaRPr kumimoji="0" lang="zh-TW" altLang="zh-TW" sz="2800" b="0" i="0" u="none" strike="noStrike" cap="none" normalizeH="0" baseline="0" dirty="0" smtClean="0">
                        <a:ln>
                          <a:noFill/>
                        </a:ln>
                        <a:solidFill>
                          <a:srgbClr val="000000"/>
                        </a:solidFill>
                        <a:effectLst/>
                        <a:latin typeface="Times New Roman" panose="02020603050405020304" pitchFamily="18" charset="0"/>
                        <a:ea typeface="華康魏碑體" panose="03000709000000000000" pitchFamily="65" charset="-120"/>
                        <a:cs typeface="Times New Roman" panose="02020603050405020304" pitchFamily="18" charset="0"/>
                      </a:endParaRPr>
                    </a:p>
                  </a:txBody>
                  <a:tcPr marL="53020" marR="53020" marT="0" marB="0" anchor="ctr" horzOverflow="overflow">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D9CC"/>
                    </a:solidFill>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ea typeface="微軟正黑體" panose="020B0604030504040204" pitchFamily="34" charset="-12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ea typeface="微軟正黑體" panose="020B0604030504040204" pitchFamily="34" charset="-12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zh-TW" altLang="en-US" sz="2800" b="0" i="0" u="none" strike="noStrike" cap="none" normalizeH="0" baseline="0" smtClean="0">
                          <a:ln>
                            <a:noFill/>
                          </a:ln>
                          <a:solidFill>
                            <a:srgbClr val="000000"/>
                          </a:solidFill>
                          <a:effectLst/>
                          <a:latin typeface="華康魏碑體" panose="03000709000000000000" pitchFamily="65" charset="-120"/>
                          <a:ea typeface="華康魏碑體" panose="03000709000000000000" pitchFamily="65" charset="-120"/>
                        </a:rPr>
                        <a:t>五</a:t>
                      </a:r>
                      <a:endParaRPr kumimoji="0" lang="zh-TW" altLang="zh-TW" sz="2800" b="0" i="0" u="none" strike="noStrike" cap="none" normalizeH="0" baseline="0" smtClean="0">
                        <a:ln>
                          <a:noFill/>
                        </a:ln>
                        <a:solidFill>
                          <a:srgbClr val="000000"/>
                        </a:solidFill>
                        <a:effectLst/>
                        <a:latin typeface="華康魏碑體" panose="03000709000000000000" pitchFamily="65" charset="-120"/>
                        <a:ea typeface="華康魏碑體" panose="03000709000000000000" pitchFamily="65" charset="-120"/>
                        <a:cs typeface="Times New Roman" panose="02020603050405020304" pitchFamily="18" charset="0"/>
                      </a:endParaRPr>
                    </a:p>
                  </a:txBody>
                  <a:tcPr marL="53020" marR="53020" marT="0" marB="0" anchor="ctr" horzOverflow="overflow">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D9CC"/>
                    </a:solidFill>
                  </a:tcPr>
                </a:tc>
                <a:tc vMerge="1">
                  <a:txBody>
                    <a:bodyPr/>
                    <a:lstStyle/>
                    <a:p>
                      <a:endParaRPr lang="zh-TW" altLang="en-US"/>
                    </a:p>
                  </a:txBody>
                  <a:tcPr/>
                </a:tc>
                <a:extLst>
                  <a:ext uri="{0D108BD9-81ED-4DB2-BD59-A6C34878D82A}">
                    <a16:rowId xmlns="" xmlns:a16="http://schemas.microsoft.com/office/drawing/2014/main" val="10005"/>
                  </a:ext>
                </a:extLst>
              </a:tr>
              <a:tr h="853492">
                <a:tc vMerge="1">
                  <a:txBody>
                    <a:bodyPr/>
                    <a:lstStyle/>
                    <a:p>
                      <a:endParaRPr lang="zh-TW" altLang="en-US"/>
                    </a:p>
                  </a:txBody>
                  <a:tcPr/>
                </a:tc>
                <a:tc>
                  <a:txBody>
                    <a:bodyPr/>
                    <a:lstStyle>
                      <a:lvl1pPr marL="71438"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ea typeface="微軟正黑體" panose="020B0604030504040204" pitchFamily="34" charset="-12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ea typeface="微軟正黑體" panose="020B0604030504040204" pitchFamily="34" charset="-12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9pPr>
                    </a:lstStyle>
                    <a:p>
                      <a:pPr marL="71438" marR="0" lvl="0" indent="0" algn="ctr" defTabSz="457200" rtl="0" eaLnBrk="1" fontAlgn="base" latinLnBrk="0" hangingPunct="1">
                        <a:lnSpc>
                          <a:spcPct val="100000"/>
                        </a:lnSpc>
                        <a:spcBef>
                          <a:spcPct val="0"/>
                        </a:spcBef>
                        <a:spcAft>
                          <a:spcPct val="0"/>
                        </a:spcAft>
                        <a:buClrTx/>
                        <a:buSzTx/>
                        <a:buFontTx/>
                        <a:buNone/>
                        <a:tabLst/>
                      </a:pPr>
                      <a:r>
                        <a:rPr kumimoji="0" lang="en-US" altLang="zh-TW" sz="2800" b="0" i="0" u="none" strike="noStrike" cap="none" normalizeH="0" baseline="0" dirty="0" smtClean="0">
                          <a:ln>
                            <a:noFill/>
                          </a:ln>
                          <a:solidFill>
                            <a:srgbClr val="000000"/>
                          </a:solidFill>
                          <a:effectLst/>
                          <a:latin typeface="Times New Roman" panose="02020603050405020304" pitchFamily="18" charset="0"/>
                          <a:ea typeface="華康魏碑體" panose="03000709000000000000" pitchFamily="65" charset="-120"/>
                          <a:cs typeface="Times New Roman" panose="02020603050405020304" pitchFamily="18" charset="0"/>
                        </a:rPr>
                        <a:t>7</a:t>
                      </a:r>
                      <a:endParaRPr kumimoji="0" lang="zh-TW" altLang="zh-TW" sz="2800" b="0" i="0" u="none" strike="noStrike" cap="none" normalizeH="0" baseline="0" dirty="0" smtClean="0">
                        <a:ln>
                          <a:noFill/>
                        </a:ln>
                        <a:solidFill>
                          <a:srgbClr val="000000"/>
                        </a:solidFill>
                        <a:effectLst/>
                        <a:latin typeface="Times New Roman" panose="02020603050405020304" pitchFamily="18" charset="0"/>
                        <a:ea typeface="華康魏碑體" panose="03000709000000000000" pitchFamily="65" charset="-120"/>
                        <a:cs typeface="Times New Roman" panose="02020603050405020304" pitchFamily="18" charset="0"/>
                      </a:endParaRPr>
                    </a:p>
                  </a:txBody>
                  <a:tcPr marL="53020" marR="53020" marT="0" marB="0" anchor="ctr" horzOverflow="overflow">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D9CC"/>
                    </a:solidFill>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ea typeface="微軟正黑體" panose="020B0604030504040204" pitchFamily="34" charset="-12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ea typeface="微軟正黑體" panose="020B0604030504040204" pitchFamily="34" charset="-12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zh-TW" altLang="en-US" sz="2800" b="0" i="0" u="none" strike="noStrike" cap="none" normalizeH="0" baseline="0" smtClean="0">
                          <a:ln>
                            <a:noFill/>
                          </a:ln>
                          <a:solidFill>
                            <a:srgbClr val="000000"/>
                          </a:solidFill>
                          <a:effectLst/>
                          <a:latin typeface="華康魏碑體" panose="03000709000000000000" pitchFamily="65" charset="-120"/>
                          <a:ea typeface="華康魏碑體" panose="03000709000000000000" pitchFamily="65" charset="-120"/>
                        </a:rPr>
                        <a:t>六</a:t>
                      </a:r>
                      <a:endParaRPr kumimoji="0" lang="zh-TW" altLang="zh-TW" sz="2800" b="0" i="0" u="none" strike="noStrike" cap="none" normalizeH="0" baseline="0" smtClean="0">
                        <a:ln>
                          <a:noFill/>
                        </a:ln>
                        <a:solidFill>
                          <a:srgbClr val="000000"/>
                        </a:solidFill>
                        <a:effectLst/>
                        <a:latin typeface="華康魏碑體" panose="03000709000000000000" pitchFamily="65" charset="-120"/>
                        <a:ea typeface="華康魏碑體" panose="03000709000000000000" pitchFamily="65" charset="-120"/>
                      </a:endParaRPr>
                    </a:p>
                  </a:txBody>
                  <a:tcPr marL="53020" marR="53020" marT="0" marB="0" anchor="ctr" horzOverflow="overflow">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AEDE7"/>
                    </a:solidFill>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ea typeface="微軟正黑體" panose="020B0604030504040204" pitchFamily="34" charset="-12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ea typeface="微軟正黑體" panose="020B0604030504040204" pitchFamily="34" charset="-12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zh-TW" altLang="en-US" sz="2400" b="0" i="0" u="none" strike="noStrike" kern="1200" cap="none" normalizeH="0" baseline="0" dirty="0" smtClean="0">
                          <a:ln>
                            <a:noFill/>
                          </a:ln>
                          <a:solidFill>
                            <a:srgbClr val="000000"/>
                          </a:solidFill>
                          <a:effectLst/>
                          <a:latin typeface="標楷體" panose="03000509000000000000" pitchFamily="65" charset="-120"/>
                          <a:ea typeface="標楷體" panose="03000509000000000000" pitchFamily="65" charset="-120"/>
                          <a:cs typeface="+mn-cs"/>
                        </a:rPr>
                        <a:t>體育班、運動績優生</a:t>
                      </a:r>
                      <a:r>
                        <a:rPr kumimoji="0" lang="en-US" altLang="zh-TW" sz="2400" b="0" i="0" u="none" strike="noStrike" kern="1200" cap="none" normalizeH="0" baseline="0" dirty="0" smtClean="0">
                          <a:ln>
                            <a:noFill/>
                          </a:ln>
                          <a:solidFill>
                            <a:srgbClr val="000000"/>
                          </a:solidFill>
                          <a:effectLst/>
                          <a:latin typeface="標楷體" panose="03000509000000000000" pitchFamily="65" charset="-120"/>
                          <a:ea typeface="標楷體" panose="03000509000000000000" pitchFamily="65" charset="-120"/>
                          <a:cs typeface="+mn-cs"/>
                        </a:rPr>
                        <a:t>(</a:t>
                      </a:r>
                      <a:r>
                        <a:rPr kumimoji="0" lang="zh-TW" altLang="en-US" sz="2400" b="0" i="0" u="none" strike="noStrike" kern="1200" cap="none" normalizeH="0" baseline="0" dirty="0" smtClean="0">
                          <a:ln>
                            <a:noFill/>
                          </a:ln>
                          <a:solidFill>
                            <a:srgbClr val="000000"/>
                          </a:solidFill>
                          <a:effectLst/>
                          <a:latin typeface="標楷體" panose="03000509000000000000" pitchFamily="65" charset="-120"/>
                          <a:ea typeface="標楷體" panose="03000509000000000000" pitchFamily="65" charset="-120"/>
                          <a:cs typeface="+mn-cs"/>
                        </a:rPr>
                        <a:t>獨招學校</a:t>
                      </a:r>
                      <a:r>
                        <a:rPr kumimoji="0" lang="en-US" altLang="zh-TW" sz="2400" b="0" i="0" u="none" strike="noStrike" kern="1200" cap="none" normalizeH="0" baseline="0" dirty="0" smtClean="0">
                          <a:ln>
                            <a:noFill/>
                          </a:ln>
                          <a:solidFill>
                            <a:srgbClr val="000000"/>
                          </a:solidFill>
                          <a:effectLst/>
                          <a:latin typeface="標楷體" panose="03000509000000000000" pitchFamily="65" charset="-120"/>
                          <a:ea typeface="標楷體" panose="03000509000000000000" pitchFamily="65" charset="-120"/>
                          <a:cs typeface="+mn-cs"/>
                        </a:rPr>
                        <a:t>)</a:t>
                      </a:r>
                      <a:r>
                        <a:rPr kumimoji="0" lang="zh-TW" altLang="en-US" sz="2400" b="0" i="0" u="none" strike="noStrike" kern="1200" cap="none" normalizeH="0" baseline="0" dirty="0" smtClean="0">
                          <a:ln>
                            <a:noFill/>
                          </a:ln>
                          <a:solidFill>
                            <a:srgbClr val="000000"/>
                          </a:solidFill>
                          <a:effectLst/>
                          <a:latin typeface="標楷體" panose="03000509000000000000" pitchFamily="65" charset="-120"/>
                          <a:ea typeface="標楷體" panose="03000509000000000000" pitchFamily="65" charset="-120"/>
                          <a:cs typeface="+mn-cs"/>
                        </a:rPr>
                        <a:t>術科測驗</a:t>
                      </a:r>
                      <a:endParaRPr kumimoji="0" lang="zh-TW" altLang="zh-TW" sz="2400" b="0" i="0" u="none" strike="noStrike" kern="1200" cap="none" normalizeH="0" baseline="0" dirty="0" smtClean="0">
                        <a:ln>
                          <a:noFill/>
                        </a:ln>
                        <a:solidFill>
                          <a:srgbClr val="000000"/>
                        </a:solidFill>
                        <a:effectLst/>
                        <a:latin typeface="標楷體" panose="03000509000000000000" pitchFamily="65" charset="-120"/>
                        <a:ea typeface="標楷體" panose="03000509000000000000" pitchFamily="65" charset="-120"/>
                        <a:cs typeface="+mn-cs"/>
                      </a:endParaRPr>
                    </a:p>
                  </a:txBody>
                  <a:tcPr marL="53020" marR="53020" marT="0" marB="0" anchor="ctr" horzOverflow="overflow">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D9CC"/>
                    </a:solidFill>
                  </a:tcPr>
                </a:tc>
                <a:extLst>
                  <a:ext uri="{0D108BD9-81ED-4DB2-BD59-A6C34878D82A}">
                    <a16:rowId xmlns="" xmlns:a16="http://schemas.microsoft.com/office/drawing/2014/main" val="10006"/>
                  </a:ext>
                </a:extLst>
              </a:tr>
              <a:tr h="426745">
                <a:tc vMerge="1">
                  <a:txBody>
                    <a:bodyPr/>
                    <a:lstStyle/>
                    <a:p>
                      <a:endParaRPr lang="zh-TW" altLang="en-US"/>
                    </a:p>
                  </a:txBody>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ea typeface="微軟正黑體" panose="020B0604030504040204" pitchFamily="34" charset="-12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ea typeface="微軟正黑體" panose="020B0604030504040204" pitchFamily="34" charset="-12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zh-TW" altLang="zh-TW" sz="2800" b="0" i="0" u="none" strike="noStrike" cap="none" normalizeH="0" baseline="0" dirty="0" smtClean="0">
                        <a:ln>
                          <a:noFill/>
                        </a:ln>
                        <a:solidFill>
                          <a:srgbClr val="000000"/>
                        </a:solidFill>
                        <a:effectLst/>
                        <a:latin typeface="Times New Roman" panose="02020603050405020304" pitchFamily="18" charset="0"/>
                        <a:ea typeface="華康魏碑體" panose="03000709000000000000" pitchFamily="65" charset="-120"/>
                        <a:cs typeface="Times New Roman" panose="02020603050405020304" pitchFamily="18" charset="0"/>
                      </a:endParaRPr>
                    </a:p>
                  </a:txBody>
                  <a:tcPr marL="53020" marR="53020" marT="0" marB="0" anchor="ctr" horzOverflow="overflow">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D9CC"/>
                    </a:solidFill>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ea typeface="微軟正黑體" panose="020B0604030504040204" pitchFamily="34" charset="-12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ea typeface="微軟正黑體" panose="020B0604030504040204" pitchFamily="34" charset="-12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zh-TW" altLang="zh-TW" sz="2800" b="0" i="0" u="none" strike="noStrike" cap="none" normalizeH="0" baseline="0" smtClean="0">
                        <a:ln>
                          <a:noFill/>
                        </a:ln>
                        <a:solidFill>
                          <a:srgbClr val="000000"/>
                        </a:solidFill>
                        <a:effectLst/>
                        <a:latin typeface="華康魏碑體" panose="03000709000000000000" pitchFamily="65" charset="-120"/>
                        <a:ea typeface="華康魏碑體" panose="03000709000000000000" pitchFamily="65" charset="-120"/>
                        <a:cs typeface="Times New Roman" panose="02020603050405020304" pitchFamily="18" charset="0"/>
                      </a:endParaRPr>
                    </a:p>
                  </a:txBody>
                  <a:tcPr marL="53020" marR="53020" marT="0" marB="0" anchor="ctr" horzOverflow="overflow">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D9CC"/>
                    </a:solidFill>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ea typeface="微軟正黑體" panose="020B0604030504040204" pitchFamily="34" charset="-12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ea typeface="微軟正黑體" panose="020B0604030504040204" pitchFamily="34" charset="-12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zh-TW" altLang="zh-TW" sz="2800" b="0" i="0" u="none" strike="noStrike" cap="none" normalizeH="0" baseline="0" dirty="0" smtClean="0">
                        <a:ln>
                          <a:noFill/>
                        </a:ln>
                        <a:solidFill>
                          <a:srgbClr val="FF0000"/>
                        </a:solidFill>
                        <a:effectLst/>
                        <a:latin typeface="華康魏碑體" panose="03000709000000000000" pitchFamily="65" charset="-120"/>
                        <a:ea typeface="華康魏碑體" panose="03000709000000000000" pitchFamily="65" charset="-120"/>
                        <a:cs typeface="Times New Roman" panose="02020603050405020304" pitchFamily="18" charset="0"/>
                      </a:endParaRPr>
                    </a:p>
                  </a:txBody>
                  <a:tcPr marL="53020" marR="53020" marT="0" marB="0" anchor="ctr" horzOverflow="overflow">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D9CC"/>
                    </a:solidFill>
                  </a:tcPr>
                </a:tc>
                <a:extLst>
                  <a:ext uri="{0D108BD9-81ED-4DB2-BD59-A6C34878D82A}">
                    <a16:rowId xmlns="" xmlns:a16="http://schemas.microsoft.com/office/drawing/2014/main" val="10007"/>
                  </a:ext>
                </a:extLst>
              </a:tr>
              <a:tr h="426745">
                <a:tc vMerge="1">
                  <a:txBody>
                    <a:bodyPr/>
                    <a:lstStyle/>
                    <a:p>
                      <a:endParaRPr lang="zh-TW" altLang="en-US"/>
                    </a:p>
                  </a:txBody>
                  <a:tcPr/>
                </a:tc>
                <a:tc>
                  <a:txBody>
                    <a:bodyPr/>
                    <a:lstStyle>
                      <a:lvl1pPr marL="71438"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ea typeface="微軟正黑體" panose="020B0604030504040204" pitchFamily="34" charset="-12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ea typeface="微軟正黑體" panose="020B0604030504040204" pitchFamily="34" charset="-12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9pPr>
                    </a:lstStyle>
                    <a:p>
                      <a:pPr marL="71438" marR="0" lvl="0" indent="0" algn="ctr" defTabSz="457200" rtl="0" eaLnBrk="1" fontAlgn="base" latinLnBrk="0" hangingPunct="1">
                        <a:lnSpc>
                          <a:spcPct val="100000"/>
                        </a:lnSpc>
                        <a:spcBef>
                          <a:spcPct val="0"/>
                        </a:spcBef>
                        <a:spcAft>
                          <a:spcPct val="0"/>
                        </a:spcAft>
                        <a:buClrTx/>
                        <a:buSzTx/>
                        <a:buFontTx/>
                        <a:buNone/>
                        <a:tabLst/>
                      </a:pPr>
                      <a:r>
                        <a:rPr kumimoji="0" lang="en-US" altLang="zh-TW" sz="2800" b="0" i="0" u="none" strike="noStrike" cap="none" normalizeH="0" baseline="0" dirty="0" smtClean="0">
                          <a:ln>
                            <a:noFill/>
                          </a:ln>
                          <a:solidFill>
                            <a:srgbClr val="000000"/>
                          </a:solidFill>
                          <a:effectLst/>
                          <a:latin typeface="Times New Roman" panose="02020603050405020304" pitchFamily="18" charset="0"/>
                          <a:ea typeface="華康魏碑體" panose="03000709000000000000" pitchFamily="65" charset="-120"/>
                          <a:cs typeface="Times New Roman" panose="02020603050405020304" pitchFamily="18" charset="0"/>
                        </a:rPr>
                        <a:t>9</a:t>
                      </a:r>
                      <a:endParaRPr kumimoji="0" lang="zh-TW" altLang="zh-TW" sz="2800" b="0" i="0" u="none" strike="noStrike" cap="none" normalizeH="0" baseline="0" dirty="0" smtClean="0">
                        <a:ln>
                          <a:noFill/>
                        </a:ln>
                        <a:solidFill>
                          <a:srgbClr val="000000"/>
                        </a:solidFill>
                        <a:effectLst/>
                        <a:latin typeface="Times New Roman" panose="02020603050405020304" pitchFamily="18" charset="0"/>
                        <a:ea typeface="華康魏碑體" panose="03000709000000000000" pitchFamily="65" charset="-120"/>
                        <a:cs typeface="Times New Roman" panose="02020603050405020304" pitchFamily="18" charset="0"/>
                      </a:endParaRPr>
                    </a:p>
                  </a:txBody>
                  <a:tcPr marL="53020" marR="53020" marT="0" marB="0" anchor="ctr" horzOverflow="overflow">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D9CC"/>
                    </a:solidFill>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ea typeface="微軟正黑體" panose="020B0604030504040204" pitchFamily="34" charset="-12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ea typeface="微軟正黑體" panose="020B0604030504040204" pitchFamily="34" charset="-12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zh-TW" altLang="en-US" sz="2800" b="0" i="0" u="none" strike="noStrike" cap="none" normalizeH="0" baseline="0" smtClean="0">
                          <a:ln>
                            <a:noFill/>
                          </a:ln>
                          <a:solidFill>
                            <a:srgbClr val="000000"/>
                          </a:solidFill>
                          <a:effectLst/>
                          <a:latin typeface="華康魏碑體" panose="03000709000000000000" pitchFamily="65" charset="-120"/>
                          <a:ea typeface="華康魏碑體" panose="03000709000000000000" pitchFamily="65" charset="-120"/>
                        </a:rPr>
                        <a:t>一</a:t>
                      </a:r>
                      <a:endParaRPr kumimoji="0" lang="zh-TW" altLang="zh-TW" sz="2800" b="0" i="0" u="none" strike="noStrike" cap="none" normalizeH="0" baseline="0" smtClean="0">
                        <a:ln>
                          <a:noFill/>
                        </a:ln>
                        <a:solidFill>
                          <a:srgbClr val="000000"/>
                        </a:solidFill>
                        <a:effectLst/>
                        <a:latin typeface="華康魏碑體" panose="03000709000000000000" pitchFamily="65" charset="-120"/>
                        <a:ea typeface="華康魏碑體" panose="03000709000000000000" pitchFamily="65" charset="-120"/>
                      </a:endParaRPr>
                    </a:p>
                  </a:txBody>
                  <a:tcPr marL="53020" marR="53020" marT="0" marB="0" anchor="ctr" horzOverflow="overflow">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AEDE7"/>
                    </a:solidFill>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ea typeface="微軟正黑體" panose="020B0604030504040204" pitchFamily="34" charset="-12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ea typeface="微軟正黑體" panose="020B0604030504040204" pitchFamily="34" charset="-12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zh-TW" altLang="en-US" sz="2400" b="0" i="0" u="none" strike="noStrike" kern="1200" cap="none" normalizeH="0" baseline="0" dirty="0" smtClean="0">
                          <a:ln>
                            <a:noFill/>
                          </a:ln>
                          <a:solidFill>
                            <a:srgbClr val="000000"/>
                          </a:solidFill>
                          <a:effectLst/>
                          <a:latin typeface="標楷體" panose="03000509000000000000" pitchFamily="65" charset="-120"/>
                          <a:ea typeface="標楷體" panose="03000509000000000000" pitchFamily="65" charset="-120"/>
                          <a:cs typeface="+mn-cs"/>
                        </a:rPr>
                        <a:t>體育班、運動績優生</a:t>
                      </a:r>
                      <a:r>
                        <a:rPr kumimoji="0" lang="en-US" altLang="zh-TW" sz="2400" b="0" i="0" u="none" strike="noStrike" kern="1200" cap="none" normalizeH="0" baseline="0" dirty="0" smtClean="0">
                          <a:ln>
                            <a:noFill/>
                          </a:ln>
                          <a:solidFill>
                            <a:srgbClr val="000000"/>
                          </a:solidFill>
                          <a:effectLst/>
                          <a:latin typeface="標楷體" panose="03000509000000000000" pitchFamily="65" charset="-120"/>
                          <a:ea typeface="標楷體" panose="03000509000000000000" pitchFamily="65" charset="-120"/>
                          <a:cs typeface="+mn-cs"/>
                        </a:rPr>
                        <a:t>(</a:t>
                      </a:r>
                      <a:r>
                        <a:rPr kumimoji="0" lang="zh-TW" altLang="en-US" sz="2400" b="0" i="0" u="none" strike="noStrike" kern="1200" cap="none" normalizeH="0" baseline="0" dirty="0" smtClean="0">
                          <a:ln>
                            <a:noFill/>
                          </a:ln>
                          <a:solidFill>
                            <a:srgbClr val="000000"/>
                          </a:solidFill>
                          <a:effectLst/>
                          <a:latin typeface="標楷體" panose="03000509000000000000" pitchFamily="65" charset="-120"/>
                          <a:ea typeface="標楷體" panose="03000509000000000000" pitchFamily="65" charset="-120"/>
                          <a:cs typeface="+mn-cs"/>
                        </a:rPr>
                        <a:t>獨招學校</a:t>
                      </a:r>
                      <a:r>
                        <a:rPr kumimoji="0" lang="en-US" altLang="zh-TW" sz="2400" b="0" i="0" u="none" strike="noStrike" kern="1200" cap="none" normalizeH="0" baseline="0" dirty="0" smtClean="0">
                          <a:ln>
                            <a:noFill/>
                          </a:ln>
                          <a:solidFill>
                            <a:srgbClr val="000000"/>
                          </a:solidFill>
                          <a:effectLst/>
                          <a:latin typeface="標楷體" panose="03000509000000000000" pitchFamily="65" charset="-120"/>
                          <a:ea typeface="標楷體" panose="03000509000000000000" pitchFamily="65" charset="-120"/>
                          <a:cs typeface="+mn-cs"/>
                        </a:rPr>
                        <a:t>)</a:t>
                      </a:r>
                      <a:r>
                        <a:rPr kumimoji="0" lang="zh-TW" altLang="en-US" sz="2400" b="0" i="0" u="none" strike="noStrike" kern="1200" cap="none" normalizeH="0" baseline="0" dirty="0" smtClean="0">
                          <a:ln>
                            <a:noFill/>
                          </a:ln>
                          <a:solidFill>
                            <a:srgbClr val="000000"/>
                          </a:solidFill>
                          <a:effectLst/>
                          <a:latin typeface="標楷體" panose="03000509000000000000" pitchFamily="65" charset="-120"/>
                          <a:ea typeface="標楷體" panose="03000509000000000000" pitchFamily="65" charset="-120"/>
                          <a:cs typeface="+mn-cs"/>
                        </a:rPr>
                        <a:t>放榜</a:t>
                      </a:r>
                      <a:endParaRPr kumimoji="0" lang="zh-TW" altLang="zh-TW" sz="2400" b="0" i="0" u="none" strike="noStrike" kern="1200" cap="none" normalizeH="0" baseline="0" dirty="0" smtClean="0">
                        <a:ln>
                          <a:noFill/>
                        </a:ln>
                        <a:solidFill>
                          <a:srgbClr val="000000"/>
                        </a:solidFill>
                        <a:effectLst/>
                        <a:latin typeface="標楷體" panose="03000509000000000000" pitchFamily="65" charset="-120"/>
                        <a:ea typeface="標楷體" panose="03000509000000000000" pitchFamily="65" charset="-120"/>
                        <a:cs typeface="+mn-cs"/>
                      </a:endParaRPr>
                    </a:p>
                  </a:txBody>
                  <a:tcPr marL="53020" marR="53020" marT="0" marB="0" anchor="ctr" horzOverflow="overflow">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D9CC"/>
                    </a:solidFill>
                  </a:tcPr>
                </a:tc>
                <a:extLst>
                  <a:ext uri="{0D108BD9-81ED-4DB2-BD59-A6C34878D82A}">
                    <a16:rowId xmlns="" xmlns:a16="http://schemas.microsoft.com/office/drawing/2014/main" val="10008"/>
                  </a:ext>
                </a:extLst>
              </a:tr>
              <a:tr h="325457">
                <a:tc vMerge="1">
                  <a:txBody>
                    <a:bodyPr/>
                    <a:lstStyle/>
                    <a:p>
                      <a:endParaRPr lang="zh-TW" altLang="en-US"/>
                    </a:p>
                  </a:txBody>
                  <a:tcPr/>
                </a:tc>
                <a:tc gridSpan="3">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ea typeface="微軟正黑體" panose="020B0604030504040204" pitchFamily="34" charset="-12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ea typeface="微軟正黑體" panose="020B0604030504040204" pitchFamily="34" charset="-12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TW" sz="2800" b="0" i="0" u="none" strike="noStrike" cap="none" normalizeH="0" baseline="0" dirty="0" smtClean="0">
                          <a:ln>
                            <a:noFill/>
                          </a:ln>
                          <a:solidFill>
                            <a:srgbClr val="000000"/>
                          </a:solidFill>
                          <a:effectLst/>
                          <a:latin typeface="Times New Roman" panose="02020603050405020304" pitchFamily="18" charset="0"/>
                          <a:ea typeface="華康魏碑體" panose="03000709000000000000" pitchFamily="65" charset="-120"/>
                          <a:cs typeface="Times New Roman" panose="02020603050405020304" pitchFamily="18" charset="0"/>
                        </a:rPr>
                        <a:t>…</a:t>
                      </a:r>
                      <a:endParaRPr kumimoji="0" lang="zh-TW" altLang="zh-TW" sz="2800" b="0" i="0" u="none" strike="noStrike" cap="none" normalizeH="0" baseline="0" dirty="0" smtClean="0">
                        <a:ln>
                          <a:noFill/>
                        </a:ln>
                        <a:solidFill>
                          <a:srgbClr val="000000"/>
                        </a:solidFill>
                        <a:effectLst/>
                        <a:latin typeface="Times New Roman" panose="02020603050405020304" pitchFamily="18" charset="0"/>
                        <a:ea typeface="華康魏碑體" panose="03000709000000000000" pitchFamily="65" charset="-120"/>
                        <a:cs typeface="Times New Roman" panose="02020603050405020304" pitchFamily="18" charset="0"/>
                      </a:endParaRPr>
                    </a:p>
                  </a:txBody>
                  <a:tcPr marL="53020" marR="53020" marT="0" marB="0" vert="eaVert" anchor="ctr" horzOverflow="overflow">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D9CC"/>
                    </a:solidFill>
                  </a:tcPr>
                </a:tc>
                <a:tc hMerge="1">
                  <a:txBody>
                    <a:bodyPr/>
                    <a:lstStyle/>
                    <a:p>
                      <a:endParaRPr lang="zh-TW" altLang="en-US"/>
                    </a:p>
                  </a:txBody>
                  <a:tcPr/>
                </a:tc>
                <a:tc hMerge="1">
                  <a:txBody>
                    <a:bodyPr/>
                    <a:lstStyle/>
                    <a:p>
                      <a:endParaRPr lang="zh-TW" altLang="en-US"/>
                    </a:p>
                  </a:txBody>
                  <a:tcPr/>
                </a:tc>
                <a:extLst>
                  <a:ext uri="{0D108BD9-81ED-4DB2-BD59-A6C34878D82A}">
                    <a16:rowId xmlns="" xmlns:a16="http://schemas.microsoft.com/office/drawing/2014/main" val="10009"/>
                  </a:ext>
                </a:extLst>
              </a:tr>
              <a:tr h="426745">
                <a:tc vMerge="1">
                  <a:txBody>
                    <a:bodyPr/>
                    <a:lstStyle/>
                    <a:p>
                      <a:endParaRPr lang="zh-TW" altLang="en-US"/>
                    </a:p>
                  </a:txBody>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ea typeface="微軟正黑體" panose="020B0604030504040204" pitchFamily="34" charset="-12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ea typeface="微軟正黑體" panose="020B0604030504040204" pitchFamily="34" charset="-12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TW" sz="2800" b="0" i="0" u="none" strike="noStrike" cap="none" normalizeH="0" baseline="0" dirty="0" smtClean="0">
                          <a:ln>
                            <a:noFill/>
                          </a:ln>
                          <a:solidFill>
                            <a:srgbClr val="000000"/>
                          </a:solidFill>
                          <a:effectLst/>
                          <a:latin typeface="Times New Roman" panose="02020603050405020304" pitchFamily="18" charset="0"/>
                          <a:ea typeface="華康魏碑體" panose="03000709000000000000" pitchFamily="65" charset="-120"/>
                          <a:cs typeface="Times New Roman" panose="02020603050405020304" pitchFamily="18" charset="0"/>
                        </a:rPr>
                        <a:t>14</a:t>
                      </a:r>
                      <a:endParaRPr kumimoji="0" lang="zh-TW" altLang="zh-TW" sz="2800" b="0" i="0" u="none" strike="noStrike" cap="none" normalizeH="0" baseline="0" dirty="0" smtClean="0">
                        <a:ln>
                          <a:noFill/>
                        </a:ln>
                        <a:solidFill>
                          <a:srgbClr val="000000"/>
                        </a:solidFill>
                        <a:effectLst/>
                        <a:latin typeface="Times New Roman" panose="02020603050405020304" pitchFamily="18" charset="0"/>
                        <a:ea typeface="華康魏碑體" panose="03000709000000000000" pitchFamily="65" charset="-120"/>
                        <a:cs typeface="Times New Roman" panose="02020603050405020304" pitchFamily="18" charset="0"/>
                      </a:endParaRPr>
                    </a:p>
                  </a:txBody>
                  <a:tcPr marL="53020" marR="53020" marT="0" marB="0" anchor="ctr" horzOverflow="overflow">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D9CC"/>
                    </a:solidFill>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ea typeface="微軟正黑體" panose="020B0604030504040204" pitchFamily="34" charset="-12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ea typeface="微軟正黑體" panose="020B0604030504040204" pitchFamily="34" charset="-12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zh-TW" altLang="en-US" sz="2800" b="0" i="0" u="none" strike="noStrike" cap="none" normalizeH="0" baseline="0" smtClean="0">
                          <a:ln>
                            <a:noFill/>
                          </a:ln>
                          <a:solidFill>
                            <a:srgbClr val="000000"/>
                          </a:solidFill>
                          <a:effectLst/>
                          <a:latin typeface="華康魏碑體" panose="03000709000000000000" pitchFamily="65" charset="-120"/>
                          <a:ea typeface="華康魏碑體" panose="03000709000000000000" pitchFamily="65" charset="-120"/>
                        </a:rPr>
                        <a:t>六</a:t>
                      </a:r>
                      <a:endParaRPr kumimoji="0" lang="zh-TW" altLang="zh-TW" sz="2800" b="0" i="0" u="none" strike="noStrike" cap="none" normalizeH="0" baseline="0" smtClean="0">
                        <a:ln>
                          <a:noFill/>
                        </a:ln>
                        <a:solidFill>
                          <a:srgbClr val="000000"/>
                        </a:solidFill>
                        <a:effectLst/>
                        <a:latin typeface="華康魏碑體" panose="03000709000000000000" pitchFamily="65" charset="-120"/>
                        <a:ea typeface="華康魏碑體" panose="03000709000000000000" pitchFamily="65" charset="-120"/>
                        <a:cs typeface="Times New Roman" panose="02020603050405020304" pitchFamily="18" charset="0"/>
                      </a:endParaRPr>
                    </a:p>
                  </a:txBody>
                  <a:tcPr marL="53020" marR="5302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AEDE7"/>
                    </a:solidFill>
                  </a:tcPr>
                </a:tc>
                <a:tc rowSpan="2">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ea typeface="微軟正黑體" panose="020B0604030504040204" pitchFamily="34" charset="-12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ea typeface="微軟正黑體" panose="020B0604030504040204" pitchFamily="34" charset="-12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9pPr>
                    </a:lstStyle>
                    <a:p>
                      <a:pPr marL="0" marR="0" lvl="0" indent="0" algn="l" defTabSz="457200" rtl="0" eaLnBrk="1" fontAlgn="base" latinLnBrk="0" hangingPunct="1">
                        <a:lnSpc>
                          <a:spcPct val="100000"/>
                        </a:lnSpc>
                        <a:spcBef>
                          <a:spcPct val="0"/>
                        </a:spcBef>
                        <a:spcAft>
                          <a:spcPct val="0"/>
                        </a:spcAft>
                        <a:buClrTx/>
                        <a:buSzTx/>
                        <a:buFont typeface="+mj-lt"/>
                        <a:buNone/>
                        <a:tabLst/>
                      </a:pPr>
                      <a:r>
                        <a:rPr kumimoji="0" lang="zh-TW" altLang="en-US" sz="2800" b="0" i="0" u="none" strike="noStrike" cap="none" normalizeH="0" baseline="0" dirty="0" smtClean="0">
                          <a:ln>
                            <a:noFill/>
                          </a:ln>
                          <a:solidFill>
                            <a:srgbClr val="FF0000"/>
                          </a:solidFill>
                          <a:effectLst/>
                          <a:latin typeface="華康魏碑體" panose="03000709000000000000" pitchFamily="65" charset="-120"/>
                          <a:ea typeface="華康魏碑體" panose="03000709000000000000" pitchFamily="65" charset="-120"/>
                          <a:cs typeface="Times New Roman" panose="02020603050405020304" pitchFamily="18" charset="0"/>
                        </a:rPr>
                        <a:t>國中教育會考</a:t>
                      </a:r>
                      <a:endParaRPr kumimoji="0" lang="zh-TW" altLang="zh-TW" sz="2400" b="0" i="0" u="none" strike="noStrike" kern="1200" cap="none" normalizeH="0" baseline="0" dirty="0" smtClean="0">
                        <a:ln>
                          <a:noFill/>
                        </a:ln>
                        <a:solidFill>
                          <a:srgbClr val="000000"/>
                        </a:solidFill>
                        <a:effectLst/>
                        <a:latin typeface="標楷體" panose="03000509000000000000" pitchFamily="65" charset="-120"/>
                        <a:ea typeface="標楷體" panose="03000509000000000000" pitchFamily="65" charset="-120"/>
                        <a:cs typeface="+mn-cs"/>
                      </a:endParaRPr>
                    </a:p>
                  </a:txBody>
                  <a:tcPr marL="53020" marR="5302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D9CC"/>
                    </a:solidFill>
                  </a:tcPr>
                </a:tc>
                <a:extLst>
                  <a:ext uri="{0D108BD9-81ED-4DB2-BD59-A6C34878D82A}">
                    <a16:rowId xmlns="" xmlns:a16="http://schemas.microsoft.com/office/drawing/2014/main" val="10010"/>
                  </a:ext>
                </a:extLst>
              </a:tr>
              <a:tr h="426745">
                <a:tc vMerge="1">
                  <a:txBody>
                    <a:bodyPr/>
                    <a:lstStyle/>
                    <a:p>
                      <a:endParaRPr lang="zh-TW" altLang="en-US"/>
                    </a:p>
                  </a:txBody>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ea typeface="微軟正黑體" panose="020B0604030504040204" pitchFamily="34" charset="-12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ea typeface="微軟正黑體" panose="020B0604030504040204" pitchFamily="34" charset="-12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TW" sz="2800" b="0" i="0" u="none" strike="noStrike" cap="none" normalizeH="0" baseline="0" dirty="0" smtClean="0">
                          <a:ln>
                            <a:noFill/>
                          </a:ln>
                          <a:solidFill>
                            <a:srgbClr val="000000"/>
                          </a:solidFill>
                          <a:effectLst/>
                          <a:latin typeface="Times New Roman" panose="02020603050405020304" pitchFamily="18" charset="0"/>
                          <a:ea typeface="華康魏碑體" panose="03000709000000000000" pitchFamily="65" charset="-120"/>
                          <a:cs typeface="Times New Roman" panose="02020603050405020304" pitchFamily="18" charset="0"/>
                        </a:rPr>
                        <a:t>15</a:t>
                      </a:r>
                      <a:endParaRPr kumimoji="0" lang="zh-TW" altLang="zh-TW" sz="2800" b="0" i="0" u="none" strike="noStrike" cap="none" normalizeH="0" baseline="0" dirty="0" smtClean="0">
                        <a:ln>
                          <a:noFill/>
                        </a:ln>
                        <a:solidFill>
                          <a:srgbClr val="000000"/>
                        </a:solidFill>
                        <a:effectLst/>
                        <a:latin typeface="Times New Roman" panose="02020603050405020304" pitchFamily="18" charset="0"/>
                        <a:ea typeface="華康魏碑體" panose="03000709000000000000" pitchFamily="65" charset="-120"/>
                        <a:cs typeface="Times New Roman" panose="02020603050405020304" pitchFamily="18" charset="0"/>
                      </a:endParaRPr>
                    </a:p>
                  </a:txBody>
                  <a:tcPr marL="53020" marR="53020" marT="0" marB="0" anchor="ctr" horzOverflow="overflow">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D9CC"/>
                    </a:solidFill>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ea typeface="微軟正黑體" panose="020B0604030504040204" pitchFamily="34" charset="-12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ea typeface="微軟正黑體" panose="020B0604030504040204" pitchFamily="34" charset="-12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zh-TW" altLang="en-US" sz="2800" b="0" i="0" u="none" strike="noStrike" cap="none" normalizeH="0" baseline="0" dirty="0" smtClean="0">
                          <a:ln>
                            <a:noFill/>
                          </a:ln>
                          <a:solidFill>
                            <a:srgbClr val="000000"/>
                          </a:solidFill>
                          <a:effectLst/>
                          <a:latin typeface="華康魏碑體" panose="03000709000000000000" pitchFamily="65" charset="-120"/>
                          <a:ea typeface="華康魏碑體" panose="03000709000000000000" pitchFamily="65" charset="-120"/>
                        </a:rPr>
                        <a:t>日</a:t>
                      </a:r>
                      <a:endParaRPr kumimoji="0" lang="zh-TW" altLang="zh-TW" sz="2800" b="0" i="0" u="none" strike="noStrike" cap="none" normalizeH="0" baseline="0" dirty="0" smtClean="0">
                        <a:ln>
                          <a:noFill/>
                        </a:ln>
                        <a:solidFill>
                          <a:srgbClr val="000000"/>
                        </a:solidFill>
                        <a:effectLst/>
                        <a:latin typeface="華康魏碑體" panose="03000709000000000000" pitchFamily="65" charset="-120"/>
                        <a:ea typeface="華康魏碑體" panose="03000709000000000000" pitchFamily="65" charset="-120"/>
                      </a:endParaRPr>
                    </a:p>
                  </a:txBody>
                  <a:tcPr marL="53020" marR="5302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D9CC"/>
                    </a:solidFill>
                  </a:tcPr>
                </a:tc>
                <a:tc vMerge="1">
                  <a:txBody>
                    <a:bodyPr/>
                    <a:lstStyle/>
                    <a:p>
                      <a:endParaRPr lang="zh-TW" altLang="en-US"/>
                    </a:p>
                  </a:txBody>
                  <a:tcPr/>
                </a:tc>
                <a:extLst>
                  <a:ext uri="{0D108BD9-81ED-4DB2-BD59-A6C34878D82A}">
                    <a16:rowId xmlns="" xmlns:a16="http://schemas.microsoft.com/office/drawing/2014/main" val="10011"/>
                  </a:ext>
                </a:extLst>
              </a:tr>
            </a:tbl>
          </a:graphicData>
        </a:graphic>
      </p:graphicFrame>
      <p:sp>
        <p:nvSpPr>
          <p:cNvPr id="4" name="投影片編號版面配置區 6"/>
          <p:cNvSpPr txBox="1">
            <a:spLocks/>
          </p:cNvSpPr>
          <p:nvPr/>
        </p:nvSpPr>
        <p:spPr>
          <a:xfrm>
            <a:off x="531813" y="787400"/>
            <a:ext cx="779462" cy="365125"/>
          </a:xfrm>
          <a:prstGeom prst="rect">
            <a:avLst/>
          </a:prstGeom>
        </p:spPr>
        <p:txBody>
          <a:bodyPr vert="horz" lIns="91440" tIns="45720" rIns="91440" bIns="45720" rtlCol="0" anchor="ctr"/>
          <a:lstStyle>
            <a:defPPr>
              <a:defRPr lang="zh-TW"/>
            </a:defPPr>
            <a:lvl1pPr algn="r" rtl="0" eaLnBrk="1" fontAlgn="auto" hangingPunct="1">
              <a:spcBef>
                <a:spcPts val="0"/>
              </a:spcBef>
              <a:spcAft>
                <a:spcPts val="0"/>
              </a:spcAft>
              <a:defRPr kumimoji="0" sz="2000" kern="1200">
                <a:solidFill>
                  <a:srgbClr val="FEFFFF"/>
                </a:solidFill>
                <a:latin typeface="+mn-lt"/>
                <a:ea typeface="+mn-ea"/>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微軟正黑體" panose="020B0604030504040204" pitchFamily="34" charset="-120"/>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微軟正黑體" panose="020B0604030504040204" pitchFamily="34" charset="-120"/>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微軟正黑體" panose="020B0604030504040204" pitchFamily="34" charset="-120"/>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微軟正黑體" panose="020B0604030504040204" pitchFamily="34" charset="-120"/>
                <a:cs typeface="+mn-cs"/>
              </a:defRPr>
            </a:lvl5pPr>
            <a:lvl6pPr marL="2286000" algn="l" defTabSz="914400" rtl="0" eaLnBrk="1" latinLnBrk="0" hangingPunct="1">
              <a:defRPr kumimoji="1" kern="1200">
                <a:solidFill>
                  <a:schemeClr val="tx1"/>
                </a:solidFill>
                <a:latin typeface="Arial" panose="020B0604020202020204" pitchFamily="34" charset="0"/>
                <a:ea typeface="微軟正黑體" panose="020B0604030504040204" pitchFamily="34" charset="-120"/>
                <a:cs typeface="+mn-cs"/>
              </a:defRPr>
            </a:lvl6pPr>
            <a:lvl7pPr marL="2743200" algn="l" defTabSz="914400" rtl="0" eaLnBrk="1" latinLnBrk="0" hangingPunct="1">
              <a:defRPr kumimoji="1" kern="1200">
                <a:solidFill>
                  <a:schemeClr val="tx1"/>
                </a:solidFill>
                <a:latin typeface="Arial" panose="020B0604020202020204" pitchFamily="34" charset="0"/>
                <a:ea typeface="微軟正黑體" panose="020B0604030504040204" pitchFamily="34" charset="-120"/>
                <a:cs typeface="+mn-cs"/>
              </a:defRPr>
            </a:lvl7pPr>
            <a:lvl8pPr marL="3200400" algn="l" defTabSz="914400" rtl="0" eaLnBrk="1" latinLnBrk="0" hangingPunct="1">
              <a:defRPr kumimoji="1" kern="1200">
                <a:solidFill>
                  <a:schemeClr val="tx1"/>
                </a:solidFill>
                <a:latin typeface="Arial" panose="020B0604020202020204" pitchFamily="34" charset="0"/>
                <a:ea typeface="微軟正黑體" panose="020B0604030504040204" pitchFamily="34" charset="-120"/>
                <a:cs typeface="+mn-cs"/>
              </a:defRPr>
            </a:lvl8pPr>
            <a:lvl9pPr marL="3657600" algn="l" defTabSz="914400" rtl="0" eaLnBrk="1" latinLnBrk="0" hangingPunct="1">
              <a:defRPr kumimoji="1" kern="1200">
                <a:solidFill>
                  <a:schemeClr val="tx1"/>
                </a:solidFill>
                <a:latin typeface="Arial" panose="020B0604020202020204" pitchFamily="34" charset="0"/>
                <a:ea typeface="微軟正黑體" panose="020B0604030504040204" pitchFamily="34" charset="-120"/>
                <a:cs typeface="+mn-cs"/>
              </a:defRPr>
            </a:lvl9pPr>
          </a:lstStyle>
          <a:p>
            <a:pPr>
              <a:defRPr/>
            </a:pPr>
            <a:r>
              <a:rPr lang="en-US" altLang="zh-TW" dirty="0" smtClean="0"/>
              <a:t>15</a:t>
            </a:r>
            <a:endParaRPr lang="zh-TW" altLang="en-US" dirty="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1981200" y="1600200"/>
            <a:ext cx="9448800" cy="4781128"/>
          </a:xfrm>
        </p:spPr>
        <p:txBody>
          <a:bodyPr>
            <a:normAutofit fontScale="92500"/>
          </a:bodyPr>
          <a:lstStyle/>
          <a:p>
            <a:r>
              <a:rPr lang="zh-TW" altLang="en-US" sz="3200" dirty="0" smtClean="0">
                <a:solidFill>
                  <a:schemeClr val="tx1"/>
                </a:solidFill>
                <a:latin typeface="標楷體" panose="03000509000000000000" pitchFamily="65" charset="-120"/>
                <a:ea typeface="標楷體" panose="03000509000000000000" pitchFamily="65" charset="-120"/>
              </a:rPr>
              <a:t>國中教育會考主要是用來進行國中學習階段的成就診斷測驗，作為補救教學參考，以及學力品質監控。</a:t>
            </a:r>
            <a:endParaRPr lang="en-US" altLang="zh-TW" sz="3200" dirty="0" smtClean="0">
              <a:solidFill>
                <a:schemeClr val="tx1"/>
              </a:solidFill>
              <a:latin typeface="標楷體" panose="03000509000000000000" pitchFamily="65" charset="-120"/>
              <a:ea typeface="標楷體" panose="03000509000000000000" pitchFamily="65" charset="-120"/>
            </a:endParaRPr>
          </a:p>
          <a:p>
            <a:r>
              <a:rPr lang="zh-TW" altLang="en-US" sz="3200" dirty="0" smtClean="0">
                <a:solidFill>
                  <a:schemeClr val="tx1"/>
                </a:solidFill>
                <a:latin typeface="標楷體" panose="03000509000000000000" pitchFamily="65" charset="-120"/>
                <a:ea typeface="標楷體" panose="03000509000000000000" pitchFamily="65" charset="-120"/>
              </a:rPr>
              <a:t>國中教育會考評量科目</a:t>
            </a:r>
            <a:endParaRPr lang="en-US" altLang="zh-TW" sz="3200" dirty="0" smtClean="0">
              <a:solidFill>
                <a:schemeClr val="tx1"/>
              </a:solidFill>
              <a:latin typeface="標楷體" panose="03000509000000000000" pitchFamily="65" charset="-120"/>
              <a:ea typeface="標楷體" panose="03000509000000000000" pitchFamily="65" charset="-120"/>
            </a:endParaRPr>
          </a:p>
          <a:p>
            <a:pPr lvl="1"/>
            <a:r>
              <a:rPr lang="zh-TW" altLang="en-US" sz="3200" dirty="0" smtClean="0">
                <a:solidFill>
                  <a:srgbClr val="FF0000"/>
                </a:solidFill>
                <a:latin typeface="標楷體" panose="03000509000000000000" pitchFamily="65" charset="-120"/>
                <a:ea typeface="標楷體" panose="03000509000000000000" pitchFamily="65" charset="-120"/>
              </a:rPr>
              <a:t>國文、英語、數學、社會、自然以及寫作測驗</a:t>
            </a:r>
            <a:endParaRPr lang="en-US" altLang="zh-TW" sz="3200" dirty="0" smtClean="0">
              <a:solidFill>
                <a:srgbClr val="FF0000"/>
              </a:solidFill>
              <a:latin typeface="標楷體" panose="03000509000000000000" pitchFamily="65" charset="-120"/>
              <a:ea typeface="標楷體" panose="03000509000000000000" pitchFamily="65" charset="-120"/>
            </a:endParaRPr>
          </a:p>
          <a:p>
            <a:pPr lvl="1"/>
            <a:r>
              <a:rPr lang="zh-TW" altLang="en-US" sz="3200" dirty="0" smtClean="0">
                <a:solidFill>
                  <a:srgbClr val="FF0000"/>
                </a:solidFill>
                <a:latin typeface="標楷體" panose="03000509000000000000" pitchFamily="65" charset="-120"/>
                <a:ea typeface="標楷體" panose="03000509000000000000" pitchFamily="65" charset="-120"/>
              </a:rPr>
              <a:t>英語加考英聽</a:t>
            </a:r>
            <a:endParaRPr lang="en-US" altLang="zh-TW" sz="3200" dirty="0" smtClean="0">
              <a:solidFill>
                <a:srgbClr val="FF0000"/>
              </a:solidFill>
              <a:latin typeface="標楷體" panose="03000509000000000000" pitchFamily="65" charset="-120"/>
              <a:ea typeface="標楷體" panose="03000509000000000000" pitchFamily="65" charset="-120"/>
            </a:endParaRPr>
          </a:p>
          <a:p>
            <a:pPr lvl="1"/>
            <a:r>
              <a:rPr lang="zh-TW" altLang="en-US" sz="3200" dirty="0" smtClean="0">
                <a:solidFill>
                  <a:srgbClr val="FF0000"/>
                </a:solidFill>
                <a:latin typeface="標楷體" panose="03000509000000000000" pitchFamily="65" charset="-120"/>
                <a:ea typeface="標楷體" panose="03000509000000000000" pitchFamily="65" charset="-120"/>
              </a:rPr>
              <a:t>數學加考非選</a:t>
            </a:r>
            <a:endParaRPr lang="en-US" altLang="zh-TW" sz="3200" dirty="0" smtClean="0">
              <a:solidFill>
                <a:srgbClr val="FF0000"/>
              </a:solidFill>
              <a:latin typeface="標楷體" panose="03000509000000000000" pitchFamily="65" charset="-120"/>
              <a:ea typeface="標楷體" panose="03000509000000000000" pitchFamily="65" charset="-120"/>
            </a:endParaRPr>
          </a:p>
          <a:p>
            <a:r>
              <a:rPr lang="zh-TW" altLang="en-US" sz="3200" dirty="0" smtClean="0">
                <a:solidFill>
                  <a:schemeClr val="tx1"/>
                </a:solidFill>
                <a:latin typeface="標楷體" panose="03000509000000000000" pitchFamily="65" charset="-120"/>
                <a:ea typeface="標楷體" panose="03000509000000000000" pitchFamily="65" charset="-120"/>
              </a:rPr>
              <a:t>標準參照測驗</a:t>
            </a:r>
            <a:endParaRPr lang="en-US" altLang="zh-TW" sz="3200" dirty="0" smtClean="0">
              <a:solidFill>
                <a:schemeClr val="tx1"/>
              </a:solidFill>
              <a:latin typeface="標楷體" panose="03000509000000000000" pitchFamily="65" charset="-120"/>
              <a:ea typeface="標楷體" panose="03000509000000000000" pitchFamily="65" charset="-120"/>
            </a:endParaRPr>
          </a:p>
          <a:p>
            <a:r>
              <a:rPr lang="zh-TW" altLang="en-US" sz="3200" dirty="0" smtClean="0">
                <a:solidFill>
                  <a:schemeClr val="tx1"/>
                </a:solidFill>
                <a:latin typeface="標楷體" panose="03000509000000000000" pitchFamily="65" charset="-120"/>
                <a:ea typeface="標楷體" panose="03000509000000000000" pitchFamily="65" charset="-120"/>
              </a:rPr>
              <a:t>三月報名，五月進行測驗。</a:t>
            </a:r>
            <a:endParaRPr lang="zh-TW" altLang="en-US" dirty="0"/>
          </a:p>
        </p:txBody>
      </p:sp>
      <p:sp>
        <p:nvSpPr>
          <p:cNvPr id="5" name="Titre 1"/>
          <p:cNvSpPr txBox="1">
            <a:spLocks/>
          </p:cNvSpPr>
          <p:nvPr/>
        </p:nvSpPr>
        <p:spPr bwMode="auto">
          <a:xfrm>
            <a:off x="2855913" y="260350"/>
            <a:ext cx="6329362" cy="1143000"/>
          </a:xfrm>
          <a:prstGeom prst="rect">
            <a:avLst/>
          </a:prstGeom>
          <a:noFill/>
          <a:ln w="9525">
            <a:noFill/>
            <a:miter lim="800000"/>
            <a:headEnd/>
            <a:tailEnd/>
          </a:ln>
        </p:spPr>
        <p:txBody>
          <a:bodyPr anchor="ctr"/>
          <a:lstStyle/>
          <a:p>
            <a:pPr algn="ctr" eaLnBrk="1" hangingPunct="1">
              <a:defRPr/>
            </a:pPr>
            <a:r>
              <a:rPr lang="zh-TW" altLang="en-US" sz="4400" b="1" kern="0" dirty="0">
                <a:solidFill>
                  <a:srgbClr val="002060"/>
                </a:solidFill>
                <a:latin typeface="標楷體" panose="03000509000000000000" pitchFamily="65" charset="-120"/>
                <a:ea typeface="標楷體" panose="03000509000000000000" pitchFamily="65" charset="-120"/>
                <a:cs typeface="+mj-cs"/>
              </a:rPr>
              <a:t>國中教育會考</a:t>
            </a:r>
          </a:p>
        </p:txBody>
      </p:sp>
      <p:sp>
        <p:nvSpPr>
          <p:cNvPr id="4" name="投影片編號版面配置區 6"/>
          <p:cNvSpPr>
            <a:spLocks noGrp="1"/>
          </p:cNvSpPr>
          <p:nvPr>
            <p:ph type="sldNum" sz="quarter" idx="12"/>
          </p:nvPr>
        </p:nvSpPr>
        <p:spPr>
          <a:xfrm>
            <a:off x="531813" y="787400"/>
            <a:ext cx="779462" cy="365125"/>
          </a:xfrm>
        </p:spPr>
        <p:txBody>
          <a:bodyPr/>
          <a:lstStyle/>
          <a:p>
            <a:pPr>
              <a:defRPr/>
            </a:pPr>
            <a:r>
              <a:rPr lang="en-US" altLang="zh-TW" sz="2000" dirty="0" smtClean="0"/>
              <a:t>23</a:t>
            </a:r>
            <a:endParaRPr lang="zh-TW" altLang="en-US" sz="2000" dirty="0"/>
          </a:p>
        </p:txBody>
      </p:sp>
    </p:spTree>
    <p:extLst>
      <p:ext uri="{BB962C8B-B14F-4D97-AF65-F5344CB8AC3E}">
        <p14:creationId xmlns:p14="http://schemas.microsoft.com/office/powerpoint/2010/main" xmlns="" val="148942584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1981200" y="1206272"/>
            <a:ext cx="9707880" cy="5834608"/>
          </a:xfrm>
        </p:spPr>
        <p:txBody>
          <a:bodyPr>
            <a:noAutofit/>
          </a:bodyPr>
          <a:lstStyle/>
          <a:p>
            <a:r>
              <a:rPr lang="zh-TW" altLang="en-US" sz="3200" dirty="0">
                <a:solidFill>
                  <a:schemeClr val="tx1"/>
                </a:solidFill>
                <a:latin typeface="標楷體" panose="03000509000000000000" pitchFamily="65" charset="-120"/>
                <a:ea typeface="標楷體" panose="03000509000000000000" pitchFamily="65" charset="-120"/>
              </a:rPr>
              <a:t>成績處理方式</a:t>
            </a:r>
            <a:endParaRPr lang="en-US" altLang="zh-TW" sz="3200" dirty="0">
              <a:solidFill>
                <a:schemeClr val="tx1"/>
              </a:solidFill>
              <a:latin typeface="標楷體" panose="03000509000000000000" pitchFamily="65" charset="-120"/>
              <a:ea typeface="標楷體" panose="03000509000000000000" pitchFamily="65" charset="-120"/>
            </a:endParaRPr>
          </a:p>
          <a:p>
            <a:pPr lvl="1">
              <a:spcBef>
                <a:spcPts val="0"/>
              </a:spcBef>
            </a:pPr>
            <a:r>
              <a:rPr lang="zh-TW" altLang="en-US" sz="2800" dirty="0">
                <a:solidFill>
                  <a:schemeClr val="tx1"/>
                </a:solidFill>
                <a:latin typeface="標楷體" panose="03000509000000000000" pitchFamily="65" charset="-120"/>
                <a:ea typeface="標楷體" panose="03000509000000000000" pitchFamily="65" charset="-120"/>
              </a:rPr>
              <a:t>國文、英語、數學、社會、自然各分為</a:t>
            </a:r>
            <a:r>
              <a:rPr lang="en-US" altLang="zh-TW" sz="2800" dirty="0">
                <a:solidFill>
                  <a:schemeClr val="tx1"/>
                </a:solidFill>
                <a:latin typeface="標楷體" panose="03000509000000000000" pitchFamily="65" charset="-120"/>
                <a:ea typeface="標楷體" panose="03000509000000000000" pitchFamily="65" charset="-120"/>
              </a:rPr>
              <a:t>3</a:t>
            </a:r>
            <a:r>
              <a:rPr lang="zh-TW" altLang="en-US" sz="2800" dirty="0">
                <a:solidFill>
                  <a:schemeClr val="tx1"/>
                </a:solidFill>
                <a:latin typeface="標楷體" panose="03000509000000000000" pitchFamily="65" charset="-120"/>
                <a:ea typeface="標楷體" panose="03000509000000000000" pitchFamily="65" charset="-120"/>
              </a:rPr>
              <a:t>個等級</a:t>
            </a:r>
            <a:endParaRPr lang="en-US" altLang="zh-TW" sz="2800" dirty="0">
              <a:solidFill>
                <a:schemeClr val="tx1"/>
              </a:solidFill>
              <a:latin typeface="標楷體" panose="03000509000000000000" pitchFamily="65" charset="-120"/>
              <a:ea typeface="標楷體" panose="03000509000000000000" pitchFamily="65" charset="-120"/>
            </a:endParaRPr>
          </a:p>
          <a:p>
            <a:pPr lvl="2">
              <a:spcBef>
                <a:spcPts val="0"/>
              </a:spcBef>
            </a:pPr>
            <a:r>
              <a:rPr lang="zh-TW" altLang="en-US" sz="2800" dirty="0">
                <a:solidFill>
                  <a:srgbClr val="FF0000"/>
                </a:solidFill>
                <a:latin typeface="標楷體" panose="03000509000000000000" pitchFamily="65" charset="-120"/>
                <a:ea typeface="標楷體" panose="03000509000000000000" pitchFamily="65" charset="-120"/>
              </a:rPr>
              <a:t>精</a:t>
            </a:r>
            <a:r>
              <a:rPr lang="zh-TW" altLang="en-US" sz="2800" dirty="0" smtClean="0">
                <a:solidFill>
                  <a:srgbClr val="FF0000"/>
                </a:solidFill>
                <a:latin typeface="標楷體" panose="03000509000000000000" pitchFamily="65" charset="-120"/>
                <a:ea typeface="標楷體" panose="03000509000000000000" pitchFamily="65" charset="-120"/>
              </a:rPr>
              <a:t>熟</a:t>
            </a:r>
            <a:r>
              <a:rPr lang="en-US" altLang="zh-TW" sz="2800" dirty="0" smtClean="0">
                <a:solidFill>
                  <a:srgbClr val="FF0000"/>
                </a:solidFill>
                <a:latin typeface="標楷體" panose="03000509000000000000" pitchFamily="65" charset="-120"/>
                <a:ea typeface="標楷體" panose="03000509000000000000" pitchFamily="65" charset="-120"/>
              </a:rPr>
              <a:t>(A)</a:t>
            </a:r>
            <a:r>
              <a:rPr lang="zh-TW" altLang="en-US" sz="2800" dirty="0" smtClean="0">
                <a:solidFill>
                  <a:srgbClr val="FF0000"/>
                </a:solidFill>
                <a:latin typeface="標楷體" panose="03000509000000000000" pitchFamily="65" charset="-120"/>
                <a:ea typeface="標楷體" panose="03000509000000000000" pitchFamily="65" charset="-120"/>
              </a:rPr>
              <a:t>、基礎</a:t>
            </a:r>
            <a:r>
              <a:rPr lang="en-US" altLang="zh-TW" sz="2800" dirty="0" smtClean="0">
                <a:solidFill>
                  <a:srgbClr val="FF0000"/>
                </a:solidFill>
                <a:latin typeface="標楷體" panose="03000509000000000000" pitchFamily="65" charset="-120"/>
                <a:ea typeface="標楷體" panose="03000509000000000000" pitchFamily="65" charset="-120"/>
              </a:rPr>
              <a:t>(B)</a:t>
            </a:r>
            <a:r>
              <a:rPr lang="zh-TW" altLang="en-US" sz="2800" dirty="0" smtClean="0">
                <a:solidFill>
                  <a:srgbClr val="FF0000"/>
                </a:solidFill>
                <a:latin typeface="標楷體" panose="03000509000000000000" pitchFamily="65" charset="-120"/>
                <a:ea typeface="標楷體" panose="03000509000000000000" pitchFamily="65" charset="-120"/>
              </a:rPr>
              <a:t>、</a:t>
            </a:r>
            <a:r>
              <a:rPr lang="zh-TW" altLang="en-US" sz="2800" dirty="0">
                <a:solidFill>
                  <a:srgbClr val="FF0000"/>
                </a:solidFill>
                <a:latin typeface="標楷體" panose="03000509000000000000" pitchFamily="65" charset="-120"/>
                <a:ea typeface="標楷體" panose="03000509000000000000" pitchFamily="65" charset="-120"/>
              </a:rPr>
              <a:t>待</a:t>
            </a:r>
            <a:r>
              <a:rPr lang="zh-TW" altLang="en-US" sz="2800" dirty="0" smtClean="0">
                <a:solidFill>
                  <a:srgbClr val="FF0000"/>
                </a:solidFill>
                <a:latin typeface="標楷體" panose="03000509000000000000" pitchFamily="65" charset="-120"/>
                <a:ea typeface="標楷體" panose="03000509000000000000" pitchFamily="65" charset="-120"/>
              </a:rPr>
              <a:t>加強</a:t>
            </a:r>
            <a:r>
              <a:rPr lang="en-US" altLang="zh-TW" sz="2800" dirty="0" smtClean="0">
                <a:solidFill>
                  <a:srgbClr val="FF0000"/>
                </a:solidFill>
                <a:latin typeface="標楷體" panose="03000509000000000000" pitchFamily="65" charset="-120"/>
                <a:ea typeface="標楷體" panose="03000509000000000000" pitchFamily="65" charset="-120"/>
              </a:rPr>
              <a:t>(C)</a:t>
            </a:r>
          </a:p>
          <a:p>
            <a:pPr lvl="1">
              <a:spcBef>
                <a:spcPts val="0"/>
              </a:spcBef>
            </a:pPr>
            <a:r>
              <a:rPr lang="zh-TW" altLang="en-US" sz="2800" dirty="0" smtClean="0">
                <a:solidFill>
                  <a:schemeClr val="tx1"/>
                </a:solidFill>
                <a:latin typeface="標楷體" panose="03000509000000000000" pitchFamily="65" charset="-120"/>
                <a:ea typeface="標楷體" panose="03000509000000000000" pitchFamily="65" charset="-120"/>
              </a:rPr>
              <a:t>精熟等級及基礎等級再加上標示</a:t>
            </a:r>
            <a:endParaRPr lang="en-US" altLang="zh-TW" sz="2800" dirty="0" smtClean="0">
              <a:solidFill>
                <a:schemeClr val="tx1"/>
              </a:solidFill>
              <a:latin typeface="標楷體" panose="03000509000000000000" pitchFamily="65" charset="-120"/>
              <a:ea typeface="標楷體" panose="03000509000000000000" pitchFamily="65" charset="-120"/>
            </a:endParaRPr>
          </a:p>
          <a:p>
            <a:pPr lvl="2">
              <a:spcBef>
                <a:spcPts val="0"/>
              </a:spcBef>
            </a:pPr>
            <a:r>
              <a:rPr lang="en-US" altLang="zh-TW" sz="2800" dirty="0" smtClean="0">
                <a:solidFill>
                  <a:srgbClr val="FF0000"/>
                </a:solidFill>
                <a:latin typeface="標楷體" panose="03000509000000000000" pitchFamily="65" charset="-120"/>
                <a:ea typeface="標楷體" panose="03000509000000000000" pitchFamily="65" charset="-120"/>
              </a:rPr>
              <a:t>A++</a:t>
            </a:r>
            <a:r>
              <a:rPr lang="zh-TW" altLang="en-US" sz="2800" dirty="0" smtClean="0">
                <a:solidFill>
                  <a:srgbClr val="FF0000"/>
                </a:solidFill>
                <a:latin typeface="標楷體" panose="03000509000000000000" pitchFamily="65" charset="-120"/>
                <a:ea typeface="標楷體" panose="03000509000000000000" pitchFamily="65" charset="-120"/>
              </a:rPr>
              <a:t>、</a:t>
            </a:r>
            <a:r>
              <a:rPr lang="en-US" altLang="zh-TW" sz="2800" dirty="0" smtClean="0">
                <a:solidFill>
                  <a:srgbClr val="FF0000"/>
                </a:solidFill>
                <a:latin typeface="標楷體" panose="03000509000000000000" pitchFamily="65" charset="-120"/>
                <a:ea typeface="標楷體" panose="03000509000000000000" pitchFamily="65" charset="-120"/>
              </a:rPr>
              <a:t>A+</a:t>
            </a:r>
            <a:r>
              <a:rPr lang="zh-TW" altLang="en-US" sz="2800" dirty="0" smtClean="0">
                <a:solidFill>
                  <a:srgbClr val="FF0000"/>
                </a:solidFill>
                <a:latin typeface="標楷體" panose="03000509000000000000" pitchFamily="65" charset="-120"/>
                <a:ea typeface="標楷體" panose="03000509000000000000" pitchFamily="65" charset="-120"/>
              </a:rPr>
              <a:t>、</a:t>
            </a:r>
            <a:r>
              <a:rPr lang="en-US" altLang="zh-TW" sz="2800" dirty="0" smtClean="0">
                <a:solidFill>
                  <a:srgbClr val="FF0000"/>
                </a:solidFill>
                <a:latin typeface="標楷體" panose="03000509000000000000" pitchFamily="65" charset="-120"/>
                <a:ea typeface="標楷體" panose="03000509000000000000" pitchFamily="65" charset="-120"/>
              </a:rPr>
              <a:t>B++</a:t>
            </a:r>
            <a:r>
              <a:rPr lang="zh-TW" altLang="en-US" sz="2800" dirty="0" smtClean="0">
                <a:solidFill>
                  <a:srgbClr val="FF0000"/>
                </a:solidFill>
                <a:latin typeface="標楷體" panose="03000509000000000000" pitchFamily="65" charset="-120"/>
                <a:ea typeface="標楷體" panose="03000509000000000000" pitchFamily="65" charset="-120"/>
              </a:rPr>
              <a:t>、</a:t>
            </a:r>
            <a:r>
              <a:rPr lang="en-US" altLang="zh-TW" sz="2800" dirty="0" smtClean="0">
                <a:solidFill>
                  <a:srgbClr val="FF0000"/>
                </a:solidFill>
                <a:latin typeface="標楷體" panose="03000509000000000000" pitchFamily="65" charset="-120"/>
                <a:ea typeface="標楷體" panose="03000509000000000000" pitchFamily="65" charset="-120"/>
              </a:rPr>
              <a:t>B+</a:t>
            </a:r>
            <a:endParaRPr lang="en-US" altLang="zh-TW" sz="2800" dirty="0">
              <a:solidFill>
                <a:srgbClr val="FF0000"/>
              </a:solidFill>
              <a:latin typeface="標楷體" panose="03000509000000000000" pitchFamily="65" charset="-120"/>
              <a:ea typeface="標楷體" panose="03000509000000000000" pitchFamily="65" charset="-120"/>
            </a:endParaRPr>
          </a:p>
          <a:p>
            <a:pPr lvl="1">
              <a:spcBef>
                <a:spcPts val="0"/>
              </a:spcBef>
            </a:pPr>
            <a:r>
              <a:rPr lang="zh-TW" altLang="en-US" sz="2800" dirty="0" smtClean="0">
                <a:solidFill>
                  <a:schemeClr val="tx1"/>
                </a:solidFill>
                <a:latin typeface="標楷體" panose="03000509000000000000" pitchFamily="65" charset="-120"/>
                <a:ea typeface="標楷體" panose="03000509000000000000" pitchFamily="65" charset="-120"/>
              </a:rPr>
              <a:t>寫作測驗分為</a:t>
            </a:r>
            <a:r>
              <a:rPr lang="zh-TW" altLang="en-US" sz="2800" dirty="0">
                <a:solidFill>
                  <a:srgbClr val="FF0000"/>
                </a:solidFill>
                <a:latin typeface="標楷體" panose="03000509000000000000" pitchFamily="65" charset="-120"/>
                <a:ea typeface="標楷體" panose="03000509000000000000" pitchFamily="65" charset="-120"/>
              </a:rPr>
              <a:t>六個</a:t>
            </a:r>
            <a:r>
              <a:rPr lang="zh-TW" altLang="en-US" sz="2800" dirty="0" smtClean="0">
                <a:solidFill>
                  <a:srgbClr val="FF0000"/>
                </a:solidFill>
                <a:latin typeface="標楷體" panose="03000509000000000000" pitchFamily="65" charset="-120"/>
                <a:ea typeface="標楷體" panose="03000509000000000000" pitchFamily="65" charset="-120"/>
              </a:rPr>
              <a:t>等級</a:t>
            </a:r>
            <a:endParaRPr lang="en-US" altLang="zh-TW" sz="2800" dirty="0" smtClean="0">
              <a:solidFill>
                <a:srgbClr val="FF0000"/>
              </a:solidFill>
              <a:latin typeface="標楷體" panose="03000509000000000000" pitchFamily="65" charset="-120"/>
              <a:ea typeface="標楷體" panose="03000509000000000000" pitchFamily="65" charset="-120"/>
            </a:endParaRPr>
          </a:p>
          <a:p>
            <a:pPr lvl="1">
              <a:spcBef>
                <a:spcPts val="0"/>
              </a:spcBef>
            </a:pPr>
            <a:endParaRPr lang="en-US" altLang="zh-TW" sz="2800" dirty="0">
              <a:solidFill>
                <a:schemeClr val="tx1"/>
              </a:solidFill>
              <a:latin typeface="標楷體" panose="03000509000000000000" pitchFamily="65" charset="-120"/>
              <a:ea typeface="標楷體" panose="03000509000000000000" pitchFamily="65" charset="-120"/>
            </a:endParaRPr>
          </a:p>
          <a:p>
            <a:r>
              <a:rPr lang="zh-TW" altLang="en-US" sz="3200" dirty="0">
                <a:solidFill>
                  <a:schemeClr val="tx1"/>
                </a:solidFill>
                <a:latin typeface="標楷體" panose="03000509000000000000" pitchFamily="65" charset="-120"/>
                <a:ea typeface="標楷體" panose="03000509000000000000" pitchFamily="65" charset="-120"/>
              </a:rPr>
              <a:t>考試違規之處理</a:t>
            </a:r>
            <a:endParaRPr lang="en-US" altLang="zh-TW" sz="3200" dirty="0">
              <a:solidFill>
                <a:schemeClr val="tx1"/>
              </a:solidFill>
              <a:latin typeface="標楷體" panose="03000509000000000000" pitchFamily="65" charset="-120"/>
              <a:ea typeface="標楷體" panose="03000509000000000000" pitchFamily="65" charset="-120"/>
            </a:endParaRPr>
          </a:p>
          <a:p>
            <a:pPr lvl="1"/>
            <a:r>
              <a:rPr lang="zh-TW" altLang="en-US" sz="2800" dirty="0">
                <a:solidFill>
                  <a:schemeClr val="tx1"/>
                </a:solidFill>
                <a:latin typeface="標楷體" panose="03000509000000000000" pitchFamily="65" charset="-120"/>
                <a:ea typeface="標楷體" panose="03000509000000000000" pitchFamily="65" charset="-120"/>
              </a:rPr>
              <a:t>採違規記點方式，並於免試入學比序時，扣國中教育會考積分項之百分之一</a:t>
            </a:r>
            <a:r>
              <a:rPr lang="zh-TW" altLang="en-US" sz="2800" dirty="0" smtClean="0">
                <a:solidFill>
                  <a:schemeClr val="tx1"/>
                </a:solidFill>
                <a:latin typeface="標楷體" panose="03000509000000000000" pitchFamily="65" charset="-120"/>
                <a:ea typeface="標楷體" panose="03000509000000000000" pitchFamily="65" charset="-120"/>
              </a:rPr>
              <a:t>。</a:t>
            </a:r>
            <a:endParaRPr lang="zh-TW" altLang="en-US" sz="2800" dirty="0">
              <a:solidFill>
                <a:schemeClr val="tx1"/>
              </a:solidFill>
              <a:latin typeface="標楷體" panose="03000509000000000000" pitchFamily="65" charset="-120"/>
              <a:ea typeface="標楷體" panose="03000509000000000000" pitchFamily="65" charset="-120"/>
            </a:endParaRPr>
          </a:p>
        </p:txBody>
      </p:sp>
      <p:sp>
        <p:nvSpPr>
          <p:cNvPr id="5" name="Titre 1"/>
          <p:cNvSpPr txBox="1">
            <a:spLocks/>
          </p:cNvSpPr>
          <p:nvPr/>
        </p:nvSpPr>
        <p:spPr bwMode="auto">
          <a:xfrm>
            <a:off x="2855913" y="260350"/>
            <a:ext cx="6329362" cy="1143000"/>
          </a:xfrm>
          <a:prstGeom prst="rect">
            <a:avLst/>
          </a:prstGeom>
          <a:noFill/>
          <a:ln w="9525">
            <a:noFill/>
            <a:miter lim="800000"/>
            <a:headEnd/>
            <a:tailEnd/>
          </a:ln>
        </p:spPr>
        <p:txBody>
          <a:bodyPr anchor="ctr"/>
          <a:lstStyle/>
          <a:p>
            <a:pPr algn="ctr" eaLnBrk="1" hangingPunct="1">
              <a:defRPr/>
            </a:pPr>
            <a:r>
              <a:rPr lang="zh-TW" altLang="en-US" sz="4400" b="1" kern="0" dirty="0">
                <a:solidFill>
                  <a:srgbClr val="002060"/>
                </a:solidFill>
                <a:latin typeface="標楷體" panose="03000509000000000000" pitchFamily="65" charset="-120"/>
                <a:ea typeface="標楷體" panose="03000509000000000000" pitchFamily="65" charset="-120"/>
                <a:cs typeface="+mj-cs"/>
              </a:rPr>
              <a:t>國中教育會考</a:t>
            </a:r>
          </a:p>
        </p:txBody>
      </p:sp>
      <p:sp>
        <p:nvSpPr>
          <p:cNvPr id="4" name="投影片編號版面配置區 6"/>
          <p:cNvSpPr>
            <a:spLocks noGrp="1"/>
          </p:cNvSpPr>
          <p:nvPr>
            <p:ph type="sldNum" sz="quarter" idx="12"/>
          </p:nvPr>
        </p:nvSpPr>
        <p:spPr>
          <a:xfrm>
            <a:off x="531813" y="787400"/>
            <a:ext cx="779462" cy="365125"/>
          </a:xfrm>
        </p:spPr>
        <p:txBody>
          <a:bodyPr/>
          <a:lstStyle/>
          <a:p>
            <a:pPr>
              <a:defRPr/>
            </a:pPr>
            <a:r>
              <a:rPr lang="en-US" altLang="zh-TW" sz="2000" dirty="0" smtClean="0"/>
              <a:t>24</a:t>
            </a:r>
            <a:endParaRPr lang="zh-TW" altLang="en-US" sz="2000" dirty="0"/>
          </a:p>
        </p:txBody>
      </p:sp>
    </p:spTree>
    <p:extLst>
      <p:ext uri="{BB962C8B-B14F-4D97-AF65-F5344CB8AC3E}">
        <p14:creationId xmlns:p14="http://schemas.microsoft.com/office/powerpoint/2010/main" xmlns="" val="193728004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標題 1"/>
          <p:cNvSpPr>
            <a:spLocks noGrp="1"/>
          </p:cNvSpPr>
          <p:nvPr>
            <p:ph type="title"/>
          </p:nvPr>
        </p:nvSpPr>
        <p:spPr>
          <a:xfrm>
            <a:off x="3000375" y="501650"/>
            <a:ext cx="7008813" cy="1133475"/>
          </a:xfrm>
        </p:spPr>
        <p:txBody>
          <a:bodyPr/>
          <a:lstStyle/>
          <a:p>
            <a:r>
              <a:rPr lang="en-US" altLang="zh-TW" sz="3600" b="1" dirty="0" smtClean="0"/>
              <a:t>105</a:t>
            </a:r>
            <a:r>
              <a:rPr lang="zh-TW" altLang="en-US" sz="3600" b="1" smtClean="0"/>
              <a:t>年教育會考</a:t>
            </a:r>
            <a:r>
              <a:rPr lang="en-US" altLang="zh-TW" sz="3600" b="1" dirty="0" smtClean="0"/>
              <a:t>(30</a:t>
            </a:r>
            <a:r>
              <a:rPr lang="zh-TW" altLang="en-US" sz="3600" b="1" smtClean="0"/>
              <a:t>分</a:t>
            </a:r>
            <a:r>
              <a:rPr lang="en-US" altLang="zh-TW" sz="3600" b="1" dirty="0" smtClean="0"/>
              <a:t>)</a:t>
            </a:r>
            <a:endParaRPr lang="zh-TW" altLang="en-US" sz="3600" smtClean="0"/>
          </a:p>
        </p:txBody>
      </p:sp>
      <p:sp>
        <p:nvSpPr>
          <p:cNvPr id="112643" name="內容版面配置區 2"/>
          <p:cNvSpPr>
            <a:spLocks noGrp="1"/>
          </p:cNvSpPr>
          <p:nvPr>
            <p:ph idx="1"/>
          </p:nvPr>
        </p:nvSpPr>
        <p:spPr>
          <a:xfrm>
            <a:off x="3017838" y="3860800"/>
            <a:ext cx="7018337" cy="1960563"/>
          </a:xfrm>
        </p:spPr>
        <p:txBody>
          <a:bodyPr/>
          <a:lstStyle/>
          <a:p>
            <a:pPr eaLnBrk="1" hangingPunct="1"/>
            <a:r>
              <a:rPr lang="zh-TW" altLang="en-US" sz="3200" dirty="0" smtClean="0">
                <a:latin typeface="華康魏碑體" panose="03000709000000000000" pitchFamily="65" charset="-120"/>
                <a:ea typeface="華康魏碑體" panose="03000709000000000000" pitchFamily="65" charset="-120"/>
              </a:rPr>
              <a:t>寫作測驗列入同分比序。</a:t>
            </a:r>
            <a:endParaRPr lang="en-US" altLang="zh-TW" sz="3200" dirty="0" smtClean="0">
              <a:latin typeface="華康魏碑體" panose="03000709000000000000" pitchFamily="65" charset="-120"/>
              <a:ea typeface="華康魏碑體" panose="03000709000000000000" pitchFamily="65" charset="-120"/>
            </a:endParaRPr>
          </a:p>
          <a:p>
            <a:pPr eaLnBrk="1" hangingPunct="1"/>
            <a:r>
              <a:rPr lang="zh-TW" altLang="en-US" sz="3200" dirty="0" smtClean="0">
                <a:latin typeface="華康魏碑體" panose="03000709000000000000" pitchFamily="65" charset="-120"/>
                <a:ea typeface="華康魏碑體" panose="03000709000000000000" pitchFamily="65" charset="-120"/>
              </a:rPr>
              <a:t>英聽和數學非選擇題列入計分。</a:t>
            </a:r>
            <a:endParaRPr lang="en-US" altLang="zh-TW" sz="3200" dirty="0" smtClean="0">
              <a:latin typeface="華康魏碑體" panose="03000709000000000000" pitchFamily="65" charset="-120"/>
              <a:ea typeface="華康魏碑體" panose="03000709000000000000" pitchFamily="65" charset="-120"/>
            </a:endParaRPr>
          </a:p>
          <a:p>
            <a:pPr eaLnBrk="1" hangingPunct="1"/>
            <a:r>
              <a:rPr lang="zh-TW" altLang="en-US" sz="3200" dirty="0" smtClean="0">
                <a:latin typeface="華康魏碑體" panose="03000709000000000000" pitchFamily="65" charset="-120"/>
                <a:ea typeface="華康魏碑體" panose="03000709000000000000" pitchFamily="65" charset="-120"/>
              </a:rPr>
              <a:t>臺</a:t>
            </a:r>
            <a:r>
              <a:rPr lang="zh-TW" altLang="zh-TW" sz="3200" dirty="0" smtClean="0">
                <a:latin typeface="華康魏碑體" panose="03000709000000000000" pitchFamily="65" charset="-120"/>
                <a:ea typeface="華康魏碑體" panose="03000709000000000000" pitchFamily="65" charset="-120"/>
              </a:rPr>
              <a:t>南區超額比序</a:t>
            </a:r>
            <a:r>
              <a:rPr lang="zh-TW" altLang="en-US" sz="3200" dirty="0" smtClean="0">
                <a:solidFill>
                  <a:srgbClr val="FF0000"/>
                </a:solidFill>
                <a:latin typeface="華康魏碑體" panose="03000709000000000000" pitchFamily="65" charset="-120"/>
                <a:ea typeface="華康魏碑體" panose="03000709000000000000" pitchFamily="65" charset="-120"/>
              </a:rPr>
              <a:t>採三等級四標示。</a:t>
            </a:r>
            <a:endParaRPr lang="en-US" altLang="zh-TW" sz="3200" dirty="0" smtClean="0">
              <a:solidFill>
                <a:srgbClr val="FF0000"/>
              </a:solidFill>
              <a:latin typeface="華康魏碑體" panose="03000709000000000000" pitchFamily="65" charset="-120"/>
              <a:ea typeface="華康魏碑體" panose="03000709000000000000" pitchFamily="65" charset="-120"/>
            </a:endParaRPr>
          </a:p>
          <a:p>
            <a:pPr eaLnBrk="1" hangingPunct="1"/>
            <a:r>
              <a:rPr lang="zh-TW" altLang="en-US" sz="3200" dirty="0" smtClean="0">
                <a:solidFill>
                  <a:srgbClr val="FF0000"/>
                </a:solidFill>
                <a:latin typeface="華康魏碑體" panose="03000709000000000000" pitchFamily="65" charset="-120"/>
                <a:ea typeface="華康魏碑體" panose="03000709000000000000" pitchFamily="65" charset="-120"/>
              </a:rPr>
              <a:t>英聽的指導語部分，不能提早交卷</a:t>
            </a:r>
            <a:endParaRPr lang="en-US" altLang="zh-TW" sz="3200" dirty="0" smtClean="0">
              <a:latin typeface="華康魏碑體" panose="03000709000000000000" pitchFamily="65" charset="-120"/>
              <a:ea typeface="華康魏碑體" panose="03000709000000000000" pitchFamily="65" charset="-120"/>
            </a:endParaRPr>
          </a:p>
        </p:txBody>
      </p:sp>
      <p:graphicFrame>
        <p:nvGraphicFramePr>
          <p:cNvPr id="5" name="內容版面配置區 5"/>
          <p:cNvGraphicFramePr>
            <a:graphicFrameLocks/>
          </p:cNvGraphicFramePr>
          <p:nvPr/>
        </p:nvGraphicFramePr>
        <p:xfrm>
          <a:off x="3013075" y="1412875"/>
          <a:ext cx="6804025" cy="2095500"/>
        </p:xfrm>
        <a:graphic>
          <a:graphicData uri="http://schemas.openxmlformats.org/drawingml/2006/table">
            <a:tbl>
              <a:tblPr>
                <a:tableStyleId>{5C22544A-7EE6-4342-B048-85BDC9FD1C3A}</a:tableStyleId>
              </a:tblPr>
              <a:tblGrid>
                <a:gridCol w="2182423">
                  <a:extLst>
                    <a:ext uri="{9D8B030D-6E8A-4147-A177-3AD203B41FA5}">
                      <a16:colId xmlns="" xmlns:a16="http://schemas.microsoft.com/office/drawing/2014/main" val="20000"/>
                    </a:ext>
                  </a:extLst>
                </a:gridCol>
                <a:gridCol w="1540534">
                  <a:extLst>
                    <a:ext uri="{9D8B030D-6E8A-4147-A177-3AD203B41FA5}">
                      <a16:colId xmlns="" xmlns:a16="http://schemas.microsoft.com/office/drawing/2014/main" val="20001"/>
                    </a:ext>
                  </a:extLst>
                </a:gridCol>
                <a:gridCol w="1540534">
                  <a:extLst>
                    <a:ext uri="{9D8B030D-6E8A-4147-A177-3AD203B41FA5}">
                      <a16:colId xmlns="" xmlns:a16="http://schemas.microsoft.com/office/drawing/2014/main" val="20002"/>
                    </a:ext>
                  </a:extLst>
                </a:gridCol>
                <a:gridCol w="1540534">
                  <a:extLst>
                    <a:ext uri="{9D8B030D-6E8A-4147-A177-3AD203B41FA5}">
                      <a16:colId xmlns="" xmlns:a16="http://schemas.microsoft.com/office/drawing/2014/main" val="20003"/>
                    </a:ext>
                  </a:extLst>
                </a:gridCol>
              </a:tblGrid>
              <a:tr h="1045210">
                <a:tc>
                  <a:txBody>
                    <a:bodyPr/>
                    <a:lstStyle/>
                    <a:p>
                      <a:pPr algn="ctr" fontAlgn="ctr"/>
                      <a:r>
                        <a:rPr lang="zh-TW" altLang="en-US" sz="3200" u="none" strike="noStrike" dirty="0">
                          <a:effectLst/>
                          <a:latin typeface="華康魏碑體" panose="03000709000000000000" pitchFamily="65" charset="-120"/>
                          <a:ea typeface="華康魏碑體" panose="03000709000000000000" pitchFamily="65" charset="-120"/>
                        </a:rPr>
                        <a:t>等級</a:t>
                      </a:r>
                      <a:endParaRPr lang="zh-TW" altLang="en-US" sz="3200" b="0" i="0" u="none" strike="noStrike" dirty="0">
                        <a:solidFill>
                          <a:srgbClr val="000000"/>
                        </a:solidFill>
                        <a:effectLst/>
                        <a:latin typeface="華康魏碑體" panose="03000709000000000000" pitchFamily="65" charset="-120"/>
                        <a:ea typeface="華康魏碑體" panose="03000709000000000000" pitchFamily="65" charset="-120"/>
                      </a:endParaRPr>
                    </a:p>
                  </a:txBody>
                  <a:tcPr marL="4764" marR="4764" marT="4764" marB="0" anchor="ctr">
                    <a:solidFill>
                      <a:srgbClr val="F5FEB4"/>
                    </a:solidFill>
                  </a:tcPr>
                </a:tc>
                <a:tc>
                  <a:txBody>
                    <a:bodyPr/>
                    <a:lstStyle/>
                    <a:p>
                      <a:pPr algn="ctr" fontAlgn="ctr"/>
                      <a:r>
                        <a:rPr lang="zh-TW" altLang="en-US" sz="3200" u="none" strike="noStrike" dirty="0">
                          <a:effectLst/>
                          <a:latin typeface="華康魏碑體" panose="03000709000000000000" pitchFamily="65" charset="-120"/>
                          <a:ea typeface="華康魏碑體" panose="03000709000000000000" pitchFamily="65" charset="-120"/>
                        </a:rPr>
                        <a:t>精熟</a:t>
                      </a:r>
                      <a:endParaRPr lang="zh-TW" altLang="en-US" sz="3200" b="0" i="0" u="none" strike="noStrike" dirty="0">
                        <a:solidFill>
                          <a:srgbClr val="000000"/>
                        </a:solidFill>
                        <a:effectLst/>
                        <a:latin typeface="華康魏碑體" panose="03000709000000000000" pitchFamily="65" charset="-120"/>
                        <a:ea typeface="華康魏碑體" panose="03000709000000000000" pitchFamily="65" charset="-120"/>
                      </a:endParaRPr>
                    </a:p>
                  </a:txBody>
                  <a:tcPr marL="4764" marR="4764" marT="4764" marB="0" anchor="ctr">
                    <a:solidFill>
                      <a:srgbClr val="F5FEB4"/>
                    </a:solidFill>
                  </a:tcPr>
                </a:tc>
                <a:tc>
                  <a:txBody>
                    <a:bodyPr/>
                    <a:lstStyle/>
                    <a:p>
                      <a:pPr algn="ctr" fontAlgn="ctr"/>
                      <a:r>
                        <a:rPr lang="zh-TW" altLang="en-US" sz="3200" u="none" strike="noStrike" dirty="0">
                          <a:effectLst/>
                          <a:latin typeface="華康魏碑體" panose="03000709000000000000" pitchFamily="65" charset="-120"/>
                          <a:ea typeface="華康魏碑體" panose="03000709000000000000" pitchFamily="65" charset="-120"/>
                        </a:rPr>
                        <a:t>基礎</a:t>
                      </a:r>
                      <a:endParaRPr lang="zh-TW" altLang="en-US" sz="3200" b="0" i="0" u="none" strike="noStrike" dirty="0">
                        <a:solidFill>
                          <a:srgbClr val="000000"/>
                        </a:solidFill>
                        <a:effectLst/>
                        <a:latin typeface="華康魏碑體" panose="03000709000000000000" pitchFamily="65" charset="-120"/>
                        <a:ea typeface="華康魏碑體" panose="03000709000000000000" pitchFamily="65" charset="-120"/>
                      </a:endParaRPr>
                    </a:p>
                  </a:txBody>
                  <a:tcPr marL="4764" marR="4764" marT="4764" marB="0" anchor="ctr">
                    <a:solidFill>
                      <a:srgbClr val="F5FEB4"/>
                    </a:solidFill>
                  </a:tcPr>
                </a:tc>
                <a:tc>
                  <a:txBody>
                    <a:bodyPr/>
                    <a:lstStyle/>
                    <a:p>
                      <a:pPr algn="ctr" fontAlgn="ctr"/>
                      <a:r>
                        <a:rPr lang="zh-TW" altLang="en-US" sz="3200" u="none" strike="noStrike" dirty="0">
                          <a:effectLst/>
                          <a:latin typeface="華康魏碑體" panose="03000709000000000000" pitchFamily="65" charset="-120"/>
                          <a:ea typeface="華康魏碑體" panose="03000709000000000000" pitchFamily="65" charset="-120"/>
                        </a:rPr>
                        <a:t>待加強</a:t>
                      </a:r>
                      <a:endParaRPr lang="zh-TW" altLang="en-US" sz="3200" b="0" i="0" u="none" strike="noStrike" dirty="0">
                        <a:solidFill>
                          <a:srgbClr val="000000"/>
                        </a:solidFill>
                        <a:effectLst/>
                        <a:latin typeface="華康魏碑體" panose="03000709000000000000" pitchFamily="65" charset="-120"/>
                        <a:ea typeface="華康魏碑體" panose="03000709000000000000" pitchFamily="65" charset="-120"/>
                      </a:endParaRPr>
                    </a:p>
                  </a:txBody>
                  <a:tcPr marL="4764" marR="4764" marT="4764" marB="0" anchor="ctr">
                    <a:solidFill>
                      <a:srgbClr val="F5FEB4"/>
                    </a:solidFill>
                  </a:tcPr>
                </a:tc>
                <a:extLst>
                  <a:ext uri="{0D108BD9-81ED-4DB2-BD59-A6C34878D82A}">
                    <a16:rowId xmlns="" xmlns:a16="http://schemas.microsoft.com/office/drawing/2014/main" val="10000"/>
                  </a:ext>
                </a:extLst>
              </a:tr>
              <a:tr h="525145">
                <a:tc>
                  <a:txBody>
                    <a:bodyPr/>
                    <a:lstStyle/>
                    <a:p>
                      <a:pPr algn="ctr" fontAlgn="ctr"/>
                      <a:r>
                        <a:rPr lang="zh-TW" altLang="en-US" sz="3200" u="none" strike="noStrike" dirty="0">
                          <a:effectLst/>
                          <a:latin typeface="華康魏碑體" panose="03000709000000000000" pitchFamily="65" charset="-120"/>
                          <a:ea typeface="華康魏碑體" panose="03000709000000000000" pitchFamily="65" charset="-120"/>
                        </a:rPr>
                        <a:t>等級</a:t>
                      </a:r>
                      <a:endParaRPr lang="zh-TW" altLang="en-US" sz="3200" b="0" i="0" u="none" strike="noStrike" dirty="0">
                        <a:solidFill>
                          <a:srgbClr val="000000"/>
                        </a:solidFill>
                        <a:effectLst/>
                        <a:latin typeface="華康魏碑體" panose="03000709000000000000" pitchFamily="65" charset="-120"/>
                        <a:ea typeface="華康魏碑體" panose="03000709000000000000" pitchFamily="65" charset="-120"/>
                      </a:endParaRPr>
                    </a:p>
                  </a:txBody>
                  <a:tcPr marL="4764" marR="4764" marT="4764" marB="0" anchor="ctr">
                    <a:solidFill>
                      <a:srgbClr val="F5FEB4"/>
                    </a:solidFill>
                  </a:tcPr>
                </a:tc>
                <a:tc>
                  <a:txBody>
                    <a:bodyPr/>
                    <a:lstStyle/>
                    <a:p>
                      <a:pPr algn="ctr" fontAlgn="ctr"/>
                      <a:r>
                        <a:rPr lang="en-US" sz="3200" u="none" strike="noStrike" dirty="0">
                          <a:effectLst/>
                          <a:latin typeface="華康魏碑體" panose="03000709000000000000" pitchFamily="65" charset="-120"/>
                          <a:ea typeface="華康魏碑體" panose="03000709000000000000" pitchFamily="65" charset="-120"/>
                        </a:rPr>
                        <a:t>A</a:t>
                      </a:r>
                      <a:endParaRPr lang="en-US" sz="3200" b="0" i="0" u="none" strike="noStrike" dirty="0">
                        <a:solidFill>
                          <a:srgbClr val="000000"/>
                        </a:solidFill>
                        <a:effectLst/>
                        <a:latin typeface="華康魏碑體" panose="03000709000000000000" pitchFamily="65" charset="-120"/>
                        <a:ea typeface="華康魏碑體" panose="03000709000000000000" pitchFamily="65" charset="-120"/>
                      </a:endParaRPr>
                    </a:p>
                  </a:txBody>
                  <a:tcPr marL="4764" marR="4764" marT="4764" marB="0" anchor="ctr">
                    <a:solidFill>
                      <a:srgbClr val="F5FEB4"/>
                    </a:solidFill>
                  </a:tcPr>
                </a:tc>
                <a:tc>
                  <a:txBody>
                    <a:bodyPr/>
                    <a:lstStyle/>
                    <a:p>
                      <a:pPr algn="ctr" fontAlgn="ctr"/>
                      <a:r>
                        <a:rPr lang="en-US" sz="3200" u="none" strike="noStrike" dirty="0">
                          <a:effectLst/>
                          <a:latin typeface="華康魏碑體" panose="03000709000000000000" pitchFamily="65" charset="-120"/>
                          <a:ea typeface="華康魏碑體" panose="03000709000000000000" pitchFamily="65" charset="-120"/>
                        </a:rPr>
                        <a:t>B</a:t>
                      </a:r>
                      <a:endParaRPr lang="en-US" sz="3200" b="0" i="0" u="none" strike="noStrike" dirty="0">
                        <a:solidFill>
                          <a:srgbClr val="000000"/>
                        </a:solidFill>
                        <a:effectLst/>
                        <a:latin typeface="華康魏碑體" panose="03000709000000000000" pitchFamily="65" charset="-120"/>
                        <a:ea typeface="華康魏碑體" panose="03000709000000000000" pitchFamily="65" charset="-120"/>
                      </a:endParaRPr>
                    </a:p>
                  </a:txBody>
                  <a:tcPr marL="4764" marR="4764" marT="4764" marB="0" anchor="ctr">
                    <a:solidFill>
                      <a:srgbClr val="F5FEB4"/>
                    </a:solidFill>
                  </a:tcPr>
                </a:tc>
                <a:tc>
                  <a:txBody>
                    <a:bodyPr/>
                    <a:lstStyle/>
                    <a:p>
                      <a:pPr algn="ctr" fontAlgn="ctr"/>
                      <a:r>
                        <a:rPr lang="en-US" sz="3200" u="none" strike="noStrike" dirty="0">
                          <a:effectLst/>
                          <a:latin typeface="華康魏碑體" panose="03000709000000000000" pitchFamily="65" charset="-120"/>
                          <a:ea typeface="華康魏碑體" panose="03000709000000000000" pitchFamily="65" charset="-120"/>
                        </a:rPr>
                        <a:t>C</a:t>
                      </a:r>
                      <a:endParaRPr lang="en-US" sz="3200" b="0" i="0" u="none" strike="noStrike" dirty="0">
                        <a:solidFill>
                          <a:srgbClr val="000000"/>
                        </a:solidFill>
                        <a:effectLst/>
                        <a:latin typeface="華康魏碑體" panose="03000709000000000000" pitchFamily="65" charset="-120"/>
                        <a:ea typeface="華康魏碑體" panose="03000709000000000000" pitchFamily="65" charset="-120"/>
                      </a:endParaRPr>
                    </a:p>
                  </a:txBody>
                  <a:tcPr marL="4764" marR="4764" marT="4764" marB="0" anchor="ctr">
                    <a:solidFill>
                      <a:srgbClr val="F5FEB4"/>
                    </a:solidFill>
                  </a:tcPr>
                </a:tc>
                <a:extLst>
                  <a:ext uri="{0D108BD9-81ED-4DB2-BD59-A6C34878D82A}">
                    <a16:rowId xmlns="" xmlns:a16="http://schemas.microsoft.com/office/drawing/2014/main" val="10001"/>
                  </a:ext>
                </a:extLst>
              </a:tr>
              <a:tr h="525145">
                <a:tc>
                  <a:txBody>
                    <a:bodyPr/>
                    <a:lstStyle/>
                    <a:p>
                      <a:pPr algn="ctr" fontAlgn="ctr"/>
                      <a:r>
                        <a:rPr lang="en-US" altLang="zh-TW" sz="3200" u="none" strike="noStrike" dirty="0" smtClean="0">
                          <a:effectLst/>
                          <a:latin typeface="華康魏碑體" panose="03000709000000000000" pitchFamily="65" charset="-120"/>
                          <a:ea typeface="華康魏碑體" panose="03000709000000000000" pitchFamily="65" charset="-120"/>
                        </a:rPr>
                        <a:t>105</a:t>
                      </a:r>
                      <a:r>
                        <a:rPr lang="zh-TW" altLang="en-US" sz="3200" u="none" strike="noStrike" dirty="0" smtClean="0">
                          <a:effectLst/>
                          <a:latin typeface="華康魏碑體" panose="03000709000000000000" pitchFamily="65" charset="-120"/>
                          <a:ea typeface="華康魏碑體" panose="03000709000000000000" pitchFamily="65" charset="-120"/>
                        </a:rPr>
                        <a:t>計分</a:t>
                      </a:r>
                      <a:endParaRPr lang="zh-TW" altLang="en-US" sz="3200" b="0" i="0" u="none" strike="noStrike" dirty="0">
                        <a:solidFill>
                          <a:srgbClr val="000000"/>
                        </a:solidFill>
                        <a:effectLst/>
                        <a:latin typeface="華康魏碑體" panose="03000709000000000000" pitchFamily="65" charset="-120"/>
                        <a:ea typeface="華康魏碑體" panose="03000709000000000000" pitchFamily="65" charset="-120"/>
                      </a:endParaRPr>
                    </a:p>
                  </a:txBody>
                  <a:tcPr marL="4764" marR="4764" marT="4764" marB="0" anchor="ctr"/>
                </a:tc>
                <a:tc>
                  <a:txBody>
                    <a:bodyPr/>
                    <a:lstStyle/>
                    <a:p>
                      <a:pPr algn="ctr" fontAlgn="ctr"/>
                      <a:r>
                        <a:rPr lang="en-US" altLang="zh-TW" sz="3200" u="none" strike="noStrike" dirty="0">
                          <a:effectLst/>
                          <a:latin typeface="華康魏碑體" panose="03000709000000000000" pitchFamily="65" charset="-120"/>
                          <a:ea typeface="華康魏碑體" panose="03000709000000000000" pitchFamily="65" charset="-120"/>
                        </a:rPr>
                        <a:t>6</a:t>
                      </a:r>
                      <a:endParaRPr lang="en-US" altLang="zh-TW" sz="3200" b="0" i="0" u="none" strike="noStrike" dirty="0">
                        <a:solidFill>
                          <a:srgbClr val="000000"/>
                        </a:solidFill>
                        <a:effectLst/>
                        <a:latin typeface="華康魏碑體" panose="03000709000000000000" pitchFamily="65" charset="-120"/>
                        <a:ea typeface="華康魏碑體" panose="03000709000000000000" pitchFamily="65" charset="-120"/>
                      </a:endParaRPr>
                    </a:p>
                  </a:txBody>
                  <a:tcPr marL="4764" marR="4764" marT="4764" marB="0" anchor="ctr"/>
                </a:tc>
                <a:tc>
                  <a:txBody>
                    <a:bodyPr/>
                    <a:lstStyle/>
                    <a:p>
                      <a:pPr algn="ctr" fontAlgn="ctr"/>
                      <a:r>
                        <a:rPr lang="en-US" altLang="zh-TW" sz="3200" u="none" strike="noStrike" dirty="0">
                          <a:effectLst/>
                          <a:latin typeface="華康魏碑體" panose="03000709000000000000" pitchFamily="65" charset="-120"/>
                          <a:ea typeface="華康魏碑體" panose="03000709000000000000" pitchFamily="65" charset="-120"/>
                        </a:rPr>
                        <a:t>4</a:t>
                      </a:r>
                      <a:endParaRPr lang="en-US" altLang="zh-TW" sz="3200" b="0" i="0" u="none" strike="noStrike" dirty="0">
                        <a:solidFill>
                          <a:srgbClr val="000000"/>
                        </a:solidFill>
                        <a:effectLst/>
                        <a:latin typeface="華康魏碑體" panose="03000709000000000000" pitchFamily="65" charset="-120"/>
                        <a:ea typeface="華康魏碑體" panose="03000709000000000000" pitchFamily="65" charset="-120"/>
                      </a:endParaRPr>
                    </a:p>
                  </a:txBody>
                  <a:tcPr marL="4764" marR="4764" marT="4764" marB="0" anchor="ctr"/>
                </a:tc>
                <a:tc>
                  <a:txBody>
                    <a:bodyPr/>
                    <a:lstStyle/>
                    <a:p>
                      <a:pPr algn="ctr" fontAlgn="ctr"/>
                      <a:r>
                        <a:rPr lang="en-US" altLang="zh-TW" sz="3200" u="none" strike="noStrike" dirty="0">
                          <a:effectLst/>
                          <a:latin typeface="華康魏碑體" panose="03000709000000000000" pitchFamily="65" charset="-120"/>
                          <a:ea typeface="華康魏碑體" panose="03000709000000000000" pitchFamily="65" charset="-120"/>
                        </a:rPr>
                        <a:t>2</a:t>
                      </a:r>
                      <a:endParaRPr lang="en-US" altLang="zh-TW" sz="3200" b="0" i="0" u="none" strike="noStrike" dirty="0">
                        <a:solidFill>
                          <a:srgbClr val="000000"/>
                        </a:solidFill>
                        <a:effectLst/>
                        <a:latin typeface="華康魏碑體" panose="03000709000000000000" pitchFamily="65" charset="-120"/>
                        <a:ea typeface="華康魏碑體" panose="03000709000000000000" pitchFamily="65" charset="-120"/>
                      </a:endParaRPr>
                    </a:p>
                  </a:txBody>
                  <a:tcPr marL="4764" marR="4764" marT="4764" marB="0" anchor="ctr"/>
                </a:tc>
                <a:extLst>
                  <a:ext uri="{0D108BD9-81ED-4DB2-BD59-A6C34878D82A}">
                    <a16:rowId xmlns="" xmlns:a16="http://schemas.microsoft.com/office/drawing/2014/main" val="10002"/>
                  </a:ext>
                </a:extLst>
              </a:tr>
            </a:tbl>
          </a:graphicData>
        </a:graphic>
      </p:graphicFrame>
      <p:sp>
        <p:nvSpPr>
          <p:cNvPr id="7" name="投影片編號版面配置區 6"/>
          <p:cNvSpPr>
            <a:spLocks noGrp="1"/>
          </p:cNvSpPr>
          <p:nvPr>
            <p:ph type="sldNum" sz="quarter" idx="12"/>
          </p:nvPr>
        </p:nvSpPr>
        <p:spPr/>
        <p:txBody>
          <a:bodyPr/>
          <a:lstStyle/>
          <a:p>
            <a:pPr>
              <a:defRPr/>
            </a:pPr>
            <a:fld id="{1CF12303-A128-43C9-A38E-1E02C023B9AD}" type="slidenum">
              <a:rPr lang="zh-TW" altLang="en-US" sz="2000"/>
              <a:pPr>
                <a:defRPr/>
              </a:pPr>
              <a:t>82</a:t>
            </a:fld>
            <a:endParaRPr lang="zh-TW" altLang="en-US" sz="2000" dirty="0"/>
          </a:p>
        </p:txBody>
      </p:sp>
    </p:spTree>
    <p:extLst>
      <p:ext uri="{BB962C8B-B14F-4D97-AF65-F5344CB8AC3E}">
        <p14:creationId xmlns:p14="http://schemas.microsoft.com/office/powerpoint/2010/main" xmlns="" val="2342401956"/>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標題 1"/>
          <p:cNvSpPr>
            <a:spLocks noGrp="1"/>
          </p:cNvSpPr>
          <p:nvPr>
            <p:ph type="title"/>
          </p:nvPr>
        </p:nvSpPr>
        <p:spPr>
          <a:xfrm>
            <a:off x="3009900" y="944563"/>
            <a:ext cx="6172200" cy="638175"/>
          </a:xfrm>
        </p:spPr>
        <p:txBody>
          <a:bodyPr/>
          <a:lstStyle/>
          <a:p>
            <a:pPr eaLnBrk="1" hangingPunct="1"/>
            <a:r>
              <a:rPr lang="zh-TW" altLang="en-US" sz="3600" smtClean="0"/>
              <a:t>考試科目、時間及題數</a:t>
            </a:r>
          </a:p>
        </p:txBody>
      </p:sp>
      <p:graphicFrame>
        <p:nvGraphicFramePr>
          <p:cNvPr id="5" name="內容版面配置區 4"/>
          <p:cNvGraphicFramePr>
            <a:graphicFrameLocks noGrp="1"/>
          </p:cNvGraphicFramePr>
          <p:nvPr>
            <p:ph idx="1"/>
          </p:nvPr>
        </p:nvGraphicFramePr>
        <p:xfrm>
          <a:off x="3017838" y="1755775"/>
          <a:ext cx="6894512" cy="4402140"/>
        </p:xfrm>
        <a:graphic>
          <a:graphicData uri="http://schemas.openxmlformats.org/drawingml/2006/table">
            <a:tbl>
              <a:tblPr firstRow="1" bandRow="1">
                <a:tableStyleId>{5C22544A-7EE6-4342-B048-85BDC9FD1C3A}</a:tableStyleId>
              </a:tblPr>
              <a:tblGrid>
                <a:gridCol w="1364161">
                  <a:extLst>
                    <a:ext uri="{9D8B030D-6E8A-4147-A177-3AD203B41FA5}">
                      <a16:colId xmlns="" xmlns:a16="http://schemas.microsoft.com/office/drawing/2014/main" val="20000"/>
                    </a:ext>
                  </a:extLst>
                </a:gridCol>
                <a:gridCol w="1861123">
                  <a:extLst>
                    <a:ext uri="{9D8B030D-6E8A-4147-A177-3AD203B41FA5}">
                      <a16:colId xmlns="" xmlns:a16="http://schemas.microsoft.com/office/drawing/2014/main" val="20001"/>
                    </a:ext>
                  </a:extLst>
                </a:gridCol>
                <a:gridCol w="3669228">
                  <a:extLst>
                    <a:ext uri="{9D8B030D-6E8A-4147-A177-3AD203B41FA5}">
                      <a16:colId xmlns="" xmlns:a16="http://schemas.microsoft.com/office/drawing/2014/main" val="20002"/>
                    </a:ext>
                  </a:extLst>
                </a:gridCol>
              </a:tblGrid>
              <a:tr h="458557">
                <a:tc>
                  <a:txBody>
                    <a:bodyPr/>
                    <a:lstStyle/>
                    <a:p>
                      <a:pPr algn="ctr"/>
                      <a:r>
                        <a:rPr lang="zh-TW" altLang="en-US" sz="2400" b="1" dirty="0" smtClean="0">
                          <a:latin typeface="微軟正黑體" panose="020B0604030504040204" pitchFamily="34" charset="-120"/>
                          <a:ea typeface="微軟正黑體" panose="020B0604030504040204" pitchFamily="34" charset="-120"/>
                        </a:rPr>
                        <a:t>考試科目</a:t>
                      </a:r>
                      <a:endParaRPr lang="zh-TW" altLang="en-US" sz="2400" b="1" dirty="0">
                        <a:latin typeface="微軟正黑體" panose="020B0604030504040204" pitchFamily="34" charset="-120"/>
                        <a:ea typeface="微軟正黑體" panose="020B0604030504040204" pitchFamily="34" charset="-120"/>
                      </a:endParaRPr>
                    </a:p>
                  </a:txBody>
                  <a:tcPr marL="68578" marR="68578" marT="34283" marB="34283" anchor="ctr">
                    <a:solidFill>
                      <a:srgbClr val="000066"/>
                    </a:solidFill>
                  </a:tcPr>
                </a:tc>
                <a:tc>
                  <a:txBody>
                    <a:bodyPr/>
                    <a:lstStyle/>
                    <a:p>
                      <a:pPr algn="ctr"/>
                      <a:r>
                        <a:rPr lang="zh-TW" altLang="en-US" sz="2400" dirty="0" smtClean="0">
                          <a:latin typeface="微軟正黑體" panose="020B0604030504040204" pitchFamily="34" charset="-120"/>
                          <a:ea typeface="微軟正黑體" panose="020B0604030504040204" pitchFamily="34" charset="-120"/>
                        </a:rPr>
                        <a:t>時間</a:t>
                      </a:r>
                      <a:endParaRPr lang="zh-TW" altLang="en-US" sz="2400" dirty="0">
                        <a:latin typeface="微軟正黑體" panose="020B0604030504040204" pitchFamily="34" charset="-120"/>
                        <a:ea typeface="微軟正黑體" panose="020B0604030504040204" pitchFamily="34" charset="-120"/>
                      </a:endParaRPr>
                    </a:p>
                  </a:txBody>
                  <a:tcPr marL="68578" marR="68578" marT="34283" marB="34283" anchor="ctr">
                    <a:lnR w="12700" cap="flat" cmpd="sng" algn="ctr">
                      <a:solidFill>
                        <a:schemeClr val="bg1"/>
                      </a:solidFill>
                      <a:prstDash val="solid"/>
                      <a:round/>
                      <a:headEnd type="none" w="med" len="med"/>
                      <a:tailEnd type="none" w="med" len="med"/>
                    </a:lnR>
                    <a:solidFill>
                      <a:srgbClr val="000066"/>
                    </a:solidFill>
                  </a:tcPr>
                </a:tc>
                <a:tc>
                  <a:txBody>
                    <a:bodyPr/>
                    <a:lstStyle/>
                    <a:p>
                      <a:pPr algn="ctr"/>
                      <a:r>
                        <a:rPr lang="zh-TW" altLang="en-US" sz="2400" b="1" dirty="0" smtClean="0">
                          <a:latin typeface="微軟正黑體" panose="020B0604030504040204" pitchFamily="34" charset="-120"/>
                          <a:ea typeface="微軟正黑體" panose="020B0604030504040204" pitchFamily="34" charset="-120"/>
                        </a:rPr>
                        <a:t>題數</a:t>
                      </a:r>
                      <a:endParaRPr lang="zh-TW" altLang="en-US" sz="2400" b="1" dirty="0">
                        <a:latin typeface="微軟正黑體" panose="020B0604030504040204" pitchFamily="34" charset="-120"/>
                        <a:ea typeface="微軟正黑體" panose="020B0604030504040204" pitchFamily="34" charset="-120"/>
                      </a:endParaRPr>
                    </a:p>
                  </a:txBody>
                  <a:tcPr marL="68578" marR="68578" marT="34283" marB="34283" anchor="ctr">
                    <a:lnL w="12700" cap="flat" cmpd="sng" algn="ctr">
                      <a:solidFill>
                        <a:schemeClr val="bg1"/>
                      </a:solidFill>
                      <a:prstDash val="solid"/>
                      <a:round/>
                      <a:headEnd type="none" w="med" len="med"/>
                      <a:tailEnd type="none" w="med" len="med"/>
                    </a:lnL>
                    <a:solidFill>
                      <a:srgbClr val="000066"/>
                    </a:solidFill>
                  </a:tcPr>
                </a:tc>
                <a:extLst>
                  <a:ext uri="{0D108BD9-81ED-4DB2-BD59-A6C34878D82A}">
                    <a16:rowId xmlns="" xmlns:a16="http://schemas.microsoft.com/office/drawing/2014/main" val="10000"/>
                  </a:ext>
                </a:extLst>
              </a:tr>
              <a:tr h="458557">
                <a:tc>
                  <a:txBody>
                    <a:bodyPr/>
                    <a:lstStyle/>
                    <a:p>
                      <a:pPr algn="ctr"/>
                      <a:r>
                        <a:rPr lang="zh-TW" altLang="en-US" sz="2400" b="1" dirty="0" smtClean="0">
                          <a:solidFill>
                            <a:srgbClr val="A50021"/>
                          </a:solidFill>
                          <a:latin typeface="微軟正黑體" panose="020B0604030504040204" pitchFamily="34" charset="-120"/>
                          <a:ea typeface="微軟正黑體" panose="020B0604030504040204" pitchFamily="34" charset="-120"/>
                        </a:rPr>
                        <a:t>國文</a:t>
                      </a:r>
                      <a:endParaRPr lang="en-US" altLang="zh-TW" sz="2400" b="1" dirty="0" smtClean="0">
                        <a:solidFill>
                          <a:srgbClr val="A50021"/>
                        </a:solidFill>
                        <a:latin typeface="微軟正黑體" panose="020B0604030504040204" pitchFamily="34" charset="-120"/>
                        <a:ea typeface="微軟正黑體" panose="020B0604030504040204" pitchFamily="34" charset="-120"/>
                      </a:endParaRPr>
                    </a:p>
                  </a:txBody>
                  <a:tcPr marL="68578" marR="68578" marT="34283" marB="34283" anchor="ctr"/>
                </a:tc>
                <a:tc>
                  <a:txBody>
                    <a:bodyPr/>
                    <a:lstStyle/>
                    <a:p>
                      <a:pPr algn="ctr"/>
                      <a:r>
                        <a:rPr lang="en-US" altLang="zh-TW" sz="2400" b="1" dirty="0" smtClean="0">
                          <a:solidFill>
                            <a:srgbClr val="A50021"/>
                          </a:solidFill>
                          <a:latin typeface="微軟正黑體" panose="020B0604030504040204" pitchFamily="34" charset="-120"/>
                          <a:ea typeface="微軟正黑體" panose="020B0604030504040204" pitchFamily="34" charset="-120"/>
                        </a:rPr>
                        <a:t>70</a:t>
                      </a:r>
                      <a:r>
                        <a:rPr lang="zh-TW" altLang="en-US" sz="2400" b="1" dirty="0" smtClean="0">
                          <a:solidFill>
                            <a:srgbClr val="A50021"/>
                          </a:solidFill>
                          <a:latin typeface="微軟正黑體" panose="020B0604030504040204" pitchFamily="34" charset="-120"/>
                          <a:ea typeface="微軟正黑體" panose="020B0604030504040204" pitchFamily="34" charset="-120"/>
                        </a:rPr>
                        <a:t>分鐘</a:t>
                      </a:r>
                      <a:endParaRPr lang="zh-TW" altLang="en-US" sz="2400" b="1" dirty="0">
                        <a:solidFill>
                          <a:srgbClr val="A50021"/>
                        </a:solidFill>
                        <a:latin typeface="微軟正黑體" panose="020B0604030504040204" pitchFamily="34" charset="-120"/>
                        <a:ea typeface="微軟正黑體" panose="020B0604030504040204" pitchFamily="34" charset="-120"/>
                      </a:endParaRPr>
                    </a:p>
                  </a:txBody>
                  <a:tcPr marL="68578" marR="68578" marT="34283" marB="34283" anchor="ctr">
                    <a:lnR w="12700" cap="flat" cmpd="sng" algn="ctr">
                      <a:solidFill>
                        <a:schemeClr val="bg1"/>
                      </a:solidFill>
                      <a:prstDash val="solid"/>
                      <a:round/>
                      <a:headEnd type="none" w="med" len="med"/>
                      <a:tailEnd type="none" w="med" len="med"/>
                    </a:lnR>
                  </a:tcPr>
                </a:tc>
                <a:tc>
                  <a:txBody>
                    <a:bodyPr/>
                    <a:lstStyle/>
                    <a:p>
                      <a:pPr algn="ctr"/>
                      <a:r>
                        <a:rPr lang="en-US" altLang="zh-TW" sz="2400" b="1" dirty="0" smtClean="0">
                          <a:solidFill>
                            <a:srgbClr val="A50021"/>
                          </a:solidFill>
                          <a:latin typeface="微軟正黑體" panose="020B0604030504040204" pitchFamily="34" charset="-120"/>
                          <a:ea typeface="微軟正黑體" panose="020B0604030504040204" pitchFamily="34" charset="-120"/>
                        </a:rPr>
                        <a:t>45~50</a:t>
                      </a:r>
                      <a:r>
                        <a:rPr lang="zh-TW" altLang="en-US" sz="2400" b="1" dirty="0" smtClean="0">
                          <a:solidFill>
                            <a:srgbClr val="A50021"/>
                          </a:solidFill>
                          <a:latin typeface="微軟正黑體" panose="020B0604030504040204" pitchFamily="34" charset="-120"/>
                          <a:ea typeface="微軟正黑體" panose="020B0604030504040204" pitchFamily="34" charset="-120"/>
                        </a:rPr>
                        <a:t>題</a:t>
                      </a:r>
                      <a:endParaRPr lang="zh-TW" altLang="en-US" sz="2400" b="1" dirty="0">
                        <a:solidFill>
                          <a:srgbClr val="A50021"/>
                        </a:solidFill>
                        <a:latin typeface="微軟正黑體" panose="020B0604030504040204" pitchFamily="34" charset="-120"/>
                        <a:ea typeface="微軟正黑體" panose="020B0604030504040204" pitchFamily="34" charset="-120"/>
                      </a:endParaRPr>
                    </a:p>
                  </a:txBody>
                  <a:tcPr marL="68578" marR="68578" marT="34283" marB="34283" anchor="ctr">
                    <a:lnL w="12700" cap="flat" cmpd="sng" algn="ctr">
                      <a:solidFill>
                        <a:schemeClr val="bg1"/>
                      </a:solidFill>
                      <a:prstDash val="solid"/>
                      <a:round/>
                      <a:headEnd type="none" w="med" len="med"/>
                      <a:tailEnd type="none" w="med" len="med"/>
                    </a:lnL>
                  </a:tcPr>
                </a:tc>
                <a:extLst>
                  <a:ext uri="{0D108BD9-81ED-4DB2-BD59-A6C34878D82A}">
                    <a16:rowId xmlns="" xmlns:a16="http://schemas.microsoft.com/office/drawing/2014/main" val="10001"/>
                  </a:ext>
                </a:extLst>
              </a:tr>
              <a:tr h="434326">
                <a:tc rowSpan="2">
                  <a:txBody>
                    <a:bodyPr/>
                    <a:lstStyle/>
                    <a:p>
                      <a:pPr algn="ctr"/>
                      <a:r>
                        <a:rPr lang="zh-TW" altLang="en-US" sz="2400" b="1" dirty="0" smtClean="0">
                          <a:solidFill>
                            <a:srgbClr val="000066"/>
                          </a:solidFill>
                          <a:latin typeface="微軟正黑體" panose="020B0604030504040204" pitchFamily="34" charset="-120"/>
                          <a:ea typeface="微軟正黑體" panose="020B0604030504040204" pitchFamily="34" charset="-120"/>
                        </a:rPr>
                        <a:t>英語</a:t>
                      </a:r>
                      <a:endParaRPr lang="zh-TW" altLang="en-US" sz="2400" b="1" dirty="0">
                        <a:solidFill>
                          <a:srgbClr val="000066"/>
                        </a:solidFill>
                        <a:latin typeface="微軟正黑體" panose="020B0604030504040204" pitchFamily="34" charset="-120"/>
                        <a:ea typeface="微軟正黑體" panose="020B0604030504040204" pitchFamily="34" charset="-120"/>
                      </a:endParaRPr>
                    </a:p>
                  </a:txBody>
                  <a:tcPr marL="68578" marR="68578" marT="34283" marB="34283"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400" b="1" dirty="0" smtClean="0">
                          <a:solidFill>
                            <a:srgbClr val="000066"/>
                          </a:solidFill>
                          <a:latin typeface="微軟正黑體" panose="020B0604030504040204" pitchFamily="34" charset="-120"/>
                          <a:ea typeface="微軟正黑體" panose="020B0604030504040204" pitchFamily="34" charset="-120"/>
                        </a:rPr>
                        <a:t>閱讀</a:t>
                      </a:r>
                      <a:r>
                        <a:rPr lang="en-US" altLang="zh-TW" sz="2400" b="1" dirty="0" smtClean="0">
                          <a:solidFill>
                            <a:srgbClr val="000066"/>
                          </a:solidFill>
                          <a:latin typeface="微軟正黑體" panose="020B0604030504040204" pitchFamily="34" charset="-120"/>
                          <a:ea typeface="微軟正黑體" panose="020B0604030504040204" pitchFamily="34" charset="-120"/>
                        </a:rPr>
                        <a:t>60</a:t>
                      </a:r>
                      <a:r>
                        <a:rPr lang="zh-TW" altLang="en-US" sz="2400" b="1" dirty="0" smtClean="0">
                          <a:solidFill>
                            <a:srgbClr val="000066"/>
                          </a:solidFill>
                          <a:latin typeface="微軟正黑體" panose="020B0604030504040204" pitchFamily="34" charset="-120"/>
                          <a:ea typeface="微軟正黑體" panose="020B0604030504040204" pitchFamily="34" charset="-120"/>
                        </a:rPr>
                        <a:t>分鐘</a:t>
                      </a:r>
                      <a:endParaRPr lang="zh-TW" altLang="en-US" sz="2400" dirty="0">
                        <a:solidFill>
                          <a:srgbClr val="000066"/>
                        </a:solidFill>
                      </a:endParaRPr>
                    </a:p>
                  </a:txBody>
                  <a:tcPr marL="68578" marR="68578" marT="34283" marB="34283" anchor="ctr">
                    <a:lnR w="12700" cap="flat" cmpd="sng" algn="ctr">
                      <a:solidFill>
                        <a:schemeClr val="bg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400" b="1" dirty="0" smtClean="0">
                          <a:solidFill>
                            <a:srgbClr val="000066"/>
                          </a:solidFill>
                          <a:latin typeface="微軟正黑體" panose="020B0604030504040204" pitchFamily="34" charset="-120"/>
                          <a:ea typeface="微軟正黑體" panose="020B0604030504040204" pitchFamily="34" charset="-120"/>
                        </a:rPr>
                        <a:t>閱讀</a:t>
                      </a:r>
                      <a:r>
                        <a:rPr lang="en-US" altLang="zh-TW" sz="2400" b="1" dirty="0" smtClean="0">
                          <a:solidFill>
                            <a:srgbClr val="000066"/>
                          </a:solidFill>
                          <a:latin typeface="微軟正黑體" panose="020B0604030504040204" pitchFamily="34" charset="-120"/>
                          <a:ea typeface="微軟正黑體" panose="020B0604030504040204" pitchFamily="34" charset="-120"/>
                        </a:rPr>
                        <a:t>40~45</a:t>
                      </a:r>
                      <a:r>
                        <a:rPr lang="zh-TW" altLang="en-US" sz="2400" b="1" dirty="0" smtClean="0">
                          <a:solidFill>
                            <a:srgbClr val="000066"/>
                          </a:solidFill>
                          <a:latin typeface="微軟正黑體" panose="020B0604030504040204" pitchFamily="34" charset="-120"/>
                          <a:ea typeface="微軟正黑體" panose="020B0604030504040204" pitchFamily="34" charset="-120"/>
                        </a:rPr>
                        <a:t>題</a:t>
                      </a:r>
                      <a:endParaRPr lang="zh-TW" altLang="en-US" sz="2400" b="1" dirty="0">
                        <a:solidFill>
                          <a:srgbClr val="000066"/>
                        </a:solidFill>
                        <a:latin typeface="微軟正黑體" panose="020B0604030504040204" pitchFamily="34" charset="-120"/>
                        <a:ea typeface="微軟正黑體" panose="020B0604030504040204" pitchFamily="34" charset="-120"/>
                      </a:endParaRPr>
                    </a:p>
                  </a:txBody>
                  <a:tcPr marL="68578" marR="68578" marT="34283" marB="34283" anchor="ctr">
                    <a:lnL w="12700" cap="flat" cmpd="sng" algn="ctr">
                      <a:solidFill>
                        <a:schemeClr val="bg1"/>
                      </a:solidFill>
                      <a:prstDash val="solid"/>
                      <a:round/>
                      <a:headEnd type="none" w="med" len="med"/>
                      <a:tailEnd type="none" w="med" len="med"/>
                    </a:lnL>
                  </a:tcPr>
                </a:tc>
                <a:extLst>
                  <a:ext uri="{0D108BD9-81ED-4DB2-BD59-A6C34878D82A}">
                    <a16:rowId xmlns="" xmlns:a16="http://schemas.microsoft.com/office/drawing/2014/main" val="10002"/>
                  </a:ext>
                </a:extLst>
              </a:tr>
              <a:tr h="434326">
                <a:tc vMerge="1">
                  <a:txBody>
                    <a:bodyPr/>
                    <a:lstStyle/>
                    <a:p>
                      <a:endParaRPr lang="zh-TW" altLang="en-US"/>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400" b="1" dirty="0" smtClean="0">
                          <a:solidFill>
                            <a:srgbClr val="000066"/>
                          </a:solidFill>
                          <a:latin typeface="微軟正黑體" panose="020B0604030504040204" pitchFamily="34" charset="-120"/>
                          <a:ea typeface="微軟正黑體" panose="020B0604030504040204" pitchFamily="34" charset="-120"/>
                        </a:rPr>
                        <a:t>聽力</a:t>
                      </a:r>
                      <a:r>
                        <a:rPr lang="en-US" altLang="zh-TW" sz="2400" b="1" dirty="0" smtClean="0">
                          <a:solidFill>
                            <a:srgbClr val="000066"/>
                          </a:solidFill>
                          <a:latin typeface="微軟正黑體" panose="020B0604030504040204" pitchFamily="34" charset="-120"/>
                          <a:ea typeface="微軟正黑體" panose="020B0604030504040204" pitchFamily="34" charset="-120"/>
                        </a:rPr>
                        <a:t>25</a:t>
                      </a:r>
                      <a:r>
                        <a:rPr lang="zh-TW" altLang="en-US" sz="2400" b="1" dirty="0" smtClean="0">
                          <a:solidFill>
                            <a:srgbClr val="000066"/>
                          </a:solidFill>
                          <a:latin typeface="微軟正黑體" panose="020B0604030504040204" pitchFamily="34" charset="-120"/>
                          <a:ea typeface="微軟正黑體" panose="020B0604030504040204" pitchFamily="34" charset="-120"/>
                        </a:rPr>
                        <a:t>分鐘</a:t>
                      </a:r>
                      <a:endParaRPr lang="zh-TW" altLang="en-US" sz="2400" dirty="0">
                        <a:solidFill>
                          <a:srgbClr val="000066"/>
                        </a:solidFill>
                      </a:endParaRPr>
                    </a:p>
                  </a:txBody>
                  <a:tcPr marL="68578" marR="68578" marT="34283" marB="34283" anchor="ctr">
                    <a:lnR w="12700" cap="flat" cmpd="sng" algn="ctr">
                      <a:solidFill>
                        <a:schemeClr val="bg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400" b="1" dirty="0" smtClean="0">
                          <a:solidFill>
                            <a:srgbClr val="000066"/>
                          </a:solidFill>
                          <a:latin typeface="微軟正黑體" panose="020B0604030504040204" pitchFamily="34" charset="-120"/>
                          <a:ea typeface="微軟正黑體" panose="020B0604030504040204" pitchFamily="34" charset="-120"/>
                        </a:rPr>
                        <a:t>聽力</a:t>
                      </a:r>
                      <a:r>
                        <a:rPr lang="en-US" altLang="zh-TW" sz="2400" b="1" dirty="0" smtClean="0">
                          <a:solidFill>
                            <a:srgbClr val="000066"/>
                          </a:solidFill>
                          <a:latin typeface="微軟正黑體" panose="020B0604030504040204" pitchFamily="34" charset="-120"/>
                          <a:ea typeface="微軟正黑體" panose="020B0604030504040204" pitchFamily="34" charset="-120"/>
                        </a:rPr>
                        <a:t>20~30</a:t>
                      </a:r>
                      <a:r>
                        <a:rPr lang="zh-TW" altLang="en-US" sz="2400" b="1" dirty="0" smtClean="0">
                          <a:solidFill>
                            <a:srgbClr val="000066"/>
                          </a:solidFill>
                          <a:latin typeface="微軟正黑體" panose="020B0604030504040204" pitchFamily="34" charset="-120"/>
                          <a:ea typeface="微軟正黑體" panose="020B0604030504040204" pitchFamily="34" charset="-120"/>
                        </a:rPr>
                        <a:t>題</a:t>
                      </a:r>
                      <a:endParaRPr lang="zh-TW" altLang="en-US" sz="2400" b="1" dirty="0">
                        <a:solidFill>
                          <a:srgbClr val="000066"/>
                        </a:solidFill>
                        <a:latin typeface="微軟正黑體" panose="020B0604030504040204" pitchFamily="34" charset="-120"/>
                        <a:ea typeface="微軟正黑體" panose="020B0604030504040204" pitchFamily="34" charset="-120"/>
                      </a:endParaRPr>
                    </a:p>
                  </a:txBody>
                  <a:tcPr marL="68578" marR="68578" marT="34283" marB="34283" anchor="ctr">
                    <a:lnL w="12700" cap="flat" cmpd="sng" algn="ctr">
                      <a:solidFill>
                        <a:schemeClr val="bg1"/>
                      </a:solidFill>
                      <a:prstDash val="solid"/>
                      <a:round/>
                      <a:headEnd type="none" w="med" len="med"/>
                      <a:tailEnd type="none" w="med" len="med"/>
                    </a:lnL>
                  </a:tcPr>
                </a:tc>
                <a:extLst>
                  <a:ext uri="{0D108BD9-81ED-4DB2-BD59-A6C34878D82A}">
                    <a16:rowId xmlns="" xmlns:a16="http://schemas.microsoft.com/office/drawing/2014/main" val="10003"/>
                  </a:ext>
                </a:extLst>
              </a:tr>
              <a:tr h="1165845">
                <a:tc>
                  <a:txBody>
                    <a:bodyPr/>
                    <a:lstStyle/>
                    <a:p>
                      <a:pPr algn="ctr"/>
                      <a:r>
                        <a:rPr lang="zh-TW" altLang="en-US" sz="2400" b="1" dirty="0" smtClean="0">
                          <a:solidFill>
                            <a:srgbClr val="A50021"/>
                          </a:solidFill>
                          <a:latin typeface="微軟正黑體" panose="020B0604030504040204" pitchFamily="34" charset="-120"/>
                          <a:ea typeface="微軟正黑體" panose="020B0604030504040204" pitchFamily="34" charset="-120"/>
                        </a:rPr>
                        <a:t>數學</a:t>
                      </a:r>
                      <a:endParaRPr lang="zh-TW" altLang="en-US" sz="2400" b="1" dirty="0">
                        <a:solidFill>
                          <a:srgbClr val="A50021"/>
                        </a:solidFill>
                        <a:latin typeface="微軟正黑體" panose="020B0604030504040204" pitchFamily="34" charset="-120"/>
                        <a:ea typeface="微軟正黑體" panose="020B0604030504040204" pitchFamily="34" charset="-120"/>
                      </a:endParaRPr>
                    </a:p>
                  </a:txBody>
                  <a:tcPr marL="68578" marR="68578" marT="34283" marB="34283"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400" b="1" dirty="0" smtClean="0">
                          <a:solidFill>
                            <a:srgbClr val="A50021"/>
                          </a:solidFill>
                          <a:latin typeface="微軟正黑體" panose="020B0604030504040204" pitchFamily="34" charset="-120"/>
                          <a:ea typeface="微軟正黑體" panose="020B0604030504040204" pitchFamily="34" charset="-120"/>
                        </a:rPr>
                        <a:t>80</a:t>
                      </a:r>
                      <a:r>
                        <a:rPr lang="zh-TW" altLang="en-US" sz="2400" b="1" dirty="0" smtClean="0">
                          <a:solidFill>
                            <a:srgbClr val="A50021"/>
                          </a:solidFill>
                          <a:latin typeface="微軟正黑體" panose="020B0604030504040204" pitchFamily="34" charset="-120"/>
                          <a:ea typeface="微軟正黑體" panose="020B0604030504040204" pitchFamily="34" charset="-120"/>
                        </a:rPr>
                        <a:t>分鐘</a:t>
                      </a:r>
                      <a:endParaRPr lang="zh-TW" altLang="en-US" sz="2400" dirty="0">
                        <a:solidFill>
                          <a:srgbClr val="A50021"/>
                        </a:solidFill>
                      </a:endParaRPr>
                    </a:p>
                  </a:txBody>
                  <a:tcPr marL="68578" marR="68578" marT="34283" marB="34283" anchor="ctr">
                    <a:lnR w="12700" cap="flat" cmpd="sng" algn="ctr">
                      <a:solidFill>
                        <a:schemeClr val="bg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400" b="1" dirty="0" smtClean="0">
                          <a:solidFill>
                            <a:srgbClr val="A50021"/>
                          </a:solidFill>
                          <a:latin typeface="微軟正黑體" panose="020B0604030504040204" pitchFamily="34" charset="-120"/>
                          <a:ea typeface="微軟正黑體" panose="020B0604030504040204" pitchFamily="34" charset="-120"/>
                        </a:rPr>
                        <a:t>27~33</a:t>
                      </a:r>
                      <a:r>
                        <a:rPr lang="zh-TW" altLang="en-US" sz="2400" b="1" dirty="0" smtClean="0">
                          <a:solidFill>
                            <a:srgbClr val="A50021"/>
                          </a:solidFill>
                          <a:latin typeface="微軟正黑體" panose="020B0604030504040204" pitchFamily="34" charset="-120"/>
                          <a:ea typeface="微軟正黑體" panose="020B0604030504040204" pitchFamily="34" charset="-120"/>
                        </a:rPr>
                        <a:t>題</a:t>
                      </a:r>
                      <a:endParaRPr lang="en-US" altLang="zh-TW" sz="2400" b="1" dirty="0" smtClean="0">
                        <a:solidFill>
                          <a:srgbClr val="A50021"/>
                        </a:solidFill>
                        <a:latin typeface="微軟正黑體" panose="020B0604030504040204" pitchFamily="34" charset="-120"/>
                        <a:ea typeface="微軟正黑體" panose="020B0604030504040204" pitchFamily="34" charset="-12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400" b="1" dirty="0" smtClean="0">
                          <a:solidFill>
                            <a:srgbClr val="A50021"/>
                          </a:solidFill>
                          <a:latin typeface="微軟正黑體" panose="020B0604030504040204" pitchFamily="34" charset="-120"/>
                          <a:ea typeface="微軟正黑體" panose="020B0604030504040204" pitchFamily="34" charset="-120"/>
                        </a:rPr>
                        <a:t>(</a:t>
                      </a:r>
                      <a:r>
                        <a:rPr lang="zh-TW" altLang="en-US" sz="2400" b="1" dirty="0" smtClean="0">
                          <a:solidFill>
                            <a:srgbClr val="A50021"/>
                          </a:solidFill>
                          <a:latin typeface="微軟正黑體" panose="020B0604030504040204" pitchFamily="34" charset="-120"/>
                          <a:ea typeface="微軟正黑體" panose="020B0604030504040204" pitchFamily="34" charset="-120"/>
                        </a:rPr>
                        <a:t>選擇題</a:t>
                      </a:r>
                      <a:r>
                        <a:rPr lang="en-US" altLang="zh-TW" sz="2400" b="1" dirty="0" smtClean="0">
                          <a:solidFill>
                            <a:srgbClr val="A50021"/>
                          </a:solidFill>
                          <a:latin typeface="微軟正黑體" panose="020B0604030504040204" pitchFamily="34" charset="-120"/>
                          <a:ea typeface="微軟正黑體" panose="020B0604030504040204" pitchFamily="34" charset="-120"/>
                        </a:rPr>
                        <a:t>25~30</a:t>
                      </a:r>
                      <a:r>
                        <a:rPr lang="zh-TW" altLang="en-US" sz="2400" b="1" dirty="0" smtClean="0">
                          <a:solidFill>
                            <a:srgbClr val="A50021"/>
                          </a:solidFill>
                          <a:latin typeface="微軟正黑體" panose="020B0604030504040204" pitchFamily="34" charset="-120"/>
                          <a:ea typeface="微軟正黑體" panose="020B0604030504040204" pitchFamily="34" charset="-120"/>
                        </a:rPr>
                        <a:t>題；非選擇題</a:t>
                      </a:r>
                      <a:r>
                        <a:rPr lang="en-US" altLang="zh-TW" sz="2400" b="1" dirty="0" smtClean="0">
                          <a:solidFill>
                            <a:srgbClr val="A50021"/>
                          </a:solidFill>
                          <a:latin typeface="微軟正黑體" panose="020B0604030504040204" pitchFamily="34" charset="-120"/>
                          <a:ea typeface="微軟正黑體" panose="020B0604030504040204" pitchFamily="34" charset="-120"/>
                        </a:rPr>
                        <a:t>2~3</a:t>
                      </a:r>
                      <a:r>
                        <a:rPr lang="zh-TW" altLang="en-US" sz="2400" b="1" dirty="0" smtClean="0">
                          <a:solidFill>
                            <a:srgbClr val="A50021"/>
                          </a:solidFill>
                          <a:latin typeface="微軟正黑體" panose="020B0604030504040204" pitchFamily="34" charset="-120"/>
                          <a:ea typeface="微軟正黑體" panose="020B0604030504040204" pitchFamily="34" charset="-120"/>
                        </a:rPr>
                        <a:t>題</a:t>
                      </a:r>
                      <a:r>
                        <a:rPr lang="en-US" altLang="zh-TW" sz="2400" b="1" dirty="0" smtClean="0">
                          <a:solidFill>
                            <a:srgbClr val="A50021"/>
                          </a:solidFill>
                          <a:latin typeface="微軟正黑體" panose="020B0604030504040204" pitchFamily="34" charset="-120"/>
                          <a:ea typeface="微軟正黑體" panose="020B0604030504040204" pitchFamily="34" charset="-120"/>
                        </a:rPr>
                        <a:t>)</a:t>
                      </a:r>
                      <a:endParaRPr lang="zh-TW" altLang="en-US" sz="2400" b="1" dirty="0">
                        <a:solidFill>
                          <a:srgbClr val="A50021"/>
                        </a:solidFill>
                        <a:latin typeface="微軟正黑體" panose="020B0604030504040204" pitchFamily="34" charset="-120"/>
                        <a:ea typeface="微軟正黑體" panose="020B0604030504040204" pitchFamily="34" charset="-120"/>
                      </a:endParaRPr>
                    </a:p>
                  </a:txBody>
                  <a:tcPr marL="68578" marR="68578" marT="34283" marB="34283" anchor="ctr">
                    <a:lnL w="12700" cap="flat" cmpd="sng" algn="ctr">
                      <a:solidFill>
                        <a:schemeClr val="bg1"/>
                      </a:solidFill>
                      <a:prstDash val="solid"/>
                      <a:round/>
                      <a:headEnd type="none" w="med" len="med"/>
                      <a:tailEnd type="none" w="med" len="med"/>
                    </a:lnL>
                  </a:tcPr>
                </a:tc>
                <a:extLst>
                  <a:ext uri="{0D108BD9-81ED-4DB2-BD59-A6C34878D82A}">
                    <a16:rowId xmlns="" xmlns:a16="http://schemas.microsoft.com/office/drawing/2014/main" val="10004"/>
                  </a:ext>
                </a:extLst>
              </a:tr>
              <a:tr h="458557">
                <a:tc>
                  <a:txBody>
                    <a:bodyPr/>
                    <a:lstStyle/>
                    <a:p>
                      <a:pPr algn="ctr"/>
                      <a:r>
                        <a:rPr lang="zh-TW" altLang="en-US" sz="2400" b="1" dirty="0" smtClean="0">
                          <a:solidFill>
                            <a:srgbClr val="000066"/>
                          </a:solidFill>
                          <a:latin typeface="微軟正黑體" panose="020B0604030504040204" pitchFamily="34" charset="-120"/>
                          <a:ea typeface="微軟正黑體" panose="020B0604030504040204" pitchFamily="34" charset="-120"/>
                        </a:rPr>
                        <a:t>社會</a:t>
                      </a:r>
                      <a:endParaRPr lang="zh-TW" altLang="en-US" sz="2400" b="1" dirty="0">
                        <a:solidFill>
                          <a:srgbClr val="000066"/>
                        </a:solidFill>
                        <a:latin typeface="微軟正黑體" panose="020B0604030504040204" pitchFamily="34" charset="-120"/>
                        <a:ea typeface="微軟正黑體" panose="020B0604030504040204" pitchFamily="34" charset="-120"/>
                      </a:endParaRPr>
                    </a:p>
                  </a:txBody>
                  <a:tcPr marL="68578" marR="68578" marT="34283" marB="34283"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400" b="1" dirty="0" smtClean="0">
                          <a:solidFill>
                            <a:srgbClr val="000066"/>
                          </a:solidFill>
                          <a:latin typeface="微軟正黑體" panose="020B0604030504040204" pitchFamily="34" charset="-120"/>
                          <a:ea typeface="微軟正黑體" panose="020B0604030504040204" pitchFamily="34" charset="-120"/>
                        </a:rPr>
                        <a:t>70</a:t>
                      </a:r>
                      <a:r>
                        <a:rPr lang="zh-TW" altLang="en-US" sz="2400" b="1" dirty="0" smtClean="0">
                          <a:solidFill>
                            <a:srgbClr val="000066"/>
                          </a:solidFill>
                          <a:latin typeface="微軟正黑體" panose="020B0604030504040204" pitchFamily="34" charset="-120"/>
                          <a:ea typeface="微軟正黑體" panose="020B0604030504040204" pitchFamily="34" charset="-120"/>
                        </a:rPr>
                        <a:t>分鐘</a:t>
                      </a:r>
                      <a:endParaRPr lang="zh-TW" altLang="en-US" sz="2400" dirty="0">
                        <a:solidFill>
                          <a:srgbClr val="000066"/>
                        </a:solidFill>
                      </a:endParaRPr>
                    </a:p>
                  </a:txBody>
                  <a:tcPr marL="68578" marR="68578" marT="34283" marB="34283" anchor="ctr">
                    <a:lnR w="12700" cap="flat" cmpd="sng" algn="ctr">
                      <a:solidFill>
                        <a:schemeClr val="bg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400" b="1" dirty="0" smtClean="0">
                          <a:solidFill>
                            <a:srgbClr val="000066"/>
                          </a:solidFill>
                          <a:latin typeface="微軟正黑體" panose="020B0604030504040204" pitchFamily="34" charset="-120"/>
                          <a:ea typeface="微軟正黑體" panose="020B0604030504040204" pitchFamily="34" charset="-120"/>
                        </a:rPr>
                        <a:t>60~70</a:t>
                      </a:r>
                      <a:r>
                        <a:rPr lang="zh-TW" altLang="en-US" sz="2400" b="1" dirty="0" smtClean="0">
                          <a:solidFill>
                            <a:srgbClr val="000066"/>
                          </a:solidFill>
                          <a:latin typeface="微軟正黑體" panose="020B0604030504040204" pitchFamily="34" charset="-120"/>
                          <a:ea typeface="微軟正黑體" panose="020B0604030504040204" pitchFamily="34" charset="-120"/>
                        </a:rPr>
                        <a:t>題</a:t>
                      </a:r>
                      <a:endParaRPr lang="zh-TW" altLang="en-US" sz="2400" b="1" dirty="0">
                        <a:solidFill>
                          <a:srgbClr val="000066"/>
                        </a:solidFill>
                        <a:latin typeface="微軟正黑體" panose="020B0604030504040204" pitchFamily="34" charset="-120"/>
                        <a:ea typeface="微軟正黑體" panose="020B0604030504040204" pitchFamily="34" charset="-120"/>
                      </a:endParaRPr>
                    </a:p>
                  </a:txBody>
                  <a:tcPr marL="68578" marR="68578" marT="34283" marB="34283" anchor="ctr">
                    <a:lnL w="12700" cap="flat" cmpd="sng" algn="ctr">
                      <a:solidFill>
                        <a:schemeClr val="bg1"/>
                      </a:solidFill>
                      <a:prstDash val="solid"/>
                      <a:round/>
                      <a:headEnd type="none" w="med" len="med"/>
                      <a:tailEnd type="none" w="med" len="med"/>
                    </a:lnL>
                  </a:tcPr>
                </a:tc>
                <a:extLst>
                  <a:ext uri="{0D108BD9-81ED-4DB2-BD59-A6C34878D82A}">
                    <a16:rowId xmlns="" xmlns:a16="http://schemas.microsoft.com/office/drawing/2014/main" val="10005"/>
                  </a:ext>
                </a:extLst>
              </a:tr>
              <a:tr h="458557">
                <a:tc>
                  <a:txBody>
                    <a:bodyPr/>
                    <a:lstStyle/>
                    <a:p>
                      <a:pPr algn="ctr"/>
                      <a:r>
                        <a:rPr lang="zh-TW" altLang="en-US" sz="2400" b="1" dirty="0" smtClean="0">
                          <a:solidFill>
                            <a:srgbClr val="A50021"/>
                          </a:solidFill>
                          <a:latin typeface="微軟正黑體" panose="020B0604030504040204" pitchFamily="34" charset="-120"/>
                          <a:ea typeface="微軟正黑體" panose="020B0604030504040204" pitchFamily="34" charset="-120"/>
                        </a:rPr>
                        <a:t>自然</a:t>
                      </a:r>
                      <a:endParaRPr lang="zh-TW" altLang="en-US" sz="2400" b="1" dirty="0">
                        <a:solidFill>
                          <a:srgbClr val="A50021"/>
                        </a:solidFill>
                        <a:latin typeface="微軟正黑體" panose="020B0604030504040204" pitchFamily="34" charset="-120"/>
                        <a:ea typeface="微軟正黑體" panose="020B0604030504040204" pitchFamily="34" charset="-120"/>
                      </a:endParaRPr>
                    </a:p>
                  </a:txBody>
                  <a:tcPr marL="68578" marR="68578" marT="34283" marB="34283"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400" b="1" dirty="0" smtClean="0">
                          <a:solidFill>
                            <a:srgbClr val="A50021"/>
                          </a:solidFill>
                          <a:latin typeface="微軟正黑體" panose="020B0604030504040204" pitchFamily="34" charset="-120"/>
                          <a:ea typeface="微軟正黑體" panose="020B0604030504040204" pitchFamily="34" charset="-120"/>
                        </a:rPr>
                        <a:t>70</a:t>
                      </a:r>
                      <a:r>
                        <a:rPr lang="zh-TW" altLang="en-US" sz="2400" b="1" dirty="0" smtClean="0">
                          <a:solidFill>
                            <a:srgbClr val="A50021"/>
                          </a:solidFill>
                          <a:latin typeface="微軟正黑體" panose="020B0604030504040204" pitchFamily="34" charset="-120"/>
                          <a:ea typeface="微軟正黑體" panose="020B0604030504040204" pitchFamily="34" charset="-120"/>
                        </a:rPr>
                        <a:t>分鐘</a:t>
                      </a:r>
                      <a:endParaRPr lang="zh-TW" altLang="en-US" sz="2400" dirty="0">
                        <a:solidFill>
                          <a:srgbClr val="A50021"/>
                        </a:solidFill>
                      </a:endParaRPr>
                    </a:p>
                  </a:txBody>
                  <a:tcPr marL="68578" marR="68578" marT="34283" marB="34283" anchor="ctr">
                    <a:lnR w="12700" cap="flat" cmpd="sng" algn="ctr">
                      <a:solidFill>
                        <a:schemeClr val="bg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400" b="1" dirty="0" smtClean="0">
                          <a:solidFill>
                            <a:srgbClr val="A50021"/>
                          </a:solidFill>
                          <a:latin typeface="微軟正黑體" panose="020B0604030504040204" pitchFamily="34" charset="-120"/>
                          <a:ea typeface="微軟正黑體" panose="020B0604030504040204" pitchFamily="34" charset="-120"/>
                        </a:rPr>
                        <a:t>50~60</a:t>
                      </a:r>
                      <a:r>
                        <a:rPr lang="zh-TW" altLang="en-US" sz="2400" b="1" dirty="0" smtClean="0">
                          <a:solidFill>
                            <a:srgbClr val="A50021"/>
                          </a:solidFill>
                          <a:latin typeface="微軟正黑體" panose="020B0604030504040204" pitchFamily="34" charset="-120"/>
                          <a:ea typeface="微軟正黑體" panose="020B0604030504040204" pitchFamily="34" charset="-120"/>
                        </a:rPr>
                        <a:t>題</a:t>
                      </a:r>
                      <a:endParaRPr lang="zh-TW" altLang="en-US" sz="2400" b="1" dirty="0">
                        <a:solidFill>
                          <a:srgbClr val="A50021"/>
                        </a:solidFill>
                        <a:latin typeface="微軟正黑體" panose="020B0604030504040204" pitchFamily="34" charset="-120"/>
                        <a:ea typeface="微軟正黑體" panose="020B0604030504040204" pitchFamily="34" charset="-120"/>
                      </a:endParaRPr>
                    </a:p>
                  </a:txBody>
                  <a:tcPr marL="68578" marR="68578" marT="34283" marB="34283" anchor="ctr">
                    <a:lnL w="12700" cap="flat" cmpd="sng" algn="ctr">
                      <a:solidFill>
                        <a:schemeClr val="bg1"/>
                      </a:solidFill>
                      <a:prstDash val="solid"/>
                      <a:round/>
                      <a:headEnd type="none" w="med" len="med"/>
                      <a:tailEnd type="none" w="med" len="med"/>
                    </a:lnL>
                  </a:tcPr>
                </a:tc>
                <a:extLst>
                  <a:ext uri="{0D108BD9-81ED-4DB2-BD59-A6C34878D82A}">
                    <a16:rowId xmlns="" xmlns:a16="http://schemas.microsoft.com/office/drawing/2014/main" val="10006"/>
                  </a:ext>
                </a:extLst>
              </a:tr>
              <a:tr h="533414">
                <a:tc>
                  <a:txBody>
                    <a:bodyPr/>
                    <a:lstStyle/>
                    <a:p>
                      <a:pPr algn="ctr"/>
                      <a:r>
                        <a:rPr lang="zh-TW" altLang="en-US" sz="2400" b="1" dirty="0" smtClean="0">
                          <a:solidFill>
                            <a:srgbClr val="000066"/>
                          </a:solidFill>
                          <a:latin typeface="微軟正黑體" panose="020B0604030504040204" pitchFamily="34" charset="-120"/>
                          <a:ea typeface="微軟正黑體" panose="020B0604030504040204" pitchFamily="34" charset="-120"/>
                        </a:rPr>
                        <a:t>寫作測驗</a:t>
                      </a:r>
                      <a:endParaRPr lang="zh-TW" altLang="en-US" sz="2400" b="1" dirty="0">
                        <a:solidFill>
                          <a:srgbClr val="000066"/>
                        </a:solidFill>
                        <a:latin typeface="微軟正黑體" panose="020B0604030504040204" pitchFamily="34" charset="-120"/>
                        <a:ea typeface="微軟正黑體" panose="020B0604030504040204" pitchFamily="34" charset="-120"/>
                      </a:endParaRPr>
                    </a:p>
                  </a:txBody>
                  <a:tcPr marL="68578" marR="68578" marT="34283" marB="34283"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400" b="1" dirty="0" smtClean="0">
                          <a:solidFill>
                            <a:srgbClr val="000066"/>
                          </a:solidFill>
                          <a:latin typeface="微軟正黑體" panose="020B0604030504040204" pitchFamily="34" charset="-120"/>
                          <a:ea typeface="微軟正黑體" panose="020B0604030504040204" pitchFamily="34" charset="-120"/>
                        </a:rPr>
                        <a:t>50</a:t>
                      </a:r>
                      <a:r>
                        <a:rPr lang="zh-TW" altLang="en-US" sz="2400" b="1" dirty="0" smtClean="0">
                          <a:solidFill>
                            <a:srgbClr val="000066"/>
                          </a:solidFill>
                          <a:latin typeface="微軟正黑體" panose="020B0604030504040204" pitchFamily="34" charset="-120"/>
                          <a:ea typeface="微軟正黑體" panose="020B0604030504040204" pitchFamily="34" charset="-120"/>
                        </a:rPr>
                        <a:t>分鐘</a:t>
                      </a:r>
                      <a:endParaRPr lang="zh-TW" altLang="en-US" sz="2400" dirty="0">
                        <a:solidFill>
                          <a:srgbClr val="000066"/>
                        </a:solidFill>
                      </a:endParaRPr>
                    </a:p>
                  </a:txBody>
                  <a:tcPr marL="68578" marR="68578" marT="34283" marB="34283" anchor="ctr">
                    <a:lnR w="12700" cap="flat" cmpd="sng" algn="ctr">
                      <a:solidFill>
                        <a:schemeClr val="bg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400" b="1" dirty="0" smtClean="0">
                          <a:solidFill>
                            <a:srgbClr val="000066"/>
                          </a:solidFill>
                          <a:latin typeface="微軟正黑體" panose="020B0604030504040204" pitchFamily="34" charset="-120"/>
                          <a:ea typeface="微軟正黑體" panose="020B0604030504040204" pitchFamily="34" charset="-120"/>
                        </a:rPr>
                        <a:t>1</a:t>
                      </a:r>
                      <a:r>
                        <a:rPr lang="zh-TW" altLang="en-US" sz="2400" b="1" dirty="0" smtClean="0">
                          <a:solidFill>
                            <a:srgbClr val="000066"/>
                          </a:solidFill>
                          <a:latin typeface="微軟正黑體" panose="020B0604030504040204" pitchFamily="34" charset="-120"/>
                          <a:ea typeface="微軟正黑體" panose="020B0604030504040204" pitchFamily="34" charset="-120"/>
                        </a:rPr>
                        <a:t>題</a:t>
                      </a:r>
                    </a:p>
                  </a:txBody>
                  <a:tcPr marL="68578" marR="68578" marT="34283" marB="34283" anchor="ctr">
                    <a:lnL w="12700" cap="flat" cmpd="sng" algn="ctr">
                      <a:solidFill>
                        <a:schemeClr val="bg1"/>
                      </a:solidFill>
                      <a:prstDash val="solid"/>
                      <a:round/>
                      <a:headEnd type="none" w="med" len="med"/>
                      <a:tailEnd type="none" w="med" len="med"/>
                    </a:lnL>
                  </a:tcPr>
                </a:tc>
                <a:extLst>
                  <a:ext uri="{0D108BD9-81ED-4DB2-BD59-A6C34878D82A}">
                    <a16:rowId xmlns="" xmlns:a16="http://schemas.microsoft.com/office/drawing/2014/main" val="10007"/>
                  </a:ext>
                </a:extLst>
              </a:tr>
            </a:tbl>
          </a:graphicData>
        </a:graphic>
      </p:graphicFrame>
      <p:sp>
        <p:nvSpPr>
          <p:cNvPr id="3" name="投影片編號版面配置區 2"/>
          <p:cNvSpPr>
            <a:spLocks noGrp="1"/>
          </p:cNvSpPr>
          <p:nvPr>
            <p:ph type="sldNum" sz="quarter" idx="12"/>
          </p:nvPr>
        </p:nvSpPr>
        <p:spPr/>
        <p:txBody>
          <a:bodyPr/>
          <a:lstStyle/>
          <a:p>
            <a:pPr>
              <a:defRPr/>
            </a:pPr>
            <a:fld id="{3548463A-7E03-4A8F-8320-8F714E253DCD}" type="slidenum">
              <a:rPr lang="zh-TW" altLang="en-US" sz="2000"/>
              <a:pPr>
                <a:defRPr/>
              </a:pPr>
              <a:t>83</a:t>
            </a:fld>
            <a:endParaRPr lang="zh-TW" altLang="en-US" sz="2000" dirty="0"/>
          </a:p>
        </p:txBody>
      </p:sp>
    </p:spTree>
    <p:extLst>
      <p:ext uri="{BB962C8B-B14F-4D97-AF65-F5344CB8AC3E}">
        <p14:creationId xmlns:p14="http://schemas.microsoft.com/office/powerpoint/2010/main" xmlns="" val="2322358773"/>
      </p:ext>
    </p:extLst>
  </p:cSld>
  <p:clrMapOvr>
    <a:masterClrMapping/>
  </p:clrMapOvr>
  <p:transition spd="slow"/>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標題 1"/>
          <p:cNvSpPr>
            <a:spLocks noGrp="1"/>
          </p:cNvSpPr>
          <p:nvPr>
            <p:ph type="title"/>
          </p:nvPr>
        </p:nvSpPr>
        <p:spPr>
          <a:xfrm>
            <a:off x="2592388" y="623888"/>
            <a:ext cx="8912225" cy="1281112"/>
          </a:xfrm>
        </p:spPr>
        <p:txBody>
          <a:bodyPr/>
          <a:lstStyle/>
          <a:p>
            <a:pPr>
              <a:defRPr/>
            </a:pPr>
            <a:r>
              <a:rPr lang="zh-TW" altLang="zh-TW" dirty="0" smtClean="0"/>
              <a:t>英語科整體能力</a:t>
            </a:r>
            <a:r>
              <a:rPr lang="zh-TW" altLang="zh-TW" dirty="0">
                <a:latin typeface="+mn-ea"/>
              </a:rPr>
              <a:t>加權</a:t>
            </a:r>
            <a:r>
              <a:rPr lang="zh-TW" altLang="zh-TW" dirty="0" smtClean="0">
                <a:latin typeface="+mn-ea"/>
              </a:rPr>
              <a:t>分數</a:t>
            </a:r>
            <a:r>
              <a:rPr lang="zh-TW" altLang="en-US" dirty="0" smtClean="0"/>
              <a:t>如何計算？</a:t>
            </a:r>
          </a:p>
        </p:txBody>
      </p:sp>
      <p:sp>
        <p:nvSpPr>
          <p:cNvPr id="5124" name="內容版面配置區 2"/>
          <p:cNvSpPr>
            <a:spLocks noGrp="1"/>
          </p:cNvSpPr>
          <p:nvPr>
            <p:ph idx="1"/>
          </p:nvPr>
        </p:nvSpPr>
        <p:spPr>
          <a:xfrm>
            <a:off x="2589213" y="1641475"/>
            <a:ext cx="8915400" cy="3776663"/>
          </a:xfrm>
        </p:spPr>
        <p:txBody>
          <a:bodyPr/>
          <a:lstStyle/>
          <a:p>
            <a:pPr>
              <a:defRPr/>
            </a:pPr>
            <a:r>
              <a:rPr lang="zh-TW" altLang="zh-TW" sz="2800" dirty="0" smtClean="0">
                <a:latin typeface="+mn-ea"/>
              </a:rPr>
              <a:t>英語科加權比重</a:t>
            </a:r>
            <a:r>
              <a:rPr lang="zh-TW" altLang="en-US" sz="2800" dirty="0" smtClean="0">
                <a:latin typeface="+mn-ea"/>
              </a:rPr>
              <a:t>：</a:t>
            </a:r>
            <a:r>
              <a:rPr lang="zh-TW" altLang="zh-TW" sz="2800" dirty="0" smtClean="0">
                <a:latin typeface="+mn-ea"/>
              </a:rPr>
              <a:t>聽力占</a:t>
            </a:r>
            <a:r>
              <a:rPr lang="en-US" altLang="zh-TW" sz="3200" dirty="0" smtClean="0">
                <a:solidFill>
                  <a:srgbClr val="FF0000"/>
                </a:solidFill>
                <a:latin typeface="+mn-ea"/>
              </a:rPr>
              <a:t>20</a:t>
            </a:r>
            <a:r>
              <a:rPr lang="zh-TW" altLang="zh-TW" sz="3200" dirty="0" smtClean="0">
                <a:solidFill>
                  <a:srgbClr val="FF0000"/>
                </a:solidFill>
                <a:latin typeface="+mn-ea"/>
              </a:rPr>
              <a:t>％</a:t>
            </a:r>
            <a:r>
              <a:rPr lang="zh-TW" altLang="zh-TW" sz="2800" dirty="0" smtClean="0">
                <a:latin typeface="+mn-ea"/>
              </a:rPr>
              <a:t>，閱讀占</a:t>
            </a:r>
            <a:r>
              <a:rPr lang="en-US" altLang="zh-TW" sz="3200" dirty="0" smtClean="0">
                <a:solidFill>
                  <a:srgbClr val="FF0000"/>
                </a:solidFill>
                <a:latin typeface="+mn-ea"/>
              </a:rPr>
              <a:t>80</a:t>
            </a:r>
            <a:r>
              <a:rPr lang="zh-TW" altLang="zh-TW" sz="3200" dirty="0" smtClean="0">
                <a:solidFill>
                  <a:srgbClr val="FF0000"/>
                </a:solidFill>
                <a:latin typeface="+mn-ea"/>
              </a:rPr>
              <a:t>％</a:t>
            </a:r>
            <a:endParaRPr lang="en-US" altLang="zh-TW" sz="2800" dirty="0" smtClean="0">
              <a:solidFill>
                <a:srgbClr val="FF0000"/>
              </a:solidFill>
              <a:latin typeface="+mn-ea"/>
            </a:endParaRPr>
          </a:p>
          <a:p>
            <a:pPr>
              <a:buFontTx/>
              <a:buNone/>
              <a:defRPr/>
            </a:pPr>
            <a:endParaRPr lang="en-US" altLang="zh-TW" dirty="0" smtClean="0">
              <a:latin typeface="+mn-ea"/>
            </a:endParaRPr>
          </a:p>
          <a:p>
            <a:pPr>
              <a:buFontTx/>
              <a:buNone/>
              <a:defRPr/>
            </a:pPr>
            <a:endParaRPr lang="en-US" altLang="zh-TW" dirty="0" smtClean="0">
              <a:latin typeface="+mn-ea"/>
            </a:endParaRPr>
          </a:p>
          <a:p>
            <a:pPr>
              <a:buFontTx/>
              <a:buNone/>
              <a:defRPr/>
            </a:pPr>
            <a:endParaRPr lang="en-US" altLang="zh-TW" dirty="0" smtClean="0">
              <a:latin typeface="+mn-ea"/>
            </a:endParaRPr>
          </a:p>
          <a:p>
            <a:pPr>
              <a:buFontTx/>
              <a:buNone/>
              <a:defRPr/>
            </a:pPr>
            <a:endParaRPr lang="en-US" altLang="zh-TW" sz="1200" dirty="0">
              <a:latin typeface="+mn-ea"/>
            </a:endParaRPr>
          </a:p>
          <a:p>
            <a:pPr>
              <a:buFontTx/>
              <a:buNone/>
              <a:defRPr/>
            </a:pPr>
            <a:endParaRPr lang="zh-TW" altLang="en-US" sz="2000" dirty="0">
              <a:latin typeface="+mn-ea"/>
            </a:endParaRPr>
          </a:p>
        </p:txBody>
      </p:sp>
      <p:graphicFrame>
        <p:nvGraphicFramePr>
          <p:cNvPr id="116740" name="Object 2"/>
          <p:cNvGraphicFramePr>
            <a:graphicFrameLocks noChangeAspect="1"/>
          </p:cNvGraphicFramePr>
          <p:nvPr/>
        </p:nvGraphicFramePr>
        <p:xfrm>
          <a:off x="2682875" y="2922588"/>
          <a:ext cx="8145463" cy="3641725"/>
        </p:xfrm>
        <a:graphic>
          <a:graphicData uri="http://schemas.openxmlformats.org/presentationml/2006/ole">
            <p:oleObj spid="_x0000_s145417" name="方程式" r:id="rId4" imgW="3403600" imgH="1524000" progId="Equation.3">
              <p:embed/>
            </p:oleObj>
          </a:graphicData>
        </a:graphic>
      </p:graphicFrame>
      <p:sp>
        <p:nvSpPr>
          <p:cNvPr id="5" name="投影片編號版面配置區 6"/>
          <p:cNvSpPr>
            <a:spLocks noGrp="1"/>
          </p:cNvSpPr>
          <p:nvPr>
            <p:ph type="sldNum" sz="quarter" idx="12"/>
          </p:nvPr>
        </p:nvSpPr>
        <p:spPr>
          <a:xfrm>
            <a:off x="531813" y="787400"/>
            <a:ext cx="779462" cy="365125"/>
          </a:xfrm>
        </p:spPr>
        <p:txBody>
          <a:bodyPr/>
          <a:lstStyle/>
          <a:p>
            <a:pPr>
              <a:defRPr/>
            </a:pPr>
            <a:r>
              <a:rPr lang="en-US" altLang="zh-TW" dirty="0" smtClean="0"/>
              <a:t>30</a:t>
            </a:r>
            <a:endParaRPr lang="zh-TW" altLang="en-US" dirty="0"/>
          </a:p>
        </p:txBody>
      </p:sp>
    </p:spTree>
    <p:extLst>
      <p:ext uri="{BB962C8B-B14F-4D97-AF65-F5344CB8AC3E}">
        <p14:creationId xmlns:p14="http://schemas.microsoft.com/office/powerpoint/2010/main" xmlns="" val="682888836"/>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標題 1"/>
          <p:cNvSpPr>
            <a:spLocks noGrp="1"/>
          </p:cNvSpPr>
          <p:nvPr>
            <p:ph type="title"/>
          </p:nvPr>
        </p:nvSpPr>
        <p:spPr>
          <a:xfrm>
            <a:off x="2592388" y="623888"/>
            <a:ext cx="8912225" cy="1281112"/>
          </a:xfrm>
        </p:spPr>
        <p:txBody>
          <a:bodyPr/>
          <a:lstStyle/>
          <a:p>
            <a:r>
              <a:rPr lang="zh-TW" altLang="en-US" b="1" smtClean="0"/>
              <a:t>教育會考</a:t>
            </a:r>
            <a:r>
              <a:rPr lang="en-US" altLang="zh-TW" b="1" dirty="0" smtClean="0"/>
              <a:t>-</a:t>
            </a:r>
            <a:r>
              <a:rPr lang="zh-TW" altLang="en-US" b="1" smtClean="0"/>
              <a:t>英語科計分說明</a:t>
            </a:r>
            <a:endParaRPr lang="zh-TW" altLang="en-US" smtClean="0"/>
          </a:p>
        </p:txBody>
      </p:sp>
      <p:sp>
        <p:nvSpPr>
          <p:cNvPr id="3" name="內容版面配置區 2"/>
          <p:cNvSpPr>
            <a:spLocks noGrp="1"/>
          </p:cNvSpPr>
          <p:nvPr>
            <p:ph idx="1"/>
          </p:nvPr>
        </p:nvSpPr>
        <p:spPr>
          <a:xfrm>
            <a:off x="1601788" y="1509713"/>
            <a:ext cx="3965575" cy="4881562"/>
          </a:xfrm>
        </p:spPr>
        <p:txBody>
          <a:bodyPr/>
          <a:lstStyle/>
          <a:p>
            <a:pPr eaLnBrk="1" fontAlgn="auto" hangingPunct="1">
              <a:spcAft>
                <a:spcPts val="0"/>
              </a:spcAft>
              <a:buFont typeface="Wingdings 3" charset="2"/>
              <a:buChar char=""/>
              <a:defRPr/>
            </a:pPr>
            <a:endParaRPr lang="en-US" altLang="zh-TW" sz="2600" dirty="0">
              <a:solidFill>
                <a:schemeClr val="tx1">
                  <a:lumMod val="75000"/>
                  <a:lumOff val="25000"/>
                </a:schemeClr>
              </a:solidFill>
            </a:endParaRPr>
          </a:p>
          <a:p>
            <a:pPr eaLnBrk="1" fontAlgn="auto" hangingPunct="1">
              <a:spcAft>
                <a:spcPts val="0"/>
              </a:spcAft>
              <a:buFont typeface="Wingdings 3" charset="2"/>
              <a:buChar char=""/>
              <a:defRPr/>
            </a:pPr>
            <a:r>
              <a:rPr lang="zh-TW" altLang="en-US" sz="2600" dirty="0">
                <a:solidFill>
                  <a:schemeClr val="tx1">
                    <a:lumMod val="75000"/>
                    <a:lumOff val="25000"/>
                  </a:schemeClr>
                </a:solidFill>
              </a:rPr>
              <a:t>依加權分數將考生區分</a:t>
            </a:r>
            <a:r>
              <a:rPr lang="zh-TW" altLang="en-US" sz="2600" dirty="0" smtClean="0">
                <a:solidFill>
                  <a:schemeClr val="tx1">
                    <a:lumMod val="75000"/>
                    <a:lumOff val="25000"/>
                  </a:schemeClr>
                </a:solidFill>
              </a:rPr>
              <a:t>為「</a:t>
            </a:r>
            <a:r>
              <a:rPr lang="zh-TW" altLang="en-US" sz="2600" dirty="0">
                <a:solidFill>
                  <a:schemeClr val="tx1">
                    <a:lumMod val="75000"/>
                    <a:lumOff val="25000"/>
                  </a:schemeClr>
                </a:solidFill>
              </a:rPr>
              <a:t>精熟」、「基礎」</a:t>
            </a:r>
            <a:r>
              <a:rPr lang="zh-TW" altLang="en-US" sz="2600" dirty="0" smtClean="0">
                <a:solidFill>
                  <a:schemeClr val="tx1">
                    <a:lumMod val="75000"/>
                    <a:lumOff val="25000"/>
                  </a:schemeClr>
                </a:solidFill>
              </a:rPr>
              <a:t>及「待加強」</a:t>
            </a:r>
            <a:r>
              <a:rPr lang="en-US" altLang="zh-TW" sz="2600" dirty="0" smtClean="0">
                <a:solidFill>
                  <a:schemeClr val="tx1">
                    <a:lumMod val="75000"/>
                    <a:lumOff val="25000"/>
                  </a:schemeClr>
                </a:solidFill>
              </a:rPr>
              <a:t>3 </a:t>
            </a:r>
            <a:r>
              <a:rPr lang="zh-TW" altLang="en-US" sz="2600" dirty="0" smtClean="0">
                <a:solidFill>
                  <a:schemeClr val="tx1">
                    <a:lumMod val="75000"/>
                    <a:lumOff val="25000"/>
                  </a:schemeClr>
                </a:solidFill>
              </a:rPr>
              <a:t>個能力等級。</a:t>
            </a:r>
            <a:endParaRPr lang="en-US" altLang="zh-TW" sz="2600" dirty="0" smtClean="0">
              <a:solidFill>
                <a:schemeClr val="tx1">
                  <a:lumMod val="75000"/>
                  <a:lumOff val="25000"/>
                </a:schemeClr>
              </a:solidFill>
            </a:endParaRPr>
          </a:p>
          <a:p>
            <a:pPr marL="0" indent="0" eaLnBrk="1" fontAlgn="auto" hangingPunct="1">
              <a:spcAft>
                <a:spcPts val="0"/>
              </a:spcAft>
              <a:buFont typeface="Wingdings 3" charset="2"/>
              <a:buNone/>
              <a:defRPr/>
            </a:pPr>
            <a:endParaRPr lang="en-US" altLang="zh-TW" sz="1400" dirty="0">
              <a:solidFill>
                <a:schemeClr val="tx1">
                  <a:lumMod val="75000"/>
                  <a:lumOff val="25000"/>
                </a:schemeClr>
              </a:solidFill>
            </a:endParaRPr>
          </a:p>
          <a:p>
            <a:pPr marL="0" indent="0" eaLnBrk="1" fontAlgn="auto" hangingPunct="1">
              <a:spcAft>
                <a:spcPts val="0"/>
              </a:spcAft>
              <a:buFont typeface="Wingdings 3" charset="2"/>
              <a:buNone/>
              <a:defRPr/>
            </a:pPr>
            <a:r>
              <a:rPr lang="en-US" altLang="zh-TW" dirty="0">
                <a:solidFill>
                  <a:srgbClr val="0000FF"/>
                </a:solidFill>
              </a:rPr>
              <a:t>(</a:t>
            </a:r>
            <a:r>
              <a:rPr lang="zh-TW" altLang="en-US" dirty="0">
                <a:solidFill>
                  <a:srgbClr val="0000FF"/>
                </a:solidFill>
              </a:rPr>
              <a:t>圖：以</a:t>
            </a:r>
            <a:r>
              <a:rPr lang="en-US" altLang="zh-TW" dirty="0" smtClean="0">
                <a:solidFill>
                  <a:srgbClr val="0000FF"/>
                </a:solidFill>
              </a:rPr>
              <a:t>104</a:t>
            </a:r>
            <a:r>
              <a:rPr lang="zh-TW" altLang="en-US" dirty="0" smtClean="0">
                <a:solidFill>
                  <a:srgbClr val="0000FF"/>
                </a:solidFill>
              </a:rPr>
              <a:t>年國中</a:t>
            </a:r>
            <a:r>
              <a:rPr lang="zh-TW" altLang="en-US" dirty="0">
                <a:solidFill>
                  <a:srgbClr val="0000FF"/>
                </a:solidFill>
              </a:rPr>
              <a:t>教育會考資料計算</a:t>
            </a:r>
            <a:r>
              <a:rPr lang="en-US" altLang="zh-TW" dirty="0" smtClean="0">
                <a:solidFill>
                  <a:srgbClr val="0000FF"/>
                </a:solidFill>
              </a:rPr>
              <a:t>)</a:t>
            </a:r>
            <a:endParaRPr lang="zh-TW" altLang="en-US" dirty="0">
              <a:solidFill>
                <a:srgbClr val="0000FF"/>
              </a:solidFill>
            </a:endParaRPr>
          </a:p>
        </p:txBody>
      </p:sp>
      <p:sp>
        <p:nvSpPr>
          <p:cNvPr id="7" name="投影片編號版面配置區 6"/>
          <p:cNvSpPr>
            <a:spLocks noGrp="1"/>
          </p:cNvSpPr>
          <p:nvPr>
            <p:ph type="sldNum" sz="quarter" idx="12"/>
          </p:nvPr>
        </p:nvSpPr>
        <p:spPr/>
        <p:txBody>
          <a:bodyPr/>
          <a:lstStyle/>
          <a:p>
            <a:pPr>
              <a:defRPr/>
            </a:pPr>
            <a:fld id="{1A335889-CAB2-4F21-BA11-3476605B9143}" type="slidenum">
              <a:rPr lang="zh-TW" altLang="en-US" smtClean="0"/>
              <a:pPr>
                <a:defRPr/>
              </a:pPr>
              <a:t>85</a:t>
            </a:fld>
            <a:endParaRPr lang="zh-TW" altLang="en-US"/>
          </a:p>
        </p:txBody>
      </p:sp>
      <p:graphicFrame>
        <p:nvGraphicFramePr>
          <p:cNvPr id="118789" name="內容版面配置區 5"/>
          <p:cNvGraphicFramePr>
            <a:graphicFrameLocks noChangeAspect="1"/>
          </p:cNvGraphicFramePr>
          <p:nvPr/>
        </p:nvGraphicFramePr>
        <p:xfrm>
          <a:off x="5646738" y="2127250"/>
          <a:ext cx="7051675" cy="5341938"/>
        </p:xfrm>
        <a:graphic>
          <a:graphicData uri="http://schemas.openxmlformats.org/presentationml/2006/ole">
            <p:oleObj spid="_x0000_s146441" name="文件" r:id="rId3" imgW="3631613" imgH="2750636" progId="Word.Document.12">
              <p:embed/>
            </p:oleObj>
          </a:graphicData>
        </a:graphic>
      </p:graphicFrame>
    </p:spTree>
    <p:extLst>
      <p:ext uri="{BB962C8B-B14F-4D97-AF65-F5344CB8AC3E}">
        <p14:creationId xmlns:p14="http://schemas.microsoft.com/office/powerpoint/2010/main" xmlns="" val="3596010097"/>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標題 1"/>
          <p:cNvSpPr>
            <a:spLocks noGrp="1"/>
          </p:cNvSpPr>
          <p:nvPr>
            <p:ph type="title"/>
          </p:nvPr>
        </p:nvSpPr>
        <p:spPr>
          <a:xfrm>
            <a:off x="1792288" y="623888"/>
            <a:ext cx="9712325" cy="1281112"/>
          </a:xfrm>
        </p:spPr>
        <p:txBody>
          <a:bodyPr/>
          <a:lstStyle/>
          <a:p>
            <a:r>
              <a:rPr lang="zh-TW" altLang="en-US" sz="4400" smtClean="0"/>
              <a:t>數學</a:t>
            </a:r>
            <a:r>
              <a:rPr lang="zh-TW" altLang="zh-TW" sz="4400" smtClean="0"/>
              <a:t>科</a:t>
            </a:r>
            <a:r>
              <a:rPr lang="zh-TW" altLang="en-US" sz="4400" smtClean="0"/>
              <a:t>選擇題與非選擇題</a:t>
            </a:r>
            <a:r>
              <a:rPr lang="zh-TW" altLang="zh-TW" sz="4400" smtClean="0"/>
              <a:t>標準設定</a:t>
            </a:r>
            <a:r>
              <a:rPr lang="zh-TW" altLang="en-US" sz="4400" smtClean="0"/>
              <a:t>結果</a:t>
            </a:r>
          </a:p>
        </p:txBody>
      </p:sp>
      <p:sp>
        <p:nvSpPr>
          <p:cNvPr id="41987" name="內容版面配置區 2"/>
          <p:cNvSpPr>
            <a:spLocks noGrp="1"/>
          </p:cNvSpPr>
          <p:nvPr>
            <p:ph idx="1"/>
          </p:nvPr>
        </p:nvSpPr>
        <p:spPr>
          <a:xfrm>
            <a:off x="1955800" y="1905000"/>
            <a:ext cx="8289925" cy="1323975"/>
          </a:xfrm>
        </p:spPr>
        <p:txBody>
          <a:bodyPr/>
          <a:lstStyle/>
          <a:p>
            <a:pPr>
              <a:defRPr/>
            </a:pPr>
            <a:r>
              <a:rPr lang="zh-TW" altLang="zh-TW" sz="3200" dirty="0" smtClean="0"/>
              <a:t>以</a:t>
            </a:r>
            <a:r>
              <a:rPr lang="en-US" altLang="zh-TW" sz="3200" dirty="0" smtClean="0"/>
              <a:t>104</a:t>
            </a:r>
            <a:r>
              <a:rPr lang="zh-TW" altLang="zh-TW" sz="3200" dirty="0" smtClean="0"/>
              <a:t>年國中教育會考為例：</a:t>
            </a:r>
            <a:endParaRPr lang="en-US" altLang="zh-TW" sz="3200" dirty="0" smtClean="0"/>
          </a:p>
          <a:p>
            <a:pPr marL="0" indent="0">
              <a:buFont typeface="Wingdings 3" panose="05040102010807070707" pitchFamily="18" charset="2"/>
              <a:buNone/>
              <a:defRPr/>
            </a:pPr>
            <a:r>
              <a:rPr lang="en-US" altLang="zh-TW" sz="3200" dirty="0" smtClean="0"/>
              <a:t>	</a:t>
            </a:r>
            <a:r>
              <a:rPr lang="zh-TW" altLang="zh-TW" sz="3200" dirty="0" smtClean="0"/>
              <a:t>選擇題</a:t>
            </a:r>
            <a:r>
              <a:rPr lang="zh-TW" altLang="en-US" sz="3200" dirty="0" smtClean="0"/>
              <a:t>：</a:t>
            </a:r>
            <a:r>
              <a:rPr lang="en-US" altLang="zh-TW" sz="3200" dirty="0" smtClean="0"/>
              <a:t>25</a:t>
            </a:r>
            <a:r>
              <a:rPr lang="zh-TW" altLang="zh-TW" sz="3200" dirty="0" smtClean="0"/>
              <a:t>題</a:t>
            </a:r>
            <a:endParaRPr lang="en-US" altLang="zh-TW" sz="3200" dirty="0" smtClean="0"/>
          </a:p>
          <a:p>
            <a:pPr marL="0" indent="0">
              <a:buFont typeface="Wingdings 3" panose="05040102010807070707" pitchFamily="18" charset="2"/>
              <a:buNone/>
              <a:defRPr/>
            </a:pPr>
            <a:r>
              <a:rPr lang="en-US" altLang="zh-TW" sz="3200" dirty="0" smtClean="0"/>
              <a:t>	</a:t>
            </a:r>
            <a:r>
              <a:rPr lang="zh-TW" altLang="zh-TW" sz="3200" dirty="0" smtClean="0"/>
              <a:t>非選擇題</a:t>
            </a:r>
            <a:r>
              <a:rPr lang="zh-TW" altLang="en-US" sz="3200" dirty="0" smtClean="0"/>
              <a:t>：</a:t>
            </a:r>
            <a:r>
              <a:rPr lang="en-US" altLang="zh-TW" sz="3200" dirty="0" smtClean="0"/>
              <a:t>2</a:t>
            </a:r>
            <a:r>
              <a:rPr lang="zh-TW" altLang="zh-TW" sz="3200" dirty="0" smtClean="0"/>
              <a:t>題（得分範圍為</a:t>
            </a:r>
            <a:r>
              <a:rPr lang="en-US" altLang="zh-TW" sz="3200" dirty="0" smtClean="0"/>
              <a:t>0</a:t>
            </a:r>
            <a:r>
              <a:rPr lang="zh-TW" altLang="zh-TW" sz="3200" dirty="0" smtClean="0"/>
              <a:t>至</a:t>
            </a:r>
            <a:r>
              <a:rPr lang="en-US" altLang="zh-TW" sz="3200" dirty="0" smtClean="0"/>
              <a:t>6</a:t>
            </a:r>
            <a:r>
              <a:rPr lang="zh-TW" altLang="zh-TW" sz="3200" dirty="0" smtClean="0"/>
              <a:t>分）</a:t>
            </a:r>
            <a:endParaRPr lang="en-US" altLang="zh-TW" sz="3200" dirty="0" smtClean="0"/>
          </a:p>
          <a:p>
            <a:pPr>
              <a:buFontTx/>
              <a:buNone/>
              <a:defRPr/>
            </a:pPr>
            <a:endParaRPr lang="en-US" altLang="zh-TW" sz="1100" dirty="0"/>
          </a:p>
        </p:txBody>
      </p:sp>
      <p:sp>
        <p:nvSpPr>
          <p:cNvPr id="4" name="投影片編號版面配置區 6"/>
          <p:cNvSpPr>
            <a:spLocks noGrp="1"/>
          </p:cNvSpPr>
          <p:nvPr>
            <p:ph type="sldNum" sz="quarter" idx="12"/>
          </p:nvPr>
        </p:nvSpPr>
        <p:spPr>
          <a:xfrm>
            <a:off x="531813" y="787400"/>
            <a:ext cx="779462" cy="365125"/>
          </a:xfrm>
        </p:spPr>
        <p:txBody>
          <a:bodyPr/>
          <a:lstStyle/>
          <a:p>
            <a:pPr>
              <a:defRPr/>
            </a:pPr>
            <a:r>
              <a:rPr lang="en-US" altLang="zh-TW" dirty="0" smtClean="0"/>
              <a:t>33</a:t>
            </a:r>
            <a:endParaRPr lang="zh-TW" altLang="en-US" dirty="0"/>
          </a:p>
        </p:txBody>
      </p:sp>
    </p:spTree>
    <p:extLst>
      <p:ext uri="{BB962C8B-B14F-4D97-AF65-F5344CB8AC3E}">
        <p14:creationId xmlns:p14="http://schemas.microsoft.com/office/powerpoint/2010/main" xmlns="" val="1856926283"/>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標題 1"/>
          <p:cNvSpPr>
            <a:spLocks noGrp="1"/>
          </p:cNvSpPr>
          <p:nvPr>
            <p:ph type="title"/>
          </p:nvPr>
        </p:nvSpPr>
        <p:spPr>
          <a:xfrm>
            <a:off x="2592388" y="623888"/>
            <a:ext cx="8912225" cy="1281112"/>
          </a:xfrm>
        </p:spPr>
        <p:txBody>
          <a:bodyPr/>
          <a:lstStyle/>
          <a:p>
            <a:r>
              <a:rPr lang="zh-TW" altLang="en-US" smtClean="0"/>
              <a:t>數學科</a:t>
            </a:r>
            <a:r>
              <a:rPr lang="zh-TW" altLang="zh-TW" smtClean="0"/>
              <a:t>整體能力加權分數</a:t>
            </a:r>
            <a:r>
              <a:rPr lang="zh-TW" altLang="en-US" smtClean="0"/>
              <a:t>如何計算？</a:t>
            </a:r>
          </a:p>
        </p:txBody>
      </p:sp>
      <p:sp>
        <p:nvSpPr>
          <p:cNvPr id="43011" name="內容版面配置區 2"/>
          <p:cNvSpPr>
            <a:spLocks noGrp="1"/>
          </p:cNvSpPr>
          <p:nvPr>
            <p:ph idx="1"/>
          </p:nvPr>
        </p:nvSpPr>
        <p:spPr>
          <a:xfrm>
            <a:off x="1847850" y="1600200"/>
            <a:ext cx="8229600" cy="4781550"/>
          </a:xfrm>
        </p:spPr>
        <p:txBody>
          <a:bodyPr/>
          <a:lstStyle/>
          <a:p>
            <a:pPr>
              <a:defRPr/>
            </a:pPr>
            <a:r>
              <a:rPr lang="zh-TW" altLang="zh-TW" sz="2800" dirty="0">
                <a:latin typeface="+mn-ea"/>
              </a:rPr>
              <a:t>加權比重</a:t>
            </a:r>
            <a:r>
              <a:rPr lang="zh-TW" altLang="en-US" sz="2800" dirty="0">
                <a:latin typeface="+mn-ea"/>
              </a:rPr>
              <a:t>：</a:t>
            </a:r>
            <a:r>
              <a:rPr lang="zh-TW" altLang="zh-TW" sz="2800" dirty="0">
                <a:latin typeface="+mn-ea"/>
              </a:rPr>
              <a:t>選擇題佔</a:t>
            </a:r>
            <a:r>
              <a:rPr lang="en-US" altLang="zh-TW" sz="2800" dirty="0">
                <a:solidFill>
                  <a:srgbClr val="FF0000"/>
                </a:solidFill>
                <a:latin typeface="+mn-ea"/>
              </a:rPr>
              <a:t>85</a:t>
            </a:r>
            <a:r>
              <a:rPr lang="zh-TW" altLang="zh-TW" sz="2800" dirty="0">
                <a:solidFill>
                  <a:srgbClr val="FF0000"/>
                </a:solidFill>
                <a:latin typeface="+mn-ea"/>
              </a:rPr>
              <a:t>％</a:t>
            </a:r>
            <a:r>
              <a:rPr lang="zh-TW" altLang="zh-TW" sz="2800" dirty="0">
                <a:latin typeface="+mn-ea"/>
              </a:rPr>
              <a:t>，非選擇題佔</a:t>
            </a:r>
            <a:r>
              <a:rPr lang="en-US" altLang="zh-TW" sz="2800" dirty="0">
                <a:solidFill>
                  <a:srgbClr val="FF0000"/>
                </a:solidFill>
                <a:latin typeface="+mn-ea"/>
              </a:rPr>
              <a:t>15</a:t>
            </a:r>
            <a:r>
              <a:rPr lang="zh-TW" altLang="zh-TW" sz="2800" dirty="0">
                <a:solidFill>
                  <a:srgbClr val="FF0000"/>
                </a:solidFill>
                <a:latin typeface="+mn-ea"/>
              </a:rPr>
              <a:t>％</a:t>
            </a:r>
            <a:endParaRPr lang="en-US" altLang="zh-TW" sz="2800" dirty="0">
              <a:solidFill>
                <a:srgbClr val="FF0000"/>
              </a:solidFill>
              <a:latin typeface="+mn-ea"/>
            </a:endParaRPr>
          </a:p>
          <a:p>
            <a:pPr>
              <a:buFontTx/>
              <a:buNone/>
              <a:defRPr/>
            </a:pPr>
            <a:endParaRPr lang="en-US" altLang="zh-TW" dirty="0" smtClean="0"/>
          </a:p>
          <a:p>
            <a:pPr>
              <a:buFontTx/>
              <a:buNone/>
              <a:defRPr/>
            </a:pPr>
            <a:endParaRPr lang="en-US" altLang="zh-TW" dirty="0" smtClean="0"/>
          </a:p>
          <a:p>
            <a:pPr>
              <a:buFontTx/>
              <a:buNone/>
              <a:defRPr/>
            </a:pPr>
            <a:endParaRPr lang="en-US" altLang="zh-TW" dirty="0" smtClean="0"/>
          </a:p>
          <a:p>
            <a:pPr>
              <a:buFontTx/>
              <a:buNone/>
              <a:defRPr/>
            </a:pPr>
            <a:endParaRPr lang="en-US" altLang="zh-TW" sz="1200" dirty="0"/>
          </a:p>
          <a:p>
            <a:pPr>
              <a:buFontTx/>
              <a:buNone/>
              <a:defRPr/>
            </a:pPr>
            <a:endParaRPr lang="zh-TW" altLang="en-US" sz="2000" dirty="0"/>
          </a:p>
        </p:txBody>
      </p:sp>
      <p:graphicFrame>
        <p:nvGraphicFramePr>
          <p:cNvPr id="123908" name="Object 2"/>
          <p:cNvGraphicFramePr>
            <a:graphicFrameLocks noChangeAspect="1"/>
          </p:cNvGraphicFramePr>
          <p:nvPr/>
        </p:nvGraphicFramePr>
        <p:xfrm>
          <a:off x="2114550" y="2481263"/>
          <a:ext cx="8675688" cy="3768725"/>
        </p:xfrm>
        <a:graphic>
          <a:graphicData uri="http://schemas.openxmlformats.org/presentationml/2006/ole">
            <p:oleObj spid="_x0000_s147465" name="Equation" r:id="rId3" imgW="3505200" imgH="1524000" progId="">
              <p:embed/>
            </p:oleObj>
          </a:graphicData>
        </a:graphic>
      </p:graphicFrame>
      <p:sp>
        <p:nvSpPr>
          <p:cNvPr id="5" name="投影片編號版面配置區 6"/>
          <p:cNvSpPr>
            <a:spLocks noGrp="1"/>
          </p:cNvSpPr>
          <p:nvPr>
            <p:ph type="sldNum" sz="quarter" idx="12"/>
          </p:nvPr>
        </p:nvSpPr>
        <p:spPr>
          <a:xfrm>
            <a:off x="531813" y="787400"/>
            <a:ext cx="779462" cy="365125"/>
          </a:xfrm>
        </p:spPr>
        <p:txBody>
          <a:bodyPr/>
          <a:lstStyle/>
          <a:p>
            <a:pPr>
              <a:defRPr/>
            </a:pPr>
            <a:r>
              <a:rPr lang="en-US" altLang="zh-TW" dirty="0" smtClean="0"/>
              <a:t>34</a:t>
            </a:r>
            <a:endParaRPr lang="zh-TW" altLang="en-US" dirty="0"/>
          </a:p>
        </p:txBody>
      </p:sp>
    </p:spTree>
    <p:extLst>
      <p:ext uri="{BB962C8B-B14F-4D97-AF65-F5344CB8AC3E}">
        <p14:creationId xmlns:p14="http://schemas.microsoft.com/office/powerpoint/2010/main" xmlns="" val="1410721035"/>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667000" y="2705100"/>
            <a:ext cx="6858000" cy="1122363"/>
          </a:xfrm>
          <a:prstGeom prst="rect">
            <a:avLst/>
          </a:prstGeom>
          <a:solidFill>
            <a:srgbClr val="008000">
              <a:alpha val="6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0" lang="zh-TW" altLang="en-US" sz="1350">
              <a:solidFill>
                <a:prstClr val="white"/>
              </a:solidFill>
            </a:endParaRPr>
          </a:p>
        </p:txBody>
      </p:sp>
      <p:sp>
        <p:nvSpPr>
          <p:cNvPr id="160771" name="標題 3"/>
          <p:cNvSpPr>
            <a:spLocks noGrp="1"/>
          </p:cNvSpPr>
          <p:nvPr>
            <p:ph type="title"/>
          </p:nvPr>
        </p:nvSpPr>
        <p:spPr>
          <a:xfrm>
            <a:off x="3375025" y="3041650"/>
            <a:ext cx="5829300" cy="692150"/>
          </a:xfrm>
        </p:spPr>
        <p:txBody>
          <a:bodyPr/>
          <a:lstStyle/>
          <a:p>
            <a:pPr eaLnBrk="1" hangingPunct="1"/>
            <a:r>
              <a:rPr lang="zh-TW" altLang="en-US" sz="4500" dirty="0">
                <a:solidFill>
                  <a:schemeClr val="bg1"/>
                </a:solidFill>
                <a:latin typeface="華康華綜體W5" panose="020B0509000000000000" pitchFamily="49" charset="-120"/>
                <a:ea typeface="華康華綜體W5" panose="020B0509000000000000" pitchFamily="49" charset="-120"/>
              </a:rPr>
              <a:t>五專招生管道簡介</a:t>
            </a:r>
            <a:endParaRPr lang="zh-TW" altLang="en-US" sz="4500" dirty="0" smtClean="0">
              <a:solidFill>
                <a:schemeClr val="bg1"/>
              </a:solidFill>
              <a:latin typeface="華康華綜體W5" panose="020B0509000000000000" pitchFamily="49" charset="-120"/>
              <a:ea typeface="華康華綜體W5" panose="020B0509000000000000" pitchFamily="49" charset="-120"/>
            </a:endParaRPr>
          </a:p>
        </p:txBody>
      </p:sp>
      <p:pic>
        <p:nvPicPr>
          <p:cNvPr id="160772" name="圖片 24"/>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451475" y="1479550"/>
            <a:ext cx="4073525" cy="957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投影片編號版面配置區 6"/>
          <p:cNvSpPr>
            <a:spLocks noGrp="1"/>
          </p:cNvSpPr>
          <p:nvPr>
            <p:ph type="sldNum" sz="quarter" idx="12"/>
          </p:nvPr>
        </p:nvSpPr>
        <p:spPr/>
        <p:txBody>
          <a:bodyPr/>
          <a:lstStyle/>
          <a:p>
            <a:pPr>
              <a:defRPr/>
            </a:pPr>
            <a:r>
              <a:rPr lang="en-US" altLang="zh-TW" sz="2000" dirty="0" smtClean="0"/>
              <a:t>108</a:t>
            </a:r>
            <a:endParaRPr lang="zh-TW" altLang="en-US" sz="2000" dirty="0"/>
          </a:p>
        </p:txBody>
      </p:sp>
    </p:spTree>
    <p:extLst>
      <p:ext uri="{BB962C8B-B14F-4D97-AF65-F5344CB8AC3E}">
        <p14:creationId xmlns:p14="http://schemas.microsoft.com/office/powerpoint/2010/main" xmlns="" val="2924060263"/>
      </p:ext>
    </p:extLst>
  </p:cSld>
  <p:clrMapOvr>
    <a:masterClrMapping/>
  </p:clrMapOvr>
  <p:transition spd="slow">
    <p:wipe dir="d"/>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766661" y="690211"/>
            <a:ext cx="8911687" cy="1280890"/>
          </a:xfrm>
        </p:spPr>
        <p:txBody>
          <a:bodyPr/>
          <a:lstStyle/>
          <a:p>
            <a:r>
              <a:rPr lang="zh-TW" altLang="en-US" sz="4000" dirty="0" smtClean="0"/>
              <a:t>重要</a:t>
            </a:r>
            <a:r>
              <a:rPr lang="zh-TW" altLang="en-US" sz="4000" dirty="0"/>
              <a:t>變革事項</a:t>
            </a:r>
          </a:p>
        </p:txBody>
      </p:sp>
      <p:sp>
        <p:nvSpPr>
          <p:cNvPr id="3" name="內容版面配置區 2"/>
          <p:cNvSpPr>
            <a:spLocks noGrp="1"/>
          </p:cNvSpPr>
          <p:nvPr>
            <p:ph idx="1"/>
          </p:nvPr>
        </p:nvSpPr>
        <p:spPr>
          <a:xfrm>
            <a:off x="1766661" y="1692924"/>
            <a:ext cx="8915400" cy="3777622"/>
          </a:xfrm>
        </p:spPr>
        <p:txBody>
          <a:bodyPr/>
          <a:lstStyle/>
          <a:p>
            <a:r>
              <a:rPr lang="en-US" altLang="zh-TW" sz="2400" dirty="0" smtClean="0"/>
              <a:t>105</a:t>
            </a:r>
            <a:r>
              <a:rPr lang="zh-TW" altLang="en-US" sz="2400" dirty="0"/>
              <a:t>學年度五專招生以「免試入學」為主要招生管道</a:t>
            </a:r>
            <a:r>
              <a:rPr lang="zh-TW" altLang="en-US" sz="2400" dirty="0" smtClean="0"/>
              <a:t>，七年</a:t>
            </a:r>
            <a:r>
              <a:rPr lang="zh-TW" altLang="en-US" sz="2400" dirty="0"/>
              <a:t>一貫制系組則採「特色招生甄選入學」辦理招生</a:t>
            </a:r>
            <a:r>
              <a:rPr lang="zh-TW" altLang="en-US" sz="2400" dirty="0" smtClean="0"/>
              <a:t>。</a:t>
            </a:r>
            <a:r>
              <a:rPr lang="en-US" altLang="zh-TW" sz="2400" dirty="0" smtClean="0"/>
              <a:t>105</a:t>
            </a:r>
            <a:r>
              <a:rPr lang="zh-TW" altLang="en-US" sz="2400" dirty="0"/>
              <a:t>學年度</a:t>
            </a:r>
            <a:r>
              <a:rPr lang="zh-TW" altLang="en-US" sz="2400" b="1" dirty="0">
                <a:solidFill>
                  <a:srgbClr val="FF0000"/>
                </a:solidFill>
              </a:rPr>
              <a:t>五專免試入學另有部分學校之招生名額</a:t>
            </a:r>
            <a:r>
              <a:rPr lang="zh-TW" altLang="en-US" sz="2400" b="1" dirty="0" smtClean="0">
                <a:solidFill>
                  <a:srgbClr val="FF0000"/>
                </a:solidFill>
              </a:rPr>
              <a:t>併入高中</a:t>
            </a:r>
            <a:r>
              <a:rPr lang="zh-TW" altLang="en-US" sz="2400" b="1" dirty="0">
                <a:solidFill>
                  <a:srgbClr val="FF0000"/>
                </a:solidFill>
              </a:rPr>
              <a:t>職免試就學區辦理招生</a:t>
            </a:r>
            <a:r>
              <a:rPr lang="zh-TW" altLang="en-US" sz="2400" dirty="0" smtClean="0"/>
              <a:t>，辦理之招生區分別為桃連區、竹苗區、中投區、彰化區、雲林區、嘉義區、臺南區、高雄區、屏東區、宜蘭區、花蓮區、臺東區、澎湖區及金門區等</a:t>
            </a:r>
            <a:r>
              <a:rPr lang="en-US" altLang="zh-TW" sz="2400" dirty="0" smtClean="0"/>
              <a:t>14</a:t>
            </a:r>
            <a:r>
              <a:rPr lang="zh-TW" altLang="en-US" sz="2400" dirty="0"/>
              <a:t>個就學區，因此報名前揭</a:t>
            </a:r>
            <a:r>
              <a:rPr lang="en-US" altLang="zh-TW" sz="2400" dirty="0"/>
              <a:t>14</a:t>
            </a:r>
            <a:r>
              <a:rPr lang="zh-TW" altLang="en-US" sz="2400" dirty="0"/>
              <a:t>個招生區</a:t>
            </a:r>
            <a:r>
              <a:rPr lang="zh-TW" altLang="en-US" sz="2400" dirty="0" smtClean="0"/>
              <a:t>之考生</a:t>
            </a:r>
            <a:r>
              <a:rPr lang="zh-TW" altLang="en-US" sz="2400" dirty="0"/>
              <a:t>，若對於五專招生科組有就讀意願者，可於志願</a:t>
            </a:r>
            <a:r>
              <a:rPr lang="zh-TW" altLang="en-US" sz="2400" dirty="0" smtClean="0"/>
              <a:t>選填</a:t>
            </a:r>
            <a:r>
              <a:rPr lang="zh-TW" altLang="en-US" sz="2400" dirty="0"/>
              <a:t>時同時選填五專之招生志願，惟其超額比</a:t>
            </a:r>
            <a:r>
              <a:rPr lang="zh-TW" altLang="en-US" sz="2400" dirty="0" smtClean="0"/>
              <a:t>序項目</a:t>
            </a:r>
            <a:r>
              <a:rPr lang="zh-TW" altLang="en-US" sz="2400" dirty="0"/>
              <a:t>及</a:t>
            </a:r>
            <a:r>
              <a:rPr lang="zh-TW" altLang="en-US" sz="2400" dirty="0" smtClean="0"/>
              <a:t>積分</a:t>
            </a:r>
            <a:r>
              <a:rPr lang="zh-TW" altLang="en-US" sz="2400" dirty="0"/>
              <a:t>計分方式，依該就學區之採計方式辦理。</a:t>
            </a:r>
          </a:p>
          <a:p>
            <a:r>
              <a:rPr lang="en-US" altLang="zh-TW" sz="2400" dirty="0" smtClean="0"/>
              <a:t>105</a:t>
            </a:r>
            <a:r>
              <a:rPr lang="zh-TW" altLang="en-US" sz="2400" dirty="0"/>
              <a:t>學年度各五專招生學校科組均於五專各區聯合</a:t>
            </a:r>
            <a:r>
              <a:rPr lang="zh-TW" altLang="en-US" sz="2400" dirty="0" smtClean="0"/>
              <a:t>免試入學</a:t>
            </a:r>
            <a:r>
              <a:rPr lang="zh-TW" altLang="en-US" sz="2400" dirty="0"/>
              <a:t>提撥招生名額辦理招生作業，請務必留意五專各</a:t>
            </a:r>
            <a:r>
              <a:rPr lang="zh-TW" altLang="en-US" sz="2400" dirty="0" smtClean="0"/>
              <a:t>區聯合</a:t>
            </a:r>
            <a:r>
              <a:rPr lang="zh-TW" altLang="en-US" sz="2400" dirty="0"/>
              <a:t>免試入學招生簡章及相關資訊。</a:t>
            </a:r>
          </a:p>
        </p:txBody>
      </p:sp>
      <p:sp>
        <p:nvSpPr>
          <p:cNvPr id="4" name="投影片編號版面配置區 3"/>
          <p:cNvSpPr>
            <a:spLocks noGrp="1"/>
          </p:cNvSpPr>
          <p:nvPr>
            <p:ph type="sldNum" sz="quarter" idx="12"/>
          </p:nvPr>
        </p:nvSpPr>
        <p:spPr/>
        <p:txBody>
          <a:bodyPr/>
          <a:lstStyle/>
          <a:p>
            <a:pPr>
              <a:defRPr/>
            </a:pPr>
            <a:r>
              <a:rPr lang="en-US" altLang="zh-TW" sz="2000" dirty="0" smtClean="0"/>
              <a:t>109</a:t>
            </a:r>
            <a:endParaRPr lang="zh-TW" altLang="en-US" sz="2000" dirty="0"/>
          </a:p>
        </p:txBody>
      </p:sp>
    </p:spTree>
    <p:extLst>
      <p:ext uri="{BB962C8B-B14F-4D97-AF65-F5344CB8AC3E}">
        <p14:creationId xmlns:p14="http://schemas.microsoft.com/office/powerpoint/2010/main" xmlns="" val="28907950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nvGraphicFramePr>
        <p:xfrm>
          <a:off x="1755775" y="787400"/>
          <a:ext cx="10287000" cy="4908549"/>
        </p:xfrm>
        <a:graphic>
          <a:graphicData uri="http://schemas.openxmlformats.org/drawingml/2006/table">
            <a:tbl>
              <a:tblPr firstRow="1" firstCol="1" bandRow="1" bandCol="1">
                <a:tableStyleId>{5C22544A-7EE6-4342-B048-85BDC9FD1C3A}</a:tableStyleId>
              </a:tblPr>
              <a:tblGrid>
                <a:gridCol w="485156">
                  <a:extLst>
                    <a:ext uri="{9D8B030D-6E8A-4147-A177-3AD203B41FA5}">
                      <a16:colId xmlns="" xmlns:a16="http://schemas.microsoft.com/office/drawing/2014/main" val="20000"/>
                    </a:ext>
                  </a:extLst>
                </a:gridCol>
                <a:gridCol w="1206932">
                  <a:extLst>
                    <a:ext uri="{9D8B030D-6E8A-4147-A177-3AD203B41FA5}">
                      <a16:colId xmlns="" xmlns:a16="http://schemas.microsoft.com/office/drawing/2014/main" val="20001"/>
                    </a:ext>
                  </a:extLst>
                </a:gridCol>
                <a:gridCol w="1962859">
                  <a:extLst>
                    <a:ext uri="{9D8B030D-6E8A-4147-A177-3AD203B41FA5}">
                      <a16:colId xmlns="" xmlns:a16="http://schemas.microsoft.com/office/drawing/2014/main" val="20002"/>
                    </a:ext>
                  </a:extLst>
                </a:gridCol>
                <a:gridCol w="6632053">
                  <a:extLst>
                    <a:ext uri="{9D8B030D-6E8A-4147-A177-3AD203B41FA5}">
                      <a16:colId xmlns="" xmlns:a16="http://schemas.microsoft.com/office/drawing/2014/main" val="20003"/>
                    </a:ext>
                  </a:extLst>
                </a:gridCol>
              </a:tblGrid>
              <a:tr h="428427">
                <a:tc>
                  <a:txBody>
                    <a:bodyPr/>
                    <a:lstStyle/>
                    <a:p>
                      <a:pPr algn="ctr">
                        <a:spcAft>
                          <a:spcPts val="0"/>
                        </a:spcAft>
                      </a:pPr>
                      <a:endParaRPr lang="zh-TW" sz="28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3023" marR="53023" marT="0" marB="0" anchor="ctr"/>
                </a:tc>
                <a:tc>
                  <a:txBody>
                    <a:bodyPr/>
                    <a:lstStyle/>
                    <a:p>
                      <a:pPr algn="ctr">
                        <a:spcAft>
                          <a:spcPts val="0"/>
                        </a:spcAft>
                      </a:pPr>
                      <a:r>
                        <a:rPr lang="zh-TW" sz="2000" kern="100" dirty="0">
                          <a:effectLst/>
                        </a:rPr>
                        <a:t>日</a:t>
                      </a:r>
                      <a:endParaRPr lang="zh-TW" sz="2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8328" marR="58328" marT="0" marB="0" anchor="ctr"/>
                </a:tc>
                <a:tc>
                  <a:txBody>
                    <a:bodyPr/>
                    <a:lstStyle/>
                    <a:p>
                      <a:pPr algn="ctr">
                        <a:spcAft>
                          <a:spcPts val="0"/>
                        </a:spcAft>
                      </a:pPr>
                      <a:r>
                        <a:rPr lang="zh-TW" sz="2000" kern="100" dirty="0">
                          <a:effectLst/>
                        </a:rPr>
                        <a:t>星期</a:t>
                      </a:r>
                      <a:endParaRPr lang="zh-TW" sz="2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8328" marR="58328" marT="0" marB="0" anchor="ctr"/>
                </a:tc>
                <a:tc>
                  <a:txBody>
                    <a:bodyPr/>
                    <a:lstStyle/>
                    <a:p>
                      <a:pPr algn="ctr">
                        <a:lnSpc>
                          <a:spcPts val="2200"/>
                        </a:lnSpc>
                        <a:spcAft>
                          <a:spcPts val="0"/>
                        </a:spcAft>
                      </a:pPr>
                      <a:r>
                        <a:rPr lang="zh-TW" sz="2000" kern="100" dirty="0">
                          <a:effectLst/>
                        </a:rPr>
                        <a:t>辦理事項</a:t>
                      </a:r>
                      <a:endParaRPr lang="zh-TW" sz="2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8328" marR="58328" marT="0" marB="0" anchor="ctr"/>
                </a:tc>
                <a:extLst>
                  <a:ext uri="{0D108BD9-81ED-4DB2-BD59-A6C34878D82A}">
                    <a16:rowId xmlns="" xmlns:a16="http://schemas.microsoft.com/office/drawing/2014/main" val="10000"/>
                  </a:ext>
                </a:extLst>
              </a:tr>
              <a:tr h="1713707">
                <a:tc rowSpan="8">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TW" sz="2800" b="1" i="0" u="none" strike="noStrike" kern="100" cap="none" spc="0" normalizeH="0" baseline="0" noProof="0" dirty="0" smtClean="0">
                          <a:ln>
                            <a:noFill/>
                          </a:ln>
                          <a:solidFill>
                            <a:prstClr val="white"/>
                          </a:solidFill>
                          <a:effectLst/>
                          <a:uLnTx/>
                          <a:uFillTx/>
                          <a:latin typeface="+mn-lt"/>
                          <a:ea typeface="+mn-ea"/>
                          <a:cs typeface="+mn-cs"/>
                        </a:rPr>
                        <a:t>5</a:t>
                      </a:r>
                      <a:r>
                        <a:rPr kumimoji="0" lang="zh-TW" altLang="en-US" sz="2800" b="1" i="0" u="none" strike="noStrike" kern="100" cap="none" spc="0" normalizeH="0" baseline="0" noProof="0" dirty="0" smtClean="0">
                          <a:ln>
                            <a:noFill/>
                          </a:ln>
                          <a:solidFill>
                            <a:prstClr val="white"/>
                          </a:solidFill>
                          <a:effectLst/>
                          <a:uLnTx/>
                          <a:uFillTx/>
                          <a:latin typeface="+mn-lt"/>
                          <a:ea typeface="+mn-ea"/>
                          <a:cs typeface="+mn-cs"/>
                        </a:rPr>
                        <a:t>月份</a:t>
                      </a:r>
                      <a:endParaRPr kumimoji="0" lang="zh-TW" altLang="en-US" sz="2800" b="1" i="0" u="none" strike="noStrike" kern="100" cap="none" spc="0" normalizeH="0" baseline="0" noProof="0" dirty="0" smtClean="0">
                        <a:ln>
                          <a:noFill/>
                        </a:ln>
                        <a:solidFill>
                          <a:prstClr val="white"/>
                        </a:solidFill>
                        <a:effectLst/>
                        <a:uLnTx/>
                        <a:uFillTx/>
                        <a:latin typeface="Calibri" panose="020F0502020204030204" pitchFamily="34" charset="0"/>
                        <a:ea typeface="新細明體" panose="02020500000000000000" pitchFamily="18" charset="-120"/>
                        <a:cs typeface="Times New Roman" panose="02020603050405020304" pitchFamily="18" charset="0"/>
                      </a:endParaRPr>
                    </a:p>
                    <a:p>
                      <a:pPr algn="ctr">
                        <a:spcAft>
                          <a:spcPts val="0"/>
                        </a:spcAft>
                      </a:pPr>
                      <a:endParaRPr lang="zh-TW" sz="28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3023" marR="53023" marT="0" marB="0" anchor="ctr"/>
                </a:tc>
                <a:tc>
                  <a:txBody>
                    <a:bodyPr/>
                    <a:lstStyle/>
                    <a:p>
                      <a:pPr algn="ctr">
                        <a:spcAft>
                          <a:spcPts val="0"/>
                        </a:spcAft>
                      </a:pPr>
                      <a:r>
                        <a:rPr lang="en-US" altLang="zh-TW" sz="2800" kern="100" dirty="0" smtClean="0">
                          <a:effectLst/>
                          <a:latin typeface="Times New Roman" panose="02020603050405020304" pitchFamily="18" charset="0"/>
                          <a:ea typeface="華康魏碑體" panose="03000709000000000000" pitchFamily="65" charset="-120"/>
                          <a:cs typeface="Times New Roman" panose="02020603050405020304" pitchFamily="18" charset="0"/>
                        </a:rPr>
                        <a:t>16</a:t>
                      </a:r>
                      <a:endParaRPr lang="zh-TW" sz="2800" kern="100" dirty="0">
                        <a:effectLst/>
                        <a:latin typeface="Times New Roman" panose="02020603050405020304" pitchFamily="18" charset="0"/>
                        <a:ea typeface="華康魏碑體" panose="03000709000000000000" pitchFamily="65" charset="-120"/>
                        <a:cs typeface="Times New Roman" panose="02020603050405020304" pitchFamily="18" charset="0"/>
                      </a:endParaRPr>
                    </a:p>
                  </a:txBody>
                  <a:tcPr marL="53023" marR="53023" marT="0" marB="0" anchor="ctr"/>
                </a:tc>
                <a:tc>
                  <a:txBody>
                    <a:bodyPr/>
                    <a:lstStyle/>
                    <a:p>
                      <a:pPr marL="0" algn="ctr" defTabSz="457200" rtl="0" eaLnBrk="1" latinLnBrk="0" hangingPunct="1">
                        <a:spcAft>
                          <a:spcPts val="0"/>
                        </a:spcAft>
                      </a:pPr>
                      <a:r>
                        <a:rPr lang="zh-TW" altLang="en-US" sz="2800" kern="100" dirty="0" smtClean="0">
                          <a:solidFill>
                            <a:schemeClr val="dk1"/>
                          </a:solidFill>
                          <a:effectLst/>
                          <a:latin typeface="華康魏碑體" panose="03000709000000000000" pitchFamily="65" charset="-120"/>
                          <a:ea typeface="華康魏碑體" panose="03000709000000000000" pitchFamily="65" charset="-120"/>
                          <a:cs typeface="+mn-cs"/>
                        </a:rPr>
                        <a:t>一</a:t>
                      </a:r>
                      <a:endParaRPr lang="zh-TW" sz="2800" kern="100" dirty="0">
                        <a:solidFill>
                          <a:schemeClr val="dk1"/>
                        </a:solidFill>
                        <a:effectLst/>
                        <a:latin typeface="華康魏碑體" panose="03000709000000000000" pitchFamily="65" charset="-120"/>
                        <a:ea typeface="華康魏碑體" panose="03000709000000000000" pitchFamily="65" charset="-120"/>
                        <a:cs typeface="+mn-cs"/>
                      </a:endParaRPr>
                    </a:p>
                  </a:txBody>
                  <a:tcPr marL="53023" marR="53023" marT="0" marB="0" anchor="ctr"/>
                </a:tc>
                <a:tc>
                  <a:txBody>
                    <a:bodyPr/>
                    <a:lstStyle/>
                    <a:p>
                      <a:pPr marL="0" lvl="0" indent="0">
                        <a:spcAft>
                          <a:spcPts val="0"/>
                        </a:spcAft>
                        <a:buFont typeface="+mj-lt"/>
                        <a:buNone/>
                      </a:pPr>
                      <a:r>
                        <a:rPr kumimoji="0" lang="en-US" altLang="zh-TW" sz="2400" b="0" i="0" u="none" strike="noStrike" kern="1200" cap="none" normalizeH="0" baseline="0" dirty="0" smtClean="0">
                          <a:ln>
                            <a:noFill/>
                          </a:ln>
                          <a:solidFill>
                            <a:srgbClr val="000000"/>
                          </a:solidFill>
                          <a:effectLst/>
                          <a:latin typeface="標楷體" panose="03000509000000000000" pitchFamily="65" charset="-120"/>
                          <a:ea typeface="標楷體" panose="03000509000000000000" pitchFamily="65" charset="-120"/>
                          <a:cs typeface="+mn-cs"/>
                        </a:rPr>
                        <a:t>1. </a:t>
                      </a:r>
                      <a:r>
                        <a:rPr kumimoji="0" lang="zh-TW" altLang="en-US" sz="2400" b="0" i="0" u="none" strike="noStrike" kern="1200" cap="none" normalizeH="0" baseline="0" dirty="0" smtClean="0">
                          <a:ln>
                            <a:noFill/>
                          </a:ln>
                          <a:solidFill>
                            <a:srgbClr val="000000"/>
                          </a:solidFill>
                          <a:effectLst/>
                          <a:latin typeface="標楷體" panose="03000509000000000000" pitchFamily="65" charset="-120"/>
                          <a:ea typeface="標楷體" panose="03000509000000000000" pitchFamily="65" charset="-120"/>
                          <a:cs typeface="+mn-cs"/>
                        </a:rPr>
                        <a:t>各就學區辦理優先免試入學開始日</a:t>
                      </a:r>
                    </a:p>
                    <a:p>
                      <a:pPr marL="0" lvl="0" indent="0">
                        <a:spcAft>
                          <a:spcPts val="0"/>
                        </a:spcAft>
                        <a:buFont typeface="+mj-lt"/>
                        <a:buNone/>
                      </a:pPr>
                      <a:r>
                        <a:rPr kumimoji="0" lang="en-US" altLang="zh-TW" sz="2400" b="0" i="0" u="none" strike="noStrike" kern="1200" cap="none" normalizeH="0" baseline="0" dirty="0" smtClean="0">
                          <a:ln>
                            <a:noFill/>
                          </a:ln>
                          <a:solidFill>
                            <a:srgbClr val="000000"/>
                          </a:solidFill>
                          <a:effectLst/>
                          <a:latin typeface="標楷體" panose="03000509000000000000" pitchFamily="65" charset="-120"/>
                          <a:ea typeface="標楷體" panose="03000509000000000000" pitchFamily="65" charset="-120"/>
                          <a:cs typeface="+mn-cs"/>
                        </a:rPr>
                        <a:t>2. </a:t>
                      </a:r>
                      <a:r>
                        <a:rPr kumimoji="0" lang="zh-TW" altLang="en-US" sz="2400" b="0" i="0" u="none" strike="noStrike" kern="1200" cap="none" normalizeH="0" baseline="0" dirty="0" smtClean="0">
                          <a:ln>
                            <a:noFill/>
                          </a:ln>
                          <a:solidFill>
                            <a:srgbClr val="000000"/>
                          </a:solidFill>
                          <a:effectLst/>
                          <a:latin typeface="標楷體" panose="03000509000000000000" pitchFamily="65" charset="-120"/>
                          <a:ea typeface="標楷體" panose="03000509000000000000" pitchFamily="65" charset="-120"/>
                          <a:cs typeface="+mn-cs"/>
                        </a:rPr>
                        <a:t>特色招生專業群科甄選入學術科測驗</a:t>
                      </a:r>
                      <a:endParaRPr kumimoji="0" lang="en-US" altLang="zh-TW" sz="2400" b="0" i="0" u="none" strike="noStrike" kern="1200" cap="none" normalizeH="0" baseline="0" dirty="0" smtClean="0">
                        <a:ln>
                          <a:noFill/>
                        </a:ln>
                        <a:solidFill>
                          <a:srgbClr val="000000"/>
                        </a:solidFill>
                        <a:effectLst/>
                        <a:latin typeface="標楷體" panose="03000509000000000000" pitchFamily="65" charset="-120"/>
                        <a:ea typeface="標楷體" panose="03000509000000000000" pitchFamily="65" charset="-120"/>
                        <a:cs typeface="+mn-cs"/>
                      </a:endParaRPr>
                    </a:p>
                    <a:p>
                      <a:pPr marL="0" lvl="0" indent="0">
                        <a:spcAft>
                          <a:spcPts val="0"/>
                        </a:spcAft>
                        <a:buFont typeface="+mj-lt"/>
                        <a:buNone/>
                      </a:pPr>
                      <a:r>
                        <a:rPr kumimoji="0" lang="zh-TW" altLang="en-US" sz="2400" b="0" i="0" u="none" strike="noStrike" kern="1200" cap="none" normalizeH="0" baseline="0" dirty="0" smtClean="0">
                          <a:ln>
                            <a:noFill/>
                          </a:ln>
                          <a:solidFill>
                            <a:srgbClr val="000000"/>
                          </a:solidFill>
                          <a:effectLst/>
                          <a:latin typeface="標楷體" panose="03000509000000000000" pitchFamily="65" charset="-120"/>
                          <a:ea typeface="標楷體" panose="03000509000000000000" pitchFamily="65" charset="-120"/>
                          <a:cs typeface="+mn-cs"/>
                        </a:rPr>
                        <a:t>   成績公告</a:t>
                      </a:r>
                    </a:p>
                    <a:p>
                      <a:pPr marL="0" lvl="0" indent="0">
                        <a:spcAft>
                          <a:spcPts val="0"/>
                        </a:spcAft>
                        <a:buFont typeface="+mj-lt"/>
                        <a:buNone/>
                      </a:pPr>
                      <a:r>
                        <a:rPr kumimoji="0" lang="en-US" altLang="zh-TW" sz="2400" b="0" i="0" u="none" strike="noStrike" kern="1200" cap="none" normalizeH="0" baseline="0" dirty="0" smtClean="0">
                          <a:ln>
                            <a:noFill/>
                          </a:ln>
                          <a:solidFill>
                            <a:srgbClr val="000000"/>
                          </a:solidFill>
                          <a:effectLst/>
                          <a:latin typeface="標楷體" panose="03000509000000000000" pitchFamily="65" charset="-120"/>
                          <a:ea typeface="標楷體" panose="03000509000000000000" pitchFamily="65" charset="-120"/>
                          <a:cs typeface="+mn-cs"/>
                        </a:rPr>
                        <a:t>3. </a:t>
                      </a:r>
                      <a:r>
                        <a:rPr kumimoji="0" lang="zh-TW" altLang="en-US" sz="2400" b="0" i="0" u="none" strike="noStrike" kern="1200" cap="none" normalizeH="0" baseline="0" dirty="0" smtClean="0">
                          <a:ln>
                            <a:noFill/>
                          </a:ln>
                          <a:solidFill>
                            <a:srgbClr val="000000"/>
                          </a:solidFill>
                          <a:effectLst/>
                          <a:latin typeface="標楷體" panose="03000509000000000000" pitchFamily="65" charset="-120"/>
                          <a:ea typeface="標楷體" panose="03000509000000000000" pitchFamily="65" charset="-120"/>
                          <a:cs typeface="+mn-cs"/>
                        </a:rPr>
                        <a:t>體育班、運動績優生</a:t>
                      </a:r>
                      <a:r>
                        <a:rPr kumimoji="0" lang="en-US" altLang="zh-TW" sz="2400" b="0" i="0" u="none" strike="noStrike" kern="1200" cap="none" normalizeH="0" baseline="0" dirty="0" smtClean="0">
                          <a:ln>
                            <a:noFill/>
                          </a:ln>
                          <a:solidFill>
                            <a:srgbClr val="000000"/>
                          </a:solidFill>
                          <a:effectLst/>
                          <a:latin typeface="標楷體" panose="03000509000000000000" pitchFamily="65" charset="-120"/>
                          <a:ea typeface="標楷體" panose="03000509000000000000" pitchFamily="65" charset="-120"/>
                          <a:cs typeface="+mn-cs"/>
                        </a:rPr>
                        <a:t>(</a:t>
                      </a:r>
                      <a:r>
                        <a:rPr kumimoji="0" lang="zh-TW" altLang="en-US" sz="2400" b="0" i="0" u="none" strike="noStrike" kern="1200" cap="none" normalizeH="0" baseline="0" dirty="0" smtClean="0">
                          <a:ln>
                            <a:noFill/>
                          </a:ln>
                          <a:solidFill>
                            <a:srgbClr val="000000"/>
                          </a:solidFill>
                          <a:effectLst/>
                          <a:latin typeface="標楷體" panose="03000509000000000000" pitchFamily="65" charset="-120"/>
                          <a:ea typeface="標楷體" panose="03000509000000000000" pitchFamily="65" charset="-120"/>
                          <a:cs typeface="+mn-cs"/>
                        </a:rPr>
                        <a:t>獨招學校</a:t>
                      </a:r>
                      <a:r>
                        <a:rPr kumimoji="0" lang="en-US" altLang="zh-TW" sz="2400" b="0" i="0" u="none" strike="noStrike" kern="1200" cap="none" normalizeH="0" baseline="0" dirty="0" smtClean="0">
                          <a:ln>
                            <a:noFill/>
                          </a:ln>
                          <a:solidFill>
                            <a:srgbClr val="000000"/>
                          </a:solidFill>
                          <a:effectLst/>
                          <a:latin typeface="標楷體" panose="03000509000000000000" pitchFamily="65" charset="-120"/>
                          <a:ea typeface="標楷體" panose="03000509000000000000" pitchFamily="65" charset="-120"/>
                          <a:cs typeface="+mn-cs"/>
                        </a:rPr>
                        <a:t>)</a:t>
                      </a:r>
                      <a:r>
                        <a:rPr kumimoji="0" lang="zh-TW" altLang="en-US" sz="2400" b="0" i="0" u="none" strike="noStrike" kern="1200" cap="none" normalizeH="0" baseline="0" dirty="0" smtClean="0">
                          <a:ln>
                            <a:noFill/>
                          </a:ln>
                          <a:solidFill>
                            <a:srgbClr val="000000"/>
                          </a:solidFill>
                          <a:effectLst/>
                          <a:latin typeface="標楷體" panose="03000509000000000000" pitchFamily="65" charset="-120"/>
                          <a:ea typeface="標楷體" panose="03000509000000000000" pitchFamily="65" charset="-120"/>
                          <a:cs typeface="+mn-cs"/>
                        </a:rPr>
                        <a:t>報到</a:t>
                      </a:r>
                      <a:endParaRPr kumimoji="0" lang="zh-TW" sz="2400" b="0" i="0" u="none" strike="noStrike" kern="1200" cap="none" normalizeH="0" baseline="0" dirty="0">
                        <a:ln>
                          <a:noFill/>
                        </a:ln>
                        <a:solidFill>
                          <a:srgbClr val="000000"/>
                        </a:solidFill>
                        <a:effectLst/>
                        <a:latin typeface="標楷體" panose="03000509000000000000" pitchFamily="65" charset="-120"/>
                        <a:ea typeface="標楷體" panose="03000509000000000000" pitchFamily="65" charset="-120"/>
                        <a:cs typeface="+mn-cs"/>
                      </a:endParaRPr>
                    </a:p>
                  </a:txBody>
                  <a:tcPr marL="53023" marR="53023" marT="0" marB="0" anchor="ctr"/>
                </a:tc>
                <a:extLst>
                  <a:ext uri="{0D108BD9-81ED-4DB2-BD59-A6C34878D82A}">
                    <a16:rowId xmlns="" xmlns:a16="http://schemas.microsoft.com/office/drawing/2014/main" val="10001"/>
                  </a:ext>
                </a:extLst>
              </a:tr>
              <a:tr h="327441">
                <a:tc vMerge="1">
                  <a:txBody>
                    <a:bodyPr/>
                    <a:lstStyle/>
                    <a:p>
                      <a:pPr algn="ctr">
                        <a:spcAft>
                          <a:spcPts val="0"/>
                        </a:spcAft>
                      </a:pPr>
                      <a:endParaRPr lang="zh-TW" sz="28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3020" marR="53020" marT="0" marB="0" anchor="ctr"/>
                </a:tc>
                <a:tc gridSpan="3">
                  <a:txBody>
                    <a:bodyPr/>
                    <a:lstStyle/>
                    <a:p>
                      <a:pPr algn="ctr">
                        <a:spcAft>
                          <a:spcPts val="0"/>
                        </a:spcAft>
                      </a:pPr>
                      <a:r>
                        <a:rPr lang="en-US" altLang="zh-TW" sz="2800" kern="100" dirty="0" smtClean="0">
                          <a:effectLst/>
                          <a:latin typeface="Times New Roman" panose="02020603050405020304" pitchFamily="18" charset="0"/>
                          <a:ea typeface="華康魏碑體" panose="03000709000000000000" pitchFamily="65" charset="-120"/>
                          <a:cs typeface="Times New Roman" panose="02020603050405020304" pitchFamily="18" charset="0"/>
                        </a:rPr>
                        <a:t>…</a:t>
                      </a:r>
                    </a:p>
                    <a:p>
                      <a:pPr algn="ctr">
                        <a:spcAft>
                          <a:spcPts val="0"/>
                        </a:spcAft>
                      </a:pPr>
                      <a:endParaRPr lang="zh-TW" sz="2800" kern="100" dirty="0">
                        <a:effectLst/>
                        <a:latin typeface="Times New Roman" panose="02020603050405020304" pitchFamily="18" charset="0"/>
                        <a:ea typeface="華康魏碑體" panose="03000709000000000000" pitchFamily="65" charset="-120"/>
                        <a:cs typeface="Times New Roman" panose="02020603050405020304" pitchFamily="18" charset="0"/>
                      </a:endParaRPr>
                    </a:p>
                  </a:txBody>
                  <a:tcPr marL="53023" marR="53023" marT="0" marB="0" vert="eaVert" anchor="ctr"/>
                </a:tc>
                <a:tc hMerge="1">
                  <a:txBody>
                    <a:bodyPr/>
                    <a:lstStyle/>
                    <a:p>
                      <a:pPr marL="0" algn="ctr" defTabSz="457200" rtl="0" eaLnBrk="1" latinLnBrk="0" hangingPunct="1">
                        <a:spcAft>
                          <a:spcPts val="0"/>
                        </a:spcAft>
                      </a:pPr>
                      <a:endParaRPr lang="zh-TW" sz="2800" kern="100" dirty="0">
                        <a:solidFill>
                          <a:schemeClr val="dk1"/>
                        </a:solidFill>
                        <a:effectLst/>
                        <a:latin typeface="華康魏碑體" panose="03000709000000000000" pitchFamily="65" charset="-120"/>
                        <a:ea typeface="華康魏碑體" panose="03000709000000000000" pitchFamily="65" charset="-120"/>
                        <a:cs typeface="+mn-cs"/>
                      </a:endParaRPr>
                    </a:p>
                  </a:txBody>
                  <a:tcPr marL="53020" marR="53020" marT="0" marB="0" anchor="ctr"/>
                </a:tc>
                <a:tc hMerge="1">
                  <a:txBody>
                    <a:bodyPr/>
                    <a:lstStyle/>
                    <a:p>
                      <a:pPr marL="0" lvl="0" indent="0">
                        <a:spcAft>
                          <a:spcPts val="0"/>
                        </a:spcAft>
                        <a:buFont typeface="+mj-lt"/>
                        <a:buNone/>
                      </a:pPr>
                      <a:endParaRPr lang="zh-TW" sz="2400" kern="100" dirty="0">
                        <a:effectLst/>
                        <a:latin typeface="華康魏碑體" panose="03000709000000000000" pitchFamily="65" charset="-120"/>
                        <a:ea typeface="華康魏碑體" panose="03000709000000000000" pitchFamily="65" charset="-120"/>
                        <a:cs typeface="Times New Roman" panose="02020603050405020304" pitchFamily="18" charset="0"/>
                      </a:endParaRPr>
                    </a:p>
                  </a:txBody>
                  <a:tcPr marL="53020" marR="53020" marT="0" marB="0" anchor="ctr"/>
                </a:tc>
                <a:extLst>
                  <a:ext uri="{0D108BD9-81ED-4DB2-BD59-A6C34878D82A}">
                    <a16:rowId xmlns="" xmlns:a16="http://schemas.microsoft.com/office/drawing/2014/main" val="10002"/>
                  </a:ext>
                </a:extLst>
              </a:tr>
              <a:tr h="428427">
                <a:tc vMerge="1">
                  <a:txBody>
                    <a:bodyPr/>
                    <a:lstStyle/>
                    <a:p>
                      <a:pPr algn="ctr">
                        <a:spcAft>
                          <a:spcPts val="0"/>
                        </a:spcAft>
                      </a:pPr>
                      <a:endParaRPr lang="zh-TW" sz="28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3020" marR="53020" marT="0" marB="0" anchor="ctr"/>
                </a:tc>
                <a:tc>
                  <a:txBody>
                    <a:bodyPr/>
                    <a:lstStyle/>
                    <a:p>
                      <a:pPr algn="ctr">
                        <a:spcAft>
                          <a:spcPts val="0"/>
                        </a:spcAft>
                      </a:pPr>
                      <a:r>
                        <a:rPr lang="en-US" altLang="zh-TW" sz="2800" kern="100" dirty="0" smtClean="0">
                          <a:effectLst/>
                          <a:latin typeface="Times New Roman" panose="02020603050405020304" pitchFamily="18" charset="0"/>
                          <a:ea typeface="華康魏碑體" panose="03000709000000000000" pitchFamily="65" charset="-120"/>
                          <a:cs typeface="Times New Roman" panose="02020603050405020304" pitchFamily="18" charset="0"/>
                        </a:rPr>
                        <a:t>20</a:t>
                      </a:r>
                      <a:endParaRPr lang="zh-TW" sz="2800" kern="100" dirty="0">
                        <a:effectLst/>
                        <a:latin typeface="Times New Roman" panose="02020603050405020304" pitchFamily="18" charset="0"/>
                        <a:ea typeface="華康魏碑體" panose="03000709000000000000" pitchFamily="65" charset="-120"/>
                        <a:cs typeface="Times New Roman" panose="02020603050405020304" pitchFamily="18" charset="0"/>
                      </a:endParaRPr>
                    </a:p>
                  </a:txBody>
                  <a:tcPr marL="53023" marR="53023" marT="0" marB="0" anchor="ctr"/>
                </a:tc>
                <a:tc>
                  <a:txBody>
                    <a:bodyPr/>
                    <a:lstStyle/>
                    <a:p>
                      <a:pPr marL="0" algn="ctr" defTabSz="457200" rtl="0" eaLnBrk="1" latinLnBrk="0" hangingPunct="1">
                        <a:spcAft>
                          <a:spcPts val="0"/>
                        </a:spcAft>
                      </a:pPr>
                      <a:r>
                        <a:rPr lang="zh-TW" altLang="en-US" sz="2800" kern="100" dirty="0" smtClean="0">
                          <a:solidFill>
                            <a:schemeClr val="dk1"/>
                          </a:solidFill>
                          <a:effectLst/>
                          <a:latin typeface="華康魏碑體" panose="03000709000000000000" pitchFamily="65" charset="-120"/>
                          <a:ea typeface="華康魏碑體" panose="03000709000000000000" pitchFamily="65" charset="-120"/>
                          <a:cs typeface="+mn-cs"/>
                        </a:rPr>
                        <a:t>五</a:t>
                      </a:r>
                      <a:endParaRPr lang="zh-TW" sz="2800" kern="100" dirty="0">
                        <a:solidFill>
                          <a:schemeClr val="dk1"/>
                        </a:solidFill>
                        <a:effectLst/>
                        <a:latin typeface="華康魏碑體" panose="03000709000000000000" pitchFamily="65" charset="-120"/>
                        <a:ea typeface="華康魏碑體" panose="03000709000000000000" pitchFamily="65" charset="-120"/>
                        <a:cs typeface="+mn-cs"/>
                      </a:endParaRPr>
                    </a:p>
                  </a:txBody>
                  <a:tcPr marL="53023" marR="53023" marT="0" marB="0" anchor="ctr"/>
                </a:tc>
                <a:tc>
                  <a:txBody>
                    <a:bodyPr/>
                    <a:lstStyle/>
                    <a:p>
                      <a:pPr marL="0" lvl="0" indent="0">
                        <a:spcAft>
                          <a:spcPts val="0"/>
                        </a:spcAft>
                        <a:buFont typeface="+mj-lt"/>
                        <a:buNone/>
                      </a:pPr>
                      <a:r>
                        <a:rPr kumimoji="0" lang="zh-TW" altLang="en-US" sz="2400" b="0" i="0" u="none" strike="noStrike" kern="1200" cap="none" normalizeH="0" baseline="0" dirty="0" smtClean="0">
                          <a:ln>
                            <a:noFill/>
                          </a:ln>
                          <a:solidFill>
                            <a:srgbClr val="000000"/>
                          </a:solidFill>
                          <a:effectLst/>
                          <a:latin typeface="標楷體" panose="03000509000000000000" pitchFamily="65" charset="-120"/>
                          <a:ea typeface="標楷體" panose="03000509000000000000" pitchFamily="65" charset="-120"/>
                          <a:cs typeface="+mn-cs"/>
                        </a:rPr>
                        <a:t>免試入學變更就學區審查結果通知截止日</a:t>
                      </a:r>
                      <a:endParaRPr kumimoji="0" lang="zh-TW" sz="2400" b="0" i="0" u="none" strike="noStrike" kern="1200" cap="none" normalizeH="0" baseline="0" dirty="0">
                        <a:ln>
                          <a:noFill/>
                        </a:ln>
                        <a:solidFill>
                          <a:srgbClr val="000000"/>
                        </a:solidFill>
                        <a:effectLst/>
                        <a:latin typeface="標楷體" panose="03000509000000000000" pitchFamily="65" charset="-120"/>
                        <a:ea typeface="標楷體" panose="03000509000000000000" pitchFamily="65" charset="-120"/>
                        <a:cs typeface="+mn-cs"/>
                      </a:endParaRPr>
                    </a:p>
                  </a:txBody>
                  <a:tcPr marL="53023" marR="53023" marT="0" marB="0" anchor="ctr"/>
                </a:tc>
                <a:extLst>
                  <a:ext uri="{0D108BD9-81ED-4DB2-BD59-A6C34878D82A}">
                    <a16:rowId xmlns="" xmlns:a16="http://schemas.microsoft.com/office/drawing/2014/main" val="10003"/>
                  </a:ext>
                </a:extLst>
              </a:tr>
              <a:tr h="296839">
                <a:tc vMerge="1">
                  <a:txBody>
                    <a:bodyPr/>
                    <a:lstStyle/>
                    <a:p>
                      <a:pPr algn="ctr">
                        <a:spcAft>
                          <a:spcPts val="0"/>
                        </a:spcAft>
                      </a:pPr>
                      <a:endParaRPr lang="zh-TW" sz="28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3020" marR="53020" marT="0" marB="0" anchor="ctr"/>
                </a:tc>
                <a:tc gridSpan="3">
                  <a:txBody>
                    <a:bodyPr/>
                    <a:lstStyle/>
                    <a:p>
                      <a:pPr algn="ctr">
                        <a:spcAft>
                          <a:spcPts val="0"/>
                        </a:spcAft>
                      </a:pPr>
                      <a:r>
                        <a:rPr lang="en-US" altLang="zh-TW" sz="2800" kern="100" dirty="0" smtClean="0">
                          <a:effectLst/>
                          <a:latin typeface="Times New Roman" panose="02020603050405020304" pitchFamily="18" charset="0"/>
                          <a:ea typeface="華康魏碑體" panose="03000709000000000000" pitchFamily="65" charset="-120"/>
                          <a:cs typeface="Times New Roman" panose="02020603050405020304" pitchFamily="18" charset="0"/>
                        </a:rPr>
                        <a:t>…</a:t>
                      </a:r>
                    </a:p>
                    <a:p>
                      <a:pPr algn="ctr">
                        <a:spcAft>
                          <a:spcPts val="0"/>
                        </a:spcAft>
                      </a:pPr>
                      <a:endParaRPr lang="zh-TW" sz="2800" kern="100" dirty="0">
                        <a:effectLst/>
                        <a:latin typeface="Times New Roman" panose="02020603050405020304" pitchFamily="18" charset="0"/>
                        <a:ea typeface="華康魏碑體" panose="03000709000000000000" pitchFamily="65" charset="-120"/>
                        <a:cs typeface="Times New Roman" panose="02020603050405020304" pitchFamily="18" charset="0"/>
                      </a:endParaRPr>
                    </a:p>
                  </a:txBody>
                  <a:tcPr marL="53023" marR="53023" marT="0" marB="0" vert="eaVert" anchor="ctr"/>
                </a:tc>
                <a:tc hMerge="1">
                  <a:txBody>
                    <a:bodyPr/>
                    <a:lstStyle/>
                    <a:p>
                      <a:pPr marL="0" algn="ctr" defTabSz="457200" rtl="0" eaLnBrk="1" latinLnBrk="0" hangingPunct="1">
                        <a:spcAft>
                          <a:spcPts val="0"/>
                        </a:spcAft>
                      </a:pPr>
                      <a:endParaRPr lang="zh-TW" sz="2000" kern="100" dirty="0">
                        <a:solidFill>
                          <a:schemeClr val="dk1"/>
                        </a:solidFill>
                        <a:effectLst/>
                        <a:latin typeface="華康魏碑體" panose="03000709000000000000" pitchFamily="65" charset="-120"/>
                        <a:ea typeface="華康魏碑體" panose="03000709000000000000" pitchFamily="65" charset="-120"/>
                        <a:cs typeface="+mn-cs"/>
                      </a:endParaRPr>
                    </a:p>
                  </a:txBody>
                  <a:tcPr marL="53020" marR="53020" marT="0" marB="0" anchor="ctr"/>
                </a:tc>
                <a:tc hMerge="1">
                  <a:txBody>
                    <a:bodyPr/>
                    <a:lstStyle/>
                    <a:p>
                      <a:pPr marL="0" lvl="0" indent="0">
                        <a:spcAft>
                          <a:spcPts val="0"/>
                        </a:spcAft>
                        <a:buFont typeface="+mj-lt"/>
                        <a:buNone/>
                      </a:pPr>
                      <a:endParaRPr lang="zh-TW" sz="2000" kern="100" dirty="0">
                        <a:effectLst/>
                        <a:latin typeface="華康魏碑體" panose="03000709000000000000" pitchFamily="65" charset="-120"/>
                        <a:ea typeface="華康魏碑體" panose="03000709000000000000" pitchFamily="65" charset="-120"/>
                        <a:cs typeface="Times New Roman" panose="02020603050405020304" pitchFamily="18" charset="0"/>
                      </a:endParaRPr>
                    </a:p>
                  </a:txBody>
                  <a:tcPr marL="53020" marR="53020" marT="0" marB="0" anchor="ctr"/>
                </a:tc>
                <a:extLst>
                  <a:ext uri="{0D108BD9-81ED-4DB2-BD59-A6C34878D82A}">
                    <a16:rowId xmlns="" xmlns:a16="http://schemas.microsoft.com/office/drawing/2014/main" val="10004"/>
                  </a:ext>
                </a:extLst>
              </a:tr>
              <a:tr h="428427">
                <a:tc vMerge="1">
                  <a:txBody>
                    <a:bodyPr/>
                    <a:lstStyle/>
                    <a:p>
                      <a:pPr algn="ctr">
                        <a:spcAft>
                          <a:spcPts val="0"/>
                        </a:spcAft>
                      </a:pPr>
                      <a:endParaRPr lang="zh-TW" sz="28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3020" marR="53020" marT="0" marB="0" anchor="ctr"/>
                </a:tc>
                <a:tc>
                  <a:txBody>
                    <a:bodyPr/>
                    <a:lstStyle/>
                    <a:p>
                      <a:pPr algn="ctr">
                        <a:spcAft>
                          <a:spcPts val="0"/>
                        </a:spcAft>
                      </a:pPr>
                      <a:r>
                        <a:rPr lang="en-US" altLang="zh-TW" sz="2800" kern="100" dirty="0" smtClean="0">
                          <a:effectLst/>
                          <a:latin typeface="Times New Roman" panose="02020603050405020304" pitchFamily="18" charset="0"/>
                          <a:ea typeface="華康魏碑體" panose="03000709000000000000" pitchFamily="65" charset="-120"/>
                          <a:cs typeface="Times New Roman" panose="02020603050405020304" pitchFamily="18" charset="0"/>
                        </a:rPr>
                        <a:t>26</a:t>
                      </a:r>
                      <a:endParaRPr lang="zh-TW" sz="2800" kern="100" dirty="0">
                        <a:effectLst/>
                        <a:latin typeface="Times New Roman" panose="02020603050405020304" pitchFamily="18" charset="0"/>
                        <a:ea typeface="華康魏碑體" panose="03000709000000000000" pitchFamily="65" charset="-120"/>
                        <a:cs typeface="Times New Roman" panose="02020603050405020304" pitchFamily="18" charset="0"/>
                      </a:endParaRPr>
                    </a:p>
                  </a:txBody>
                  <a:tcPr marL="53023" marR="53023" marT="0" marB="0" anchor="ctr"/>
                </a:tc>
                <a:tc>
                  <a:txBody>
                    <a:bodyPr/>
                    <a:lstStyle/>
                    <a:p>
                      <a:pPr marL="0" algn="ctr" defTabSz="457200" rtl="0" eaLnBrk="1" latinLnBrk="0" hangingPunct="1">
                        <a:spcAft>
                          <a:spcPts val="0"/>
                        </a:spcAft>
                      </a:pPr>
                      <a:r>
                        <a:rPr lang="zh-TW" altLang="en-US" sz="2800" kern="100" dirty="0" smtClean="0">
                          <a:solidFill>
                            <a:schemeClr val="dk1"/>
                          </a:solidFill>
                          <a:effectLst/>
                          <a:latin typeface="華康魏碑體" panose="03000709000000000000" pitchFamily="65" charset="-120"/>
                          <a:ea typeface="華康魏碑體" panose="03000709000000000000" pitchFamily="65" charset="-120"/>
                          <a:cs typeface="+mn-cs"/>
                        </a:rPr>
                        <a:t>四</a:t>
                      </a:r>
                      <a:endParaRPr lang="zh-TW" sz="2800" kern="100" dirty="0">
                        <a:solidFill>
                          <a:schemeClr val="dk1"/>
                        </a:solidFill>
                        <a:effectLst/>
                        <a:latin typeface="華康魏碑體" panose="03000709000000000000" pitchFamily="65" charset="-120"/>
                        <a:ea typeface="華康魏碑體" panose="03000709000000000000" pitchFamily="65" charset="-120"/>
                        <a:cs typeface="+mn-cs"/>
                      </a:endParaRPr>
                    </a:p>
                  </a:txBody>
                  <a:tcPr marL="53023" marR="53023" marT="0" marB="0" anchor="ctr"/>
                </a:tc>
                <a:tc rowSpan="2">
                  <a:txBody>
                    <a:bodyPr/>
                    <a:lstStyle/>
                    <a:p>
                      <a:pPr marL="0" lvl="0" indent="0">
                        <a:spcAft>
                          <a:spcPts val="0"/>
                        </a:spcAft>
                        <a:buFont typeface="+mj-lt"/>
                        <a:buNone/>
                      </a:pPr>
                      <a:r>
                        <a:rPr kumimoji="0" lang="zh-TW" altLang="en-US" sz="2400" b="0" i="0" u="none" strike="noStrike" kern="1200" cap="none" normalizeH="0" baseline="0" dirty="0" smtClean="0">
                          <a:ln>
                            <a:noFill/>
                          </a:ln>
                          <a:solidFill>
                            <a:srgbClr val="000000"/>
                          </a:solidFill>
                          <a:effectLst/>
                          <a:latin typeface="標楷體" panose="03000509000000000000" pitchFamily="65" charset="-120"/>
                          <a:ea typeface="標楷體" panose="03000509000000000000" pitchFamily="65" charset="-120"/>
                          <a:cs typeface="+mn-cs"/>
                        </a:rPr>
                        <a:t>技優甄審入學、實用技能學程報名</a:t>
                      </a:r>
                      <a:endParaRPr kumimoji="0" lang="zh-TW" sz="2400" b="0" i="0" u="none" strike="noStrike" kern="1200" cap="none" normalizeH="0" baseline="0" dirty="0">
                        <a:ln>
                          <a:noFill/>
                        </a:ln>
                        <a:solidFill>
                          <a:srgbClr val="000000"/>
                        </a:solidFill>
                        <a:effectLst/>
                        <a:latin typeface="標楷體" panose="03000509000000000000" pitchFamily="65" charset="-120"/>
                        <a:ea typeface="標楷體" panose="03000509000000000000" pitchFamily="65" charset="-120"/>
                        <a:cs typeface="+mn-cs"/>
                      </a:endParaRPr>
                    </a:p>
                  </a:txBody>
                  <a:tcPr marL="53023" marR="53023" marT="0" marB="0" anchor="ctr"/>
                </a:tc>
                <a:extLst>
                  <a:ext uri="{0D108BD9-81ED-4DB2-BD59-A6C34878D82A}">
                    <a16:rowId xmlns="" xmlns:a16="http://schemas.microsoft.com/office/drawing/2014/main" val="10005"/>
                  </a:ext>
                </a:extLst>
              </a:tr>
              <a:tr h="428427">
                <a:tc vMerge="1">
                  <a:txBody>
                    <a:bodyPr/>
                    <a:lstStyle/>
                    <a:p>
                      <a:pPr algn="ctr">
                        <a:spcAft>
                          <a:spcPts val="0"/>
                        </a:spcAft>
                      </a:pPr>
                      <a:endParaRPr lang="zh-TW" sz="28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3020" marR="53020" marT="0" marB="0" anchor="ctr"/>
                </a:tc>
                <a:tc>
                  <a:txBody>
                    <a:bodyPr/>
                    <a:lstStyle/>
                    <a:p>
                      <a:pPr algn="ctr">
                        <a:spcAft>
                          <a:spcPts val="0"/>
                        </a:spcAft>
                      </a:pPr>
                      <a:r>
                        <a:rPr lang="en-US" altLang="zh-TW" sz="2800" kern="100" dirty="0" smtClean="0">
                          <a:effectLst/>
                          <a:latin typeface="Times New Roman" panose="02020603050405020304" pitchFamily="18" charset="0"/>
                          <a:ea typeface="華康魏碑體" panose="03000709000000000000" pitchFamily="65" charset="-120"/>
                          <a:cs typeface="Times New Roman" panose="02020603050405020304" pitchFamily="18" charset="0"/>
                        </a:rPr>
                        <a:t>27</a:t>
                      </a:r>
                      <a:endParaRPr lang="zh-TW" sz="2800" kern="100" dirty="0">
                        <a:effectLst/>
                        <a:latin typeface="Times New Roman" panose="02020603050405020304" pitchFamily="18" charset="0"/>
                        <a:ea typeface="華康魏碑體" panose="03000709000000000000" pitchFamily="65" charset="-120"/>
                        <a:cs typeface="Times New Roman" panose="02020603050405020304" pitchFamily="18" charset="0"/>
                      </a:endParaRPr>
                    </a:p>
                  </a:txBody>
                  <a:tcPr marL="53023" marR="53023" marT="0" marB="0" anchor="ctr"/>
                </a:tc>
                <a:tc>
                  <a:txBody>
                    <a:bodyPr/>
                    <a:lstStyle/>
                    <a:p>
                      <a:pPr marL="0" algn="ctr" defTabSz="457200" rtl="0" eaLnBrk="1" latinLnBrk="0" hangingPunct="1">
                        <a:spcAft>
                          <a:spcPts val="0"/>
                        </a:spcAft>
                      </a:pPr>
                      <a:r>
                        <a:rPr lang="zh-TW" altLang="en-US" sz="2800" kern="100" dirty="0" smtClean="0">
                          <a:solidFill>
                            <a:schemeClr val="dk1"/>
                          </a:solidFill>
                          <a:effectLst/>
                          <a:latin typeface="華康魏碑體" panose="03000709000000000000" pitchFamily="65" charset="-120"/>
                          <a:ea typeface="華康魏碑體" panose="03000709000000000000" pitchFamily="65" charset="-120"/>
                          <a:cs typeface="+mn-cs"/>
                        </a:rPr>
                        <a:t>五</a:t>
                      </a:r>
                      <a:endParaRPr lang="zh-TW" sz="2800" kern="100" dirty="0">
                        <a:solidFill>
                          <a:schemeClr val="dk1"/>
                        </a:solidFill>
                        <a:effectLst/>
                        <a:latin typeface="華康魏碑體" panose="03000709000000000000" pitchFamily="65" charset="-120"/>
                        <a:ea typeface="華康魏碑體" panose="03000709000000000000" pitchFamily="65" charset="-120"/>
                        <a:cs typeface="+mn-cs"/>
                      </a:endParaRPr>
                    </a:p>
                  </a:txBody>
                  <a:tcPr marL="53023" marR="53023" marT="0" marB="0" anchor="ctr"/>
                </a:tc>
                <a:tc vMerge="1">
                  <a:txBody>
                    <a:bodyPr/>
                    <a:lstStyle/>
                    <a:p>
                      <a:pPr marL="0" lvl="0" indent="0">
                        <a:spcAft>
                          <a:spcPts val="0"/>
                        </a:spcAft>
                        <a:buFont typeface="+mj-lt"/>
                        <a:buNone/>
                      </a:pPr>
                      <a:endParaRPr lang="zh-TW" sz="2800" kern="100" dirty="0">
                        <a:effectLst/>
                        <a:latin typeface="華康魏碑體" panose="03000709000000000000" pitchFamily="65" charset="-120"/>
                        <a:ea typeface="華康魏碑體" panose="03000709000000000000" pitchFamily="65" charset="-120"/>
                        <a:cs typeface="Times New Roman" panose="02020603050405020304" pitchFamily="18" charset="0"/>
                      </a:endParaRPr>
                    </a:p>
                  </a:txBody>
                  <a:tcPr marL="53020" marR="53020" marT="0" marB="0" anchor="ctr"/>
                </a:tc>
                <a:extLst>
                  <a:ext uri="{0D108BD9-81ED-4DB2-BD59-A6C34878D82A}">
                    <a16:rowId xmlns="" xmlns:a16="http://schemas.microsoft.com/office/drawing/2014/main" val="10006"/>
                  </a:ext>
                </a:extLst>
              </a:tr>
              <a:tr h="428427">
                <a:tc vMerge="1">
                  <a:txBody>
                    <a:bodyPr/>
                    <a:lstStyle/>
                    <a:p>
                      <a:pPr algn="ctr">
                        <a:spcAft>
                          <a:spcPts val="0"/>
                        </a:spcAft>
                      </a:pPr>
                      <a:endParaRPr lang="zh-TW" sz="28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3020" marR="53020" marT="0" marB="0" anchor="ctr"/>
                </a:tc>
                <a:tc>
                  <a:txBody>
                    <a:bodyPr/>
                    <a:lstStyle/>
                    <a:p>
                      <a:pPr algn="ctr">
                        <a:spcAft>
                          <a:spcPts val="0"/>
                        </a:spcAft>
                      </a:pPr>
                      <a:r>
                        <a:rPr lang="en-US" altLang="zh-TW" sz="2800" kern="100" dirty="0" smtClean="0">
                          <a:effectLst/>
                          <a:latin typeface="Times New Roman" panose="02020603050405020304" pitchFamily="18" charset="0"/>
                          <a:ea typeface="華康魏碑體" panose="03000709000000000000" pitchFamily="65" charset="-120"/>
                          <a:cs typeface="Times New Roman" panose="02020603050405020304" pitchFamily="18" charset="0"/>
                        </a:rPr>
                        <a:t>28</a:t>
                      </a:r>
                      <a:endParaRPr lang="zh-TW" sz="2800" kern="100" dirty="0">
                        <a:effectLst/>
                        <a:latin typeface="Times New Roman" panose="02020603050405020304" pitchFamily="18" charset="0"/>
                        <a:ea typeface="華康魏碑體" panose="03000709000000000000" pitchFamily="65" charset="-120"/>
                        <a:cs typeface="Times New Roman" panose="02020603050405020304" pitchFamily="18" charset="0"/>
                      </a:endParaRPr>
                    </a:p>
                  </a:txBody>
                  <a:tcPr marL="53023" marR="53023" marT="0" marB="0" anchor="ctr"/>
                </a:tc>
                <a:tc>
                  <a:txBody>
                    <a:bodyPr/>
                    <a:lstStyle/>
                    <a:p>
                      <a:pPr marL="0" algn="ctr" defTabSz="457200" rtl="0" eaLnBrk="1" latinLnBrk="0" hangingPunct="1">
                        <a:spcAft>
                          <a:spcPts val="0"/>
                        </a:spcAft>
                      </a:pPr>
                      <a:r>
                        <a:rPr lang="zh-TW" altLang="en-US" sz="2800" kern="100" dirty="0" smtClean="0">
                          <a:solidFill>
                            <a:schemeClr val="dk1"/>
                          </a:solidFill>
                          <a:effectLst/>
                          <a:latin typeface="華康魏碑體" panose="03000709000000000000" pitchFamily="65" charset="-120"/>
                          <a:ea typeface="華康魏碑體" panose="03000709000000000000" pitchFamily="65" charset="-120"/>
                          <a:cs typeface="+mn-cs"/>
                        </a:rPr>
                        <a:t>六</a:t>
                      </a:r>
                      <a:endParaRPr lang="zh-TW" sz="2800" kern="100" dirty="0">
                        <a:solidFill>
                          <a:schemeClr val="dk1"/>
                        </a:solidFill>
                        <a:effectLst/>
                        <a:latin typeface="華康魏碑體" panose="03000709000000000000" pitchFamily="65" charset="-120"/>
                        <a:ea typeface="華康魏碑體" panose="03000709000000000000" pitchFamily="65" charset="-120"/>
                        <a:cs typeface="+mn-cs"/>
                      </a:endParaRPr>
                    </a:p>
                  </a:txBody>
                  <a:tcPr marL="53023" marR="53023" marT="0" marB="0" anchor="ctr"/>
                </a:tc>
                <a:tc>
                  <a:txBody>
                    <a:bodyPr/>
                    <a:lstStyle/>
                    <a:p>
                      <a:pPr marL="0" lvl="0" indent="0">
                        <a:spcAft>
                          <a:spcPts val="0"/>
                        </a:spcAft>
                        <a:buFont typeface="+mj-lt"/>
                        <a:buNone/>
                      </a:pPr>
                      <a:r>
                        <a:rPr kumimoji="0" lang="zh-TW" altLang="en-US" sz="2400" b="0" i="0" u="none" strike="noStrike" kern="1200" cap="none" normalizeH="0" baseline="0" dirty="0" smtClean="0">
                          <a:ln>
                            <a:noFill/>
                          </a:ln>
                          <a:solidFill>
                            <a:srgbClr val="000000"/>
                          </a:solidFill>
                          <a:effectLst/>
                          <a:latin typeface="標楷體" panose="03000509000000000000" pitchFamily="65" charset="-120"/>
                          <a:ea typeface="標楷體" panose="03000509000000000000" pitchFamily="65" charset="-120"/>
                          <a:cs typeface="+mn-cs"/>
                        </a:rPr>
                        <a:t>運動績優生甄試學科考試</a:t>
                      </a:r>
                      <a:endParaRPr kumimoji="0" lang="zh-TW" sz="2400" b="0" i="0" u="none" strike="noStrike" kern="1200" cap="none" normalizeH="0" baseline="0" dirty="0">
                        <a:ln>
                          <a:noFill/>
                        </a:ln>
                        <a:solidFill>
                          <a:srgbClr val="000000"/>
                        </a:solidFill>
                        <a:effectLst/>
                        <a:latin typeface="標楷體" panose="03000509000000000000" pitchFamily="65" charset="-120"/>
                        <a:ea typeface="標楷體" panose="03000509000000000000" pitchFamily="65" charset="-120"/>
                        <a:cs typeface="+mn-cs"/>
                      </a:endParaRPr>
                    </a:p>
                  </a:txBody>
                  <a:tcPr marL="53023" marR="53023" marT="0" marB="0" anchor="ctr"/>
                </a:tc>
                <a:extLst>
                  <a:ext uri="{0D108BD9-81ED-4DB2-BD59-A6C34878D82A}">
                    <a16:rowId xmlns="" xmlns:a16="http://schemas.microsoft.com/office/drawing/2014/main" val="10007"/>
                  </a:ext>
                </a:extLst>
              </a:tr>
              <a:tr h="428427">
                <a:tc vMerge="1">
                  <a:txBody>
                    <a:bodyPr/>
                    <a:lstStyle/>
                    <a:p>
                      <a:pPr algn="ctr">
                        <a:spcAft>
                          <a:spcPts val="0"/>
                        </a:spcAft>
                      </a:pPr>
                      <a:endParaRPr lang="zh-TW" sz="28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3020" marR="53020" marT="0" marB="0" anchor="ctr"/>
                </a:tc>
                <a:tc>
                  <a:txBody>
                    <a:bodyPr/>
                    <a:lstStyle/>
                    <a:p>
                      <a:pPr algn="ctr">
                        <a:spcAft>
                          <a:spcPts val="0"/>
                        </a:spcAft>
                      </a:pPr>
                      <a:r>
                        <a:rPr lang="en-US" altLang="zh-TW" sz="2800" kern="100" dirty="0" smtClean="0">
                          <a:effectLst/>
                          <a:latin typeface="Times New Roman" panose="02020603050405020304" pitchFamily="18" charset="0"/>
                          <a:ea typeface="華康魏碑體" panose="03000709000000000000" pitchFamily="65" charset="-120"/>
                          <a:cs typeface="Times New Roman" panose="02020603050405020304" pitchFamily="18" charset="0"/>
                        </a:rPr>
                        <a:t>29</a:t>
                      </a:r>
                      <a:endParaRPr lang="zh-TW" sz="2800" kern="100" dirty="0">
                        <a:effectLst/>
                        <a:latin typeface="Times New Roman" panose="02020603050405020304" pitchFamily="18" charset="0"/>
                        <a:ea typeface="華康魏碑體" panose="03000709000000000000" pitchFamily="65" charset="-120"/>
                        <a:cs typeface="Times New Roman" panose="02020603050405020304" pitchFamily="18" charset="0"/>
                      </a:endParaRPr>
                    </a:p>
                  </a:txBody>
                  <a:tcPr marL="53023" marR="53023" marT="0" marB="0" anchor="ctr"/>
                </a:tc>
                <a:tc>
                  <a:txBody>
                    <a:bodyPr/>
                    <a:lstStyle/>
                    <a:p>
                      <a:pPr marL="0" algn="ctr" defTabSz="457200" rtl="0" eaLnBrk="1" latinLnBrk="0" hangingPunct="1">
                        <a:spcAft>
                          <a:spcPts val="0"/>
                        </a:spcAft>
                      </a:pPr>
                      <a:r>
                        <a:rPr lang="zh-TW" altLang="en-US" sz="2800" kern="100" dirty="0" smtClean="0">
                          <a:solidFill>
                            <a:schemeClr val="dk1"/>
                          </a:solidFill>
                          <a:effectLst/>
                          <a:latin typeface="華康魏碑體" panose="03000709000000000000" pitchFamily="65" charset="-120"/>
                          <a:ea typeface="華康魏碑體" panose="03000709000000000000" pitchFamily="65" charset="-120"/>
                          <a:cs typeface="+mn-cs"/>
                        </a:rPr>
                        <a:t>日</a:t>
                      </a:r>
                      <a:endParaRPr lang="zh-TW" sz="2800" kern="100" dirty="0">
                        <a:solidFill>
                          <a:schemeClr val="dk1"/>
                        </a:solidFill>
                        <a:effectLst/>
                        <a:latin typeface="華康魏碑體" panose="03000709000000000000" pitchFamily="65" charset="-120"/>
                        <a:ea typeface="華康魏碑體" panose="03000709000000000000" pitchFamily="65" charset="-120"/>
                        <a:cs typeface="+mn-cs"/>
                      </a:endParaRPr>
                    </a:p>
                  </a:txBody>
                  <a:tcPr marL="53023" marR="53023" marT="0" marB="0" anchor="ctr"/>
                </a:tc>
                <a:tc>
                  <a:txBody>
                    <a:bodyPr/>
                    <a:lstStyle/>
                    <a:p>
                      <a:pPr marL="0" lvl="0" indent="0">
                        <a:spcAft>
                          <a:spcPts val="0"/>
                        </a:spcAft>
                        <a:buFont typeface="+mj-lt"/>
                        <a:buNone/>
                      </a:pPr>
                      <a:r>
                        <a:rPr kumimoji="0" lang="zh-TW" altLang="en-US" sz="2400" b="0" i="0" u="none" strike="noStrike" kern="1200" cap="none" normalizeH="0" baseline="0" dirty="0" smtClean="0">
                          <a:ln>
                            <a:noFill/>
                          </a:ln>
                          <a:solidFill>
                            <a:srgbClr val="000000"/>
                          </a:solidFill>
                          <a:effectLst/>
                          <a:latin typeface="標楷體" panose="03000509000000000000" pitchFamily="65" charset="-120"/>
                          <a:ea typeface="標楷體" panose="03000509000000000000" pitchFamily="65" charset="-120"/>
                          <a:cs typeface="+mn-cs"/>
                        </a:rPr>
                        <a:t>運動績優生甄試術科考試</a:t>
                      </a:r>
                      <a:endParaRPr kumimoji="0" lang="zh-TW" sz="2400" b="0" i="0" u="none" strike="noStrike" kern="1200" cap="none" normalizeH="0" baseline="0" dirty="0">
                        <a:ln>
                          <a:noFill/>
                        </a:ln>
                        <a:solidFill>
                          <a:srgbClr val="000000"/>
                        </a:solidFill>
                        <a:effectLst/>
                        <a:latin typeface="標楷體" panose="03000509000000000000" pitchFamily="65" charset="-120"/>
                        <a:ea typeface="標楷體" panose="03000509000000000000" pitchFamily="65" charset="-120"/>
                        <a:cs typeface="+mn-cs"/>
                      </a:endParaRPr>
                    </a:p>
                  </a:txBody>
                  <a:tcPr marL="53023" marR="53023" marT="0" marB="0" anchor="ctr"/>
                </a:tc>
                <a:extLst>
                  <a:ext uri="{0D108BD9-81ED-4DB2-BD59-A6C34878D82A}">
                    <a16:rowId xmlns="" xmlns:a16="http://schemas.microsoft.com/office/drawing/2014/main" val="10008"/>
                  </a:ext>
                </a:extLst>
              </a:tr>
            </a:tbl>
          </a:graphicData>
        </a:graphic>
      </p:graphicFrame>
      <p:sp>
        <p:nvSpPr>
          <p:cNvPr id="4" name="投影片編號版面配置區 6"/>
          <p:cNvSpPr txBox="1">
            <a:spLocks/>
          </p:cNvSpPr>
          <p:nvPr/>
        </p:nvSpPr>
        <p:spPr>
          <a:xfrm>
            <a:off x="531813" y="787400"/>
            <a:ext cx="779462" cy="365125"/>
          </a:xfrm>
          <a:prstGeom prst="rect">
            <a:avLst/>
          </a:prstGeom>
        </p:spPr>
        <p:txBody>
          <a:bodyPr vert="horz" lIns="91440" tIns="45720" rIns="91440" bIns="45720" rtlCol="0" anchor="ctr"/>
          <a:lstStyle>
            <a:defPPr>
              <a:defRPr lang="zh-TW"/>
            </a:defPPr>
            <a:lvl1pPr algn="r" rtl="0" eaLnBrk="1" fontAlgn="auto" hangingPunct="1">
              <a:spcBef>
                <a:spcPts val="0"/>
              </a:spcBef>
              <a:spcAft>
                <a:spcPts val="0"/>
              </a:spcAft>
              <a:defRPr kumimoji="0" sz="2000" kern="1200">
                <a:solidFill>
                  <a:srgbClr val="FEFFFF"/>
                </a:solidFill>
                <a:latin typeface="+mn-lt"/>
                <a:ea typeface="+mn-ea"/>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微軟正黑體" panose="020B0604030504040204" pitchFamily="34" charset="-120"/>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微軟正黑體" panose="020B0604030504040204" pitchFamily="34" charset="-120"/>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微軟正黑體" panose="020B0604030504040204" pitchFamily="34" charset="-120"/>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微軟正黑體" panose="020B0604030504040204" pitchFamily="34" charset="-120"/>
                <a:cs typeface="+mn-cs"/>
              </a:defRPr>
            </a:lvl5pPr>
            <a:lvl6pPr marL="2286000" algn="l" defTabSz="914400" rtl="0" eaLnBrk="1" latinLnBrk="0" hangingPunct="1">
              <a:defRPr kumimoji="1" kern="1200">
                <a:solidFill>
                  <a:schemeClr val="tx1"/>
                </a:solidFill>
                <a:latin typeface="Arial" panose="020B0604020202020204" pitchFamily="34" charset="0"/>
                <a:ea typeface="微軟正黑體" panose="020B0604030504040204" pitchFamily="34" charset="-120"/>
                <a:cs typeface="+mn-cs"/>
              </a:defRPr>
            </a:lvl6pPr>
            <a:lvl7pPr marL="2743200" algn="l" defTabSz="914400" rtl="0" eaLnBrk="1" latinLnBrk="0" hangingPunct="1">
              <a:defRPr kumimoji="1" kern="1200">
                <a:solidFill>
                  <a:schemeClr val="tx1"/>
                </a:solidFill>
                <a:latin typeface="Arial" panose="020B0604020202020204" pitchFamily="34" charset="0"/>
                <a:ea typeface="微軟正黑體" panose="020B0604030504040204" pitchFamily="34" charset="-120"/>
                <a:cs typeface="+mn-cs"/>
              </a:defRPr>
            </a:lvl7pPr>
            <a:lvl8pPr marL="3200400" algn="l" defTabSz="914400" rtl="0" eaLnBrk="1" latinLnBrk="0" hangingPunct="1">
              <a:defRPr kumimoji="1" kern="1200">
                <a:solidFill>
                  <a:schemeClr val="tx1"/>
                </a:solidFill>
                <a:latin typeface="Arial" panose="020B0604020202020204" pitchFamily="34" charset="0"/>
                <a:ea typeface="微軟正黑體" panose="020B0604030504040204" pitchFamily="34" charset="-120"/>
                <a:cs typeface="+mn-cs"/>
              </a:defRPr>
            </a:lvl8pPr>
            <a:lvl9pPr marL="3657600" algn="l" defTabSz="914400" rtl="0" eaLnBrk="1" latinLnBrk="0" hangingPunct="1">
              <a:defRPr kumimoji="1" kern="1200">
                <a:solidFill>
                  <a:schemeClr val="tx1"/>
                </a:solidFill>
                <a:latin typeface="Arial" panose="020B0604020202020204" pitchFamily="34" charset="0"/>
                <a:ea typeface="微軟正黑體" panose="020B0604030504040204" pitchFamily="34" charset="-120"/>
                <a:cs typeface="+mn-cs"/>
              </a:defRPr>
            </a:lvl9pPr>
          </a:lstStyle>
          <a:p>
            <a:pPr>
              <a:defRPr/>
            </a:pPr>
            <a:r>
              <a:rPr lang="en-US" altLang="zh-TW" dirty="0" smtClean="0"/>
              <a:t>16</a:t>
            </a:r>
            <a:endParaRPr lang="zh-TW" altLang="en-US" dirty="0"/>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766661" y="690211"/>
            <a:ext cx="8911687" cy="1280890"/>
          </a:xfrm>
        </p:spPr>
        <p:txBody>
          <a:bodyPr/>
          <a:lstStyle/>
          <a:p>
            <a:r>
              <a:rPr lang="zh-TW" altLang="en-US" sz="4000" dirty="0" smtClean="0"/>
              <a:t>重要規範事項</a:t>
            </a:r>
            <a:endParaRPr lang="zh-TW" altLang="en-US" sz="4000" dirty="0"/>
          </a:p>
        </p:txBody>
      </p:sp>
      <p:sp>
        <p:nvSpPr>
          <p:cNvPr id="3" name="內容版面配置區 2"/>
          <p:cNvSpPr>
            <a:spLocks noGrp="1"/>
          </p:cNvSpPr>
          <p:nvPr>
            <p:ph idx="1"/>
          </p:nvPr>
        </p:nvSpPr>
        <p:spPr>
          <a:xfrm>
            <a:off x="1766660" y="1692924"/>
            <a:ext cx="9922235" cy="3777622"/>
          </a:xfrm>
        </p:spPr>
        <p:txBody>
          <a:bodyPr/>
          <a:lstStyle/>
          <a:p>
            <a:r>
              <a:rPr lang="zh-TW" altLang="en-US" sz="3600" dirty="0"/>
              <a:t>國中畢業生可同時報名高中高職、五專免試</a:t>
            </a:r>
            <a:r>
              <a:rPr lang="zh-TW" altLang="en-US" sz="3600" dirty="0" smtClean="0"/>
              <a:t>入學及</a:t>
            </a:r>
            <a:r>
              <a:rPr lang="zh-TW" altLang="en-US" sz="3600" dirty="0"/>
              <a:t>特色招生入學，但僅能擇一校報到</a:t>
            </a:r>
            <a:r>
              <a:rPr lang="zh-TW" altLang="en-US" sz="3600" dirty="0" smtClean="0"/>
              <a:t>。</a:t>
            </a:r>
            <a:endParaRPr lang="en-US" altLang="zh-TW" sz="3600" dirty="0" smtClean="0"/>
          </a:p>
          <a:p>
            <a:endParaRPr lang="en-US" altLang="zh-TW" sz="3600" dirty="0" smtClean="0"/>
          </a:p>
          <a:p>
            <a:r>
              <a:rPr lang="zh-TW" altLang="en-US" sz="3600" dirty="0" smtClean="0"/>
              <a:t>每</a:t>
            </a:r>
            <a:r>
              <a:rPr lang="zh-TW" altLang="en-US" sz="3600" dirty="0"/>
              <a:t>位學生皆可參加免試入學和特色招生甄選</a:t>
            </a:r>
            <a:r>
              <a:rPr lang="zh-TW" altLang="en-US" sz="3600" dirty="0" smtClean="0"/>
              <a:t>入學，經</a:t>
            </a:r>
            <a:r>
              <a:rPr lang="zh-TW" altLang="en-US" sz="3600" dirty="0"/>
              <a:t>免試入學或特色招生甄選入學錄取報到</a:t>
            </a:r>
            <a:r>
              <a:rPr lang="zh-TW" altLang="en-US" sz="3600" dirty="0" smtClean="0"/>
              <a:t>學生，</a:t>
            </a:r>
            <a:r>
              <a:rPr lang="zh-TW" altLang="en-US" sz="3600" dirty="0"/>
              <a:t>未依時間規定放棄者，不得報名免試續招。</a:t>
            </a:r>
          </a:p>
        </p:txBody>
      </p:sp>
      <p:sp>
        <p:nvSpPr>
          <p:cNvPr id="4" name="投影片編號版面配置區 3"/>
          <p:cNvSpPr>
            <a:spLocks noGrp="1"/>
          </p:cNvSpPr>
          <p:nvPr>
            <p:ph type="sldNum" sz="quarter" idx="12"/>
          </p:nvPr>
        </p:nvSpPr>
        <p:spPr/>
        <p:txBody>
          <a:bodyPr/>
          <a:lstStyle/>
          <a:p>
            <a:pPr>
              <a:defRPr/>
            </a:pPr>
            <a:r>
              <a:rPr lang="en-US" altLang="zh-TW" sz="2000" dirty="0" smtClean="0"/>
              <a:t>111</a:t>
            </a:r>
            <a:endParaRPr lang="zh-TW" altLang="en-US" sz="2000" dirty="0"/>
          </a:p>
        </p:txBody>
      </p:sp>
    </p:spTree>
    <p:extLst>
      <p:ext uri="{BB962C8B-B14F-4D97-AF65-F5344CB8AC3E}">
        <p14:creationId xmlns:p14="http://schemas.microsoft.com/office/powerpoint/2010/main" xmlns="" val="2804782218"/>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pPr>
              <a:defRPr/>
            </a:pPr>
            <a:r>
              <a:rPr lang="en-US" altLang="zh-TW" sz="2000" dirty="0" smtClean="0"/>
              <a:t>112</a:t>
            </a:r>
            <a:endParaRPr lang="zh-TW" altLang="en-US" sz="2000" dirty="0"/>
          </a:p>
        </p:txBody>
      </p:sp>
      <p:pic>
        <p:nvPicPr>
          <p:cNvPr id="4" name="圖片 3"/>
          <p:cNvPicPr>
            <a:picLocks noChangeAspect="1"/>
          </p:cNvPicPr>
          <p:nvPr/>
        </p:nvPicPr>
        <p:blipFill rotWithShape="1">
          <a:blip r:embed="rId2" cstate="print">
            <a:clrChange>
              <a:clrFrom>
                <a:srgbClr val="F8F8F8"/>
              </a:clrFrom>
              <a:clrTo>
                <a:srgbClr val="F8F8F8">
                  <a:alpha val="0"/>
                </a:srgbClr>
              </a:clrTo>
            </a:clrChange>
            <a:extLst>
              <a:ext uri="{28A0092B-C50C-407E-A947-70E740481C1C}">
                <a14:useLocalDpi xmlns:a14="http://schemas.microsoft.com/office/drawing/2010/main" xmlns="" val="0"/>
              </a:ext>
            </a:extLst>
          </a:blip>
          <a:srcRect/>
          <a:stretch/>
        </p:blipFill>
        <p:spPr>
          <a:xfrm>
            <a:off x="1866900" y="0"/>
            <a:ext cx="9361583" cy="1134737"/>
          </a:xfrm>
          <a:prstGeom prst="rect">
            <a:avLst/>
          </a:prstGeom>
        </p:spPr>
      </p:pic>
      <p:pic>
        <p:nvPicPr>
          <p:cNvPr id="5" name="圖片 4"/>
          <p:cNvPicPr>
            <a:picLocks noChangeAspect="1"/>
          </p:cNvPicPr>
          <p:nvPr/>
        </p:nvPicPr>
        <p:blipFill>
          <a:blip r:embed="rId3" cstate="print"/>
          <a:stretch>
            <a:fillRect/>
          </a:stretch>
        </p:blipFill>
        <p:spPr>
          <a:xfrm>
            <a:off x="921544" y="1326656"/>
            <a:ext cx="8967462" cy="5440932"/>
          </a:xfrm>
          <a:prstGeom prst="rect">
            <a:avLst/>
          </a:prstGeom>
        </p:spPr>
      </p:pic>
      <p:sp>
        <p:nvSpPr>
          <p:cNvPr id="6" name="直線圖說文字 2 5"/>
          <p:cNvSpPr/>
          <p:nvPr/>
        </p:nvSpPr>
        <p:spPr>
          <a:xfrm>
            <a:off x="10124501" y="787400"/>
            <a:ext cx="1696598" cy="1195636"/>
          </a:xfrm>
          <a:prstGeom prst="borderCallout2">
            <a:avLst>
              <a:gd name="adj1" fmla="val 18750"/>
              <a:gd name="adj2" fmla="val -8333"/>
              <a:gd name="adj3" fmla="val 18750"/>
              <a:gd name="adj4" fmla="val -16667"/>
              <a:gd name="adj5" fmla="val 107894"/>
              <a:gd name="adj6" fmla="val -83680"/>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zh-TW" dirty="0" smtClean="0"/>
              <a:t>7/5</a:t>
            </a:r>
            <a:r>
              <a:rPr lang="zh-TW" altLang="en-US" dirty="0" smtClean="0"/>
              <a:t>免試入學、特色招生放榜</a:t>
            </a:r>
            <a:endParaRPr lang="zh-TW" altLang="en-US" dirty="0"/>
          </a:p>
        </p:txBody>
      </p:sp>
      <p:sp>
        <p:nvSpPr>
          <p:cNvPr id="7" name="直線圖說文字 2 6"/>
          <p:cNvSpPr/>
          <p:nvPr/>
        </p:nvSpPr>
        <p:spPr>
          <a:xfrm>
            <a:off x="10124501" y="2172618"/>
            <a:ext cx="1696598" cy="1195636"/>
          </a:xfrm>
          <a:prstGeom prst="borderCallout2">
            <a:avLst>
              <a:gd name="adj1" fmla="val 18750"/>
              <a:gd name="adj2" fmla="val -8333"/>
              <a:gd name="adj3" fmla="val 18750"/>
              <a:gd name="adj4" fmla="val -16667"/>
              <a:gd name="adj5" fmla="val 2852"/>
              <a:gd name="adj6" fmla="val -4731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zh-TW" dirty="0" smtClean="0"/>
              <a:t>7/7</a:t>
            </a:r>
            <a:r>
              <a:rPr lang="zh-TW" altLang="en-US" dirty="0" smtClean="0"/>
              <a:t>免試入學、特色招生報</a:t>
            </a:r>
            <a:r>
              <a:rPr lang="zh-TW" altLang="en-US" dirty="0"/>
              <a:t>到</a:t>
            </a:r>
          </a:p>
        </p:txBody>
      </p:sp>
      <p:sp>
        <p:nvSpPr>
          <p:cNvPr id="8" name="直線圖說文字 2 7"/>
          <p:cNvSpPr/>
          <p:nvPr/>
        </p:nvSpPr>
        <p:spPr>
          <a:xfrm>
            <a:off x="10109544" y="3557836"/>
            <a:ext cx="1696598" cy="1195636"/>
          </a:xfrm>
          <a:prstGeom prst="borderCallout2">
            <a:avLst>
              <a:gd name="adj1" fmla="val 18750"/>
              <a:gd name="adj2" fmla="val -8333"/>
              <a:gd name="adj3" fmla="val 18750"/>
              <a:gd name="adj4" fmla="val -16667"/>
              <a:gd name="adj5" fmla="val -67176"/>
              <a:gd name="adj6" fmla="val -27836"/>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zh-TW" dirty="0" smtClean="0"/>
              <a:t>7/8</a:t>
            </a:r>
            <a:r>
              <a:rPr lang="zh-TW" altLang="en-US" dirty="0" smtClean="0"/>
              <a:t>各種管道聲明放棄</a:t>
            </a:r>
            <a:endParaRPr lang="zh-TW" altLang="en-US" dirty="0"/>
          </a:p>
        </p:txBody>
      </p:sp>
      <p:sp>
        <p:nvSpPr>
          <p:cNvPr id="10" name="流程圖: 接點 9"/>
          <p:cNvSpPr/>
          <p:nvPr/>
        </p:nvSpPr>
        <p:spPr>
          <a:xfrm>
            <a:off x="8538072" y="1983036"/>
            <a:ext cx="242371" cy="297456"/>
          </a:xfrm>
          <a:prstGeom prst="flowChartConnector">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TW" altLang="en-US"/>
          </a:p>
        </p:txBody>
      </p:sp>
      <p:sp>
        <p:nvSpPr>
          <p:cNvPr id="11" name="流程圖: 接點 10"/>
          <p:cNvSpPr/>
          <p:nvPr/>
        </p:nvSpPr>
        <p:spPr>
          <a:xfrm>
            <a:off x="9155016" y="1983036"/>
            <a:ext cx="242371" cy="297456"/>
          </a:xfrm>
          <a:prstGeom prst="flowChartConnector">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xmlns="" val="2933353811"/>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766661" y="690211"/>
            <a:ext cx="8911687" cy="1280890"/>
          </a:xfrm>
        </p:spPr>
        <p:txBody>
          <a:bodyPr/>
          <a:lstStyle/>
          <a:p>
            <a:r>
              <a:rPr lang="zh-TW" altLang="en-US" sz="4000" dirty="0" smtClean="0"/>
              <a:t>五專免試入學管道介紹</a:t>
            </a:r>
            <a:r>
              <a:rPr lang="en-US" altLang="zh-TW" sz="4000" dirty="0" smtClean="0"/>
              <a:t>1/3</a:t>
            </a:r>
            <a:endParaRPr lang="zh-TW" altLang="en-US" sz="4000" dirty="0"/>
          </a:p>
        </p:txBody>
      </p:sp>
      <p:sp>
        <p:nvSpPr>
          <p:cNvPr id="3" name="內容版面配置區 2"/>
          <p:cNvSpPr>
            <a:spLocks noGrp="1"/>
          </p:cNvSpPr>
          <p:nvPr>
            <p:ph idx="1"/>
          </p:nvPr>
        </p:nvSpPr>
        <p:spPr>
          <a:xfrm>
            <a:off x="991518" y="1714957"/>
            <a:ext cx="11049917" cy="5512107"/>
          </a:xfrm>
        </p:spPr>
        <p:txBody>
          <a:bodyPr/>
          <a:lstStyle/>
          <a:p>
            <a:pPr lvl="1"/>
            <a:r>
              <a:rPr lang="zh-TW" altLang="en-US" sz="3000" dirty="0" smtClean="0">
                <a:solidFill>
                  <a:srgbClr val="FF0000"/>
                </a:solidFill>
              </a:rPr>
              <a:t>招生</a:t>
            </a:r>
            <a:r>
              <a:rPr lang="zh-TW" altLang="en-US" sz="3000" dirty="0">
                <a:solidFill>
                  <a:srgbClr val="FF0000"/>
                </a:solidFill>
              </a:rPr>
              <a:t>對象</a:t>
            </a:r>
            <a:r>
              <a:rPr lang="zh-TW" altLang="en-US" sz="3000" dirty="0"/>
              <a:t>：公私立國民中學應屆、非應屆畢業生或</a:t>
            </a:r>
            <a:r>
              <a:rPr lang="zh-TW" altLang="en-US" sz="3000" dirty="0" smtClean="0"/>
              <a:t>具同等學力</a:t>
            </a:r>
            <a:r>
              <a:rPr lang="zh-TW" altLang="en-US" sz="3000" dirty="0"/>
              <a:t>者。</a:t>
            </a:r>
          </a:p>
          <a:p>
            <a:pPr lvl="1"/>
            <a:r>
              <a:rPr lang="zh-TW" altLang="en-US" sz="3000" dirty="0">
                <a:solidFill>
                  <a:srgbClr val="FF0000"/>
                </a:solidFill>
              </a:rPr>
              <a:t>辦理方式</a:t>
            </a:r>
            <a:r>
              <a:rPr lang="zh-TW" altLang="en-US" sz="3000" dirty="0"/>
              <a:t>：免試就學區為全國一區，分北、中、南</a:t>
            </a:r>
            <a:r>
              <a:rPr lang="zh-TW" altLang="en-US" sz="3000" dirty="0" smtClean="0"/>
              <a:t>三個</a:t>
            </a:r>
            <a:r>
              <a:rPr lang="zh-TW" altLang="en-US" sz="3000" dirty="0"/>
              <a:t>招生委員會辦理招生作業，考生僅得</a:t>
            </a:r>
            <a:r>
              <a:rPr lang="zh-TW" altLang="en-US" sz="3000" dirty="0" smtClean="0"/>
              <a:t>於各</a:t>
            </a:r>
            <a:r>
              <a:rPr lang="zh-TW" altLang="en-US" sz="3000" dirty="0"/>
              <a:t>區招生學校擇一校報名，並參加現場</a:t>
            </a:r>
            <a:r>
              <a:rPr lang="zh-TW" altLang="en-US" sz="3000" dirty="0" smtClean="0"/>
              <a:t>登記</a:t>
            </a:r>
            <a:r>
              <a:rPr lang="zh-TW" altLang="en-US" sz="3000" dirty="0"/>
              <a:t>分發報到。</a:t>
            </a:r>
          </a:p>
          <a:p>
            <a:pPr lvl="1"/>
            <a:r>
              <a:rPr lang="zh-TW" altLang="en-US" sz="3000" dirty="0">
                <a:solidFill>
                  <a:srgbClr val="FF0000"/>
                </a:solidFill>
              </a:rPr>
              <a:t>五專聯合免試入學招生委員會承辦學校</a:t>
            </a:r>
            <a:r>
              <a:rPr lang="zh-TW" altLang="en-US" sz="3000" dirty="0"/>
              <a:t>：</a:t>
            </a:r>
          </a:p>
          <a:p>
            <a:pPr marL="600075" lvl="2" indent="0">
              <a:buNone/>
            </a:pPr>
            <a:r>
              <a:rPr lang="zh-TW" altLang="en-US" sz="2800" dirty="0" smtClean="0"/>
              <a:t>  北區：</a:t>
            </a:r>
            <a:r>
              <a:rPr lang="zh-TW" altLang="en-US" sz="2800" dirty="0"/>
              <a:t>技專校院招生委員會</a:t>
            </a:r>
            <a:r>
              <a:rPr lang="zh-TW" altLang="en-US" sz="2800" dirty="0" smtClean="0"/>
              <a:t>聯合會</a:t>
            </a:r>
            <a:endParaRPr lang="en-US" altLang="zh-TW" sz="2800" dirty="0" smtClean="0"/>
          </a:p>
          <a:p>
            <a:pPr marL="600075" lvl="2" indent="0">
              <a:buNone/>
            </a:pPr>
            <a:r>
              <a:rPr lang="zh-TW" altLang="en-US" sz="2800" dirty="0" smtClean="0"/>
              <a:t>  中區：</a:t>
            </a:r>
            <a:r>
              <a:rPr lang="zh-TW" altLang="en-US" sz="2800" dirty="0"/>
              <a:t>仁德醫護管理</a:t>
            </a:r>
            <a:r>
              <a:rPr lang="zh-TW" altLang="en-US" sz="2800" dirty="0" smtClean="0"/>
              <a:t>專科學校</a:t>
            </a:r>
            <a:endParaRPr lang="en-US" altLang="zh-TW" sz="2800" dirty="0" smtClean="0"/>
          </a:p>
          <a:p>
            <a:pPr marL="600075" lvl="2" indent="0">
              <a:buNone/>
            </a:pPr>
            <a:r>
              <a:rPr lang="zh-TW" altLang="en-US" sz="2800" dirty="0" smtClean="0"/>
              <a:t>  南區：</a:t>
            </a:r>
            <a:r>
              <a:rPr lang="zh-TW" altLang="en-US" sz="2800" dirty="0"/>
              <a:t>國立高雄餐旅大學</a:t>
            </a:r>
          </a:p>
        </p:txBody>
      </p:sp>
      <p:sp>
        <p:nvSpPr>
          <p:cNvPr id="4" name="投影片編號版面配置區 3"/>
          <p:cNvSpPr>
            <a:spLocks noGrp="1"/>
          </p:cNvSpPr>
          <p:nvPr>
            <p:ph type="sldNum" sz="quarter" idx="12"/>
          </p:nvPr>
        </p:nvSpPr>
        <p:spPr/>
        <p:txBody>
          <a:bodyPr/>
          <a:lstStyle/>
          <a:p>
            <a:pPr>
              <a:defRPr/>
            </a:pPr>
            <a:r>
              <a:rPr lang="en-US" altLang="zh-TW" sz="2000" dirty="0" smtClean="0"/>
              <a:t>113</a:t>
            </a:r>
            <a:endParaRPr lang="zh-TW" altLang="en-US" sz="2000" dirty="0"/>
          </a:p>
        </p:txBody>
      </p:sp>
    </p:spTree>
    <p:extLst>
      <p:ext uri="{BB962C8B-B14F-4D97-AF65-F5344CB8AC3E}">
        <p14:creationId xmlns:p14="http://schemas.microsoft.com/office/powerpoint/2010/main" xmlns="" val="3897130629"/>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766661" y="690211"/>
            <a:ext cx="8911687" cy="1280890"/>
          </a:xfrm>
        </p:spPr>
        <p:txBody>
          <a:bodyPr/>
          <a:lstStyle/>
          <a:p>
            <a:r>
              <a:rPr lang="zh-TW" altLang="en-US" sz="4000" dirty="0" smtClean="0"/>
              <a:t>五專免試入學管道介紹</a:t>
            </a:r>
            <a:r>
              <a:rPr lang="en-US" altLang="zh-TW" sz="4000" dirty="0" smtClean="0"/>
              <a:t>2/3</a:t>
            </a:r>
            <a:endParaRPr lang="zh-TW" altLang="en-US" sz="4000" dirty="0"/>
          </a:p>
        </p:txBody>
      </p:sp>
      <p:sp>
        <p:nvSpPr>
          <p:cNvPr id="3" name="內容版面配置區 2"/>
          <p:cNvSpPr>
            <a:spLocks noGrp="1"/>
          </p:cNvSpPr>
          <p:nvPr>
            <p:ph idx="1"/>
          </p:nvPr>
        </p:nvSpPr>
        <p:spPr>
          <a:xfrm>
            <a:off x="991518" y="1461569"/>
            <a:ext cx="11049917" cy="5038383"/>
          </a:xfrm>
        </p:spPr>
        <p:txBody>
          <a:bodyPr/>
          <a:lstStyle/>
          <a:p>
            <a:pPr lvl="1"/>
            <a:r>
              <a:rPr lang="zh-TW" altLang="en-US" sz="3000" dirty="0" smtClean="0">
                <a:solidFill>
                  <a:srgbClr val="FF0000"/>
                </a:solidFill>
              </a:rPr>
              <a:t>招生</a:t>
            </a:r>
            <a:r>
              <a:rPr lang="zh-TW" altLang="en-US" sz="3000" dirty="0">
                <a:solidFill>
                  <a:srgbClr val="FF0000"/>
                </a:solidFill>
              </a:rPr>
              <a:t>校數</a:t>
            </a:r>
            <a:r>
              <a:rPr lang="zh-TW" altLang="en-US" sz="3000" dirty="0">
                <a:solidFill>
                  <a:schemeClr val="tx1"/>
                </a:solidFill>
              </a:rPr>
              <a:t>：</a:t>
            </a:r>
            <a:r>
              <a:rPr lang="en-US" altLang="zh-TW" sz="2800" dirty="0">
                <a:solidFill>
                  <a:schemeClr val="tx1"/>
                </a:solidFill>
              </a:rPr>
              <a:t>105</a:t>
            </a:r>
            <a:r>
              <a:rPr lang="zh-TW" altLang="en-US" sz="2800" dirty="0">
                <a:solidFill>
                  <a:schemeClr val="tx1"/>
                </a:solidFill>
              </a:rPr>
              <a:t>學年度招生校數為</a:t>
            </a:r>
            <a:r>
              <a:rPr lang="en-US" altLang="zh-TW" sz="2800" dirty="0">
                <a:solidFill>
                  <a:schemeClr val="tx1"/>
                </a:solidFill>
              </a:rPr>
              <a:t>44</a:t>
            </a:r>
            <a:r>
              <a:rPr lang="zh-TW" altLang="en-US" sz="2800" dirty="0">
                <a:solidFill>
                  <a:schemeClr val="tx1"/>
                </a:solidFill>
              </a:rPr>
              <a:t>校。</a:t>
            </a:r>
          </a:p>
          <a:p>
            <a:pPr lvl="1"/>
            <a:r>
              <a:rPr lang="zh-TW" altLang="en-US" sz="3000" dirty="0">
                <a:solidFill>
                  <a:srgbClr val="FF0000"/>
                </a:solidFill>
              </a:rPr>
              <a:t>作業時間</a:t>
            </a:r>
            <a:r>
              <a:rPr lang="zh-TW" altLang="en-US" sz="3000" dirty="0">
                <a:solidFill>
                  <a:schemeClr val="tx1"/>
                </a:solidFill>
              </a:rPr>
              <a:t>：</a:t>
            </a:r>
          </a:p>
          <a:p>
            <a:pPr lvl="2"/>
            <a:r>
              <a:rPr lang="zh-TW" altLang="en-US" sz="2400" dirty="0" smtClean="0">
                <a:solidFill>
                  <a:schemeClr val="tx1"/>
                </a:solidFill>
              </a:rPr>
              <a:t>報名</a:t>
            </a:r>
            <a:r>
              <a:rPr lang="zh-TW" altLang="en-US" sz="2400" dirty="0">
                <a:solidFill>
                  <a:schemeClr val="tx1"/>
                </a:solidFill>
              </a:rPr>
              <a:t>日期：</a:t>
            </a:r>
            <a:r>
              <a:rPr lang="en-US" altLang="zh-TW" sz="2400" dirty="0">
                <a:solidFill>
                  <a:schemeClr val="tx1"/>
                </a:solidFill>
              </a:rPr>
              <a:t>105</a:t>
            </a:r>
            <a:r>
              <a:rPr lang="zh-TW" altLang="en-US" sz="2400" dirty="0">
                <a:solidFill>
                  <a:schemeClr val="tx1"/>
                </a:solidFill>
              </a:rPr>
              <a:t>年</a:t>
            </a:r>
            <a:r>
              <a:rPr lang="en-US" altLang="zh-TW" sz="2400" dirty="0">
                <a:solidFill>
                  <a:schemeClr val="tx1"/>
                </a:solidFill>
              </a:rPr>
              <a:t>6</a:t>
            </a:r>
            <a:r>
              <a:rPr lang="zh-TW" altLang="en-US" sz="2400" dirty="0">
                <a:solidFill>
                  <a:schemeClr val="tx1"/>
                </a:solidFill>
              </a:rPr>
              <a:t>月</a:t>
            </a:r>
            <a:r>
              <a:rPr lang="en-US" altLang="zh-TW" sz="2400" dirty="0">
                <a:solidFill>
                  <a:schemeClr val="tx1"/>
                </a:solidFill>
              </a:rPr>
              <a:t>13</a:t>
            </a:r>
            <a:r>
              <a:rPr lang="zh-TW" altLang="en-US" sz="2400" dirty="0">
                <a:solidFill>
                  <a:schemeClr val="tx1"/>
                </a:solidFill>
              </a:rPr>
              <a:t>日至</a:t>
            </a:r>
            <a:r>
              <a:rPr lang="en-US" altLang="zh-TW" sz="2400" dirty="0">
                <a:solidFill>
                  <a:schemeClr val="tx1"/>
                </a:solidFill>
              </a:rPr>
              <a:t>25</a:t>
            </a:r>
            <a:r>
              <a:rPr lang="zh-TW" altLang="en-US" sz="2400" dirty="0">
                <a:solidFill>
                  <a:schemeClr val="tx1"/>
                </a:solidFill>
              </a:rPr>
              <a:t>日。</a:t>
            </a:r>
          </a:p>
          <a:p>
            <a:pPr lvl="2"/>
            <a:r>
              <a:rPr lang="zh-TW" altLang="en-US" sz="2400" dirty="0" smtClean="0">
                <a:solidFill>
                  <a:schemeClr val="tx1"/>
                </a:solidFill>
              </a:rPr>
              <a:t>寄</a:t>
            </a:r>
            <a:r>
              <a:rPr lang="zh-TW" altLang="en-US" sz="2400" dirty="0">
                <a:solidFill>
                  <a:schemeClr val="tx1"/>
                </a:solidFill>
              </a:rPr>
              <a:t>發分發通知單：</a:t>
            </a:r>
            <a:r>
              <a:rPr lang="en-US" altLang="zh-TW" sz="2400" dirty="0">
                <a:solidFill>
                  <a:schemeClr val="tx1"/>
                </a:solidFill>
              </a:rPr>
              <a:t>105</a:t>
            </a:r>
            <a:r>
              <a:rPr lang="zh-TW" altLang="en-US" sz="2400" dirty="0">
                <a:solidFill>
                  <a:schemeClr val="tx1"/>
                </a:solidFill>
              </a:rPr>
              <a:t>年</a:t>
            </a:r>
            <a:r>
              <a:rPr lang="en-US" altLang="zh-TW" sz="2400" dirty="0">
                <a:solidFill>
                  <a:schemeClr val="tx1"/>
                </a:solidFill>
              </a:rPr>
              <a:t>7</a:t>
            </a:r>
            <a:r>
              <a:rPr lang="zh-TW" altLang="en-US" sz="2400" dirty="0">
                <a:solidFill>
                  <a:schemeClr val="tx1"/>
                </a:solidFill>
              </a:rPr>
              <a:t>月</a:t>
            </a:r>
            <a:r>
              <a:rPr lang="en-US" altLang="zh-TW" sz="2400" dirty="0">
                <a:solidFill>
                  <a:schemeClr val="tx1"/>
                </a:solidFill>
              </a:rPr>
              <a:t>1</a:t>
            </a:r>
            <a:r>
              <a:rPr lang="zh-TW" altLang="en-US" sz="2400" dirty="0">
                <a:solidFill>
                  <a:schemeClr val="tx1"/>
                </a:solidFill>
              </a:rPr>
              <a:t>日。</a:t>
            </a:r>
          </a:p>
          <a:p>
            <a:pPr lvl="2"/>
            <a:r>
              <a:rPr lang="zh-TW" altLang="en-US" sz="2400" dirty="0" smtClean="0">
                <a:solidFill>
                  <a:schemeClr val="tx1"/>
                </a:solidFill>
              </a:rPr>
              <a:t>現場</a:t>
            </a:r>
            <a:r>
              <a:rPr lang="zh-TW" altLang="en-US" sz="2400" dirty="0">
                <a:solidFill>
                  <a:schemeClr val="tx1"/>
                </a:solidFill>
              </a:rPr>
              <a:t>登記分發報到：</a:t>
            </a:r>
            <a:r>
              <a:rPr lang="en-US" altLang="zh-TW" sz="2400" dirty="0">
                <a:solidFill>
                  <a:schemeClr val="tx1"/>
                </a:solidFill>
              </a:rPr>
              <a:t>105</a:t>
            </a:r>
            <a:r>
              <a:rPr lang="zh-TW" altLang="en-US" sz="2400" dirty="0">
                <a:solidFill>
                  <a:schemeClr val="tx1"/>
                </a:solidFill>
              </a:rPr>
              <a:t>年</a:t>
            </a:r>
            <a:r>
              <a:rPr lang="en-US" altLang="zh-TW" sz="2400" dirty="0">
                <a:solidFill>
                  <a:schemeClr val="tx1"/>
                </a:solidFill>
              </a:rPr>
              <a:t>7</a:t>
            </a:r>
            <a:r>
              <a:rPr lang="zh-TW" altLang="en-US" sz="2400" dirty="0">
                <a:solidFill>
                  <a:schemeClr val="tx1"/>
                </a:solidFill>
              </a:rPr>
              <a:t>月</a:t>
            </a:r>
            <a:r>
              <a:rPr lang="en-US" altLang="zh-TW" sz="2400" dirty="0">
                <a:solidFill>
                  <a:schemeClr val="tx1"/>
                </a:solidFill>
              </a:rPr>
              <a:t>6</a:t>
            </a:r>
            <a:r>
              <a:rPr lang="zh-TW" altLang="en-US" sz="2400" dirty="0">
                <a:solidFill>
                  <a:schemeClr val="tx1"/>
                </a:solidFill>
              </a:rPr>
              <a:t>日。</a:t>
            </a:r>
          </a:p>
          <a:p>
            <a:pPr lvl="1"/>
            <a:r>
              <a:rPr lang="zh-TW" altLang="en-US" sz="3000" dirty="0">
                <a:solidFill>
                  <a:srgbClr val="FF0000"/>
                </a:solidFill>
              </a:rPr>
              <a:t>分發原則</a:t>
            </a:r>
            <a:r>
              <a:rPr lang="zh-TW" altLang="en-US" sz="3000" dirty="0">
                <a:solidFill>
                  <a:schemeClr val="tx1"/>
                </a:solidFill>
              </a:rPr>
              <a:t>：</a:t>
            </a:r>
          </a:p>
          <a:p>
            <a:pPr lvl="2"/>
            <a:r>
              <a:rPr lang="zh-TW" altLang="en-US" sz="2400" dirty="0" smtClean="0">
                <a:solidFill>
                  <a:schemeClr val="tx1"/>
                </a:solidFill>
              </a:rPr>
              <a:t>以</a:t>
            </a:r>
            <a:r>
              <a:rPr lang="zh-TW" altLang="en-US" sz="2400" dirty="0">
                <a:solidFill>
                  <a:schemeClr val="tx1"/>
                </a:solidFill>
              </a:rPr>
              <a:t>積分高低作為分發依據，採現場登記分發報到方式</a:t>
            </a:r>
            <a:r>
              <a:rPr lang="zh-TW" altLang="en-US" sz="2400" dirty="0" smtClean="0">
                <a:solidFill>
                  <a:schemeClr val="tx1"/>
                </a:solidFill>
              </a:rPr>
              <a:t>辦理</a:t>
            </a:r>
            <a:r>
              <a:rPr lang="zh-TW" altLang="en-US" sz="2400" dirty="0">
                <a:solidFill>
                  <a:schemeClr val="tx1"/>
                </a:solidFill>
              </a:rPr>
              <a:t>，考生應依報名學校規定參加現場登記分發報到，</a:t>
            </a:r>
            <a:r>
              <a:rPr lang="zh-TW" altLang="en-US" sz="2400" dirty="0" smtClean="0">
                <a:solidFill>
                  <a:schemeClr val="tx1"/>
                </a:solidFill>
              </a:rPr>
              <a:t>若報名</a:t>
            </a:r>
            <a:r>
              <a:rPr lang="zh-TW" altLang="en-US" sz="2400" dirty="0">
                <a:solidFill>
                  <a:schemeClr val="tx1"/>
                </a:solidFill>
              </a:rPr>
              <a:t>人數少於學校科組招生名額則全額錄取，若報名</a:t>
            </a:r>
            <a:r>
              <a:rPr lang="zh-TW" altLang="en-US" sz="2400" dirty="0" smtClean="0">
                <a:solidFill>
                  <a:schemeClr val="tx1"/>
                </a:solidFill>
              </a:rPr>
              <a:t>人數</a:t>
            </a:r>
            <a:r>
              <a:rPr lang="zh-TW" altLang="en-US" sz="2400" dirty="0">
                <a:solidFill>
                  <a:schemeClr val="tx1"/>
                </a:solidFill>
              </a:rPr>
              <a:t>多於學校科組招生名額則依據免試入學超額比序</a:t>
            </a:r>
            <a:r>
              <a:rPr lang="zh-TW" altLang="en-US" sz="2400" dirty="0" smtClean="0">
                <a:solidFill>
                  <a:schemeClr val="tx1"/>
                </a:solidFill>
              </a:rPr>
              <a:t>項目進行</a:t>
            </a:r>
            <a:r>
              <a:rPr lang="zh-TW" altLang="en-US" sz="2400" dirty="0">
                <a:solidFill>
                  <a:schemeClr val="tx1"/>
                </a:solidFill>
              </a:rPr>
              <a:t>比序。</a:t>
            </a:r>
          </a:p>
          <a:p>
            <a:pPr lvl="2"/>
            <a:r>
              <a:rPr lang="zh-TW" altLang="en-US" sz="2400" dirty="0" smtClean="0">
                <a:solidFill>
                  <a:schemeClr val="tx1"/>
                </a:solidFill>
              </a:rPr>
              <a:t>積分</a:t>
            </a:r>
            <a:r>
              <a:rPr lang="zh-TW" altLang="en-US" sz="2400" dirty="0">
                <a:solidFill>
                  <a:schemeClr val="tx1"/>
                </a:solidFill>
              </a:rPr>
              <a:t>高者優先分發，若總積分相同時則依據比序項目</a:t>
            </a:r>
            <a:r>
              <a:rPr lang="zh-TW" altLang="en-US" sz="2400" dirty="0" smtClean="0">
                <a:solidFill>
                  <a:schemeClr val="tx1"/>
                </a:solidFill>
              </a:rPr>
              <a:t>進行</a:t>
            </a:r>
            <a:r>
              <a:rPr lang="zh-TW" altLang="en-US" sz="2400" dirty="0">
                <a:solidFill>
                  <a:schemeClr val="tx1"/>
                </a:solidFill>
              </a:rPr>
              <a:t>比序分發。</a:t>
            </a:r>
          </a:p>
        </p:txBody>
      </p:sp>
      <p:sp>
        <p:nvSpPr>
          <p:cNvPr id="4" name="投影片編號版面配置區 3"/>
          <p:cNvSpPr>
            <a:spLocks noGrp="1"/>
          </p:cNvSpPr>
          <p:nvPr>
            <p:ph type="sldNum" sz="quarter" idx="12"/>
          </p:nvPr>
        </p:nvSpPr>
        <p:spPr/>
        <p:txBody>
          <a:bodyPr/>
          <a:lstStyle/>
          <a:p>
            <a:pPr>
              <a:defRPr/>
            </a:pPr>
            <a:r>
              <a:rPr lang="en-US" altLang="zh-TW" sz="2000" dirty="0" smtClean="0"/>
              <a:t>114</a:t>
            </a:r>
            <a:endParaRPr lang="zh-TW" altLang="en-US" sz="2000" dirty="0"/>
          </a:p>
        </p:txBody>
      </p:sp>
    </p:spTree>
    <p:extLst>
      <p:ext uri="{BB962C8B-B14F-4D97-AF65-F5344CB8AC3E}">
        <p14:creationId xmlns:p14="http://schemas.microsoft.com/office/powerpoint/2010/main" xmlns="" val="3956191192"/>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766661" y="690211"/>
            <a:ext cx="8911687" cy="1280890"/>
          </a:xfrm>
        </p:spPr>
        <p:txBody>
          <a:bodyPr/>
          <a:lstStyle/>
          <a:p>
            <a:r>
              <a:rPr lang="zh-TW" altLang="en-US" sz="4000" dirty="0" smtClean="0"/>
              <a:t>五專免試入學管道介紹</a:t>
            </a:r>
            <a:r>
              <a:rPr lang="en-US" altLang="zh-TW" sz="4000" dirty="0" smtClean="0"/>
              <a:t>3/3</a:t>
            </a:r>
            <a:endParaRPr lang="zh-TW" altLang="en-US" sz="4000" dirty="0"/>
          </a:p>
        </p:txBody>
      </p:sp>
      <p:sp>
        <p:nvSpPr>
          <p:cNvPr id="3" name="內容版面配置區 2"/>
          <p:cNvSpPr>
            <a:spLocks noGrp="1"/>
          </p:cNvSpPr>
          <p:nvPr>
            <p:ph idx="1"/>
          </p:nvPr>
        </p:nvSpPr>
        <p:spPr>
          <a:xfrm>
            <a:off x="1311275" y="1748007"/>
            <a:ext cx="11049917" cy="5512107"/>
          </a:xfrm>
        </p:spPr>
        <p:txBody>
          <a:bodyPr/>
          <a:lstStyle/>
          <a:p>
            <a:r>
              <a:rPr lang="zh-TW" altLang="en-US" sz="3600" dirty="0">
                <a:solidFill>
                  <a:srgbClr val="FF0000"/>
                </a:solidFill>
              </a:rPr>
              <a:t>五專超額比序項目積分對照表訂定原則</a:t>
            </a:r>
            <a:r>
              <a:rPr lang="zh-TW" altLang="en-US" sz="3600" dirty="0"/>
              <a:t>：</a:t>
            </a:r>
          </a:p>
          <a:p>
            <a:pPr marL="300038" lvl="1" indent="0">
              <a:buNone/>
            </a:pPr>
            <a:r>
              <a:rPr lang="zh-TW" altLang="en-US" sz="3000" dirty="0" smtClean="0"/>
              <a:t>重視</a:t>
            </a:r>
            <a:r>
              <a:rPr lang="zh-TW" altLang="en-US" sz="3000" dirty="0"/>
              <a:t>學生基本能力，達成基本能力即取得分數。</a:t>
            </a:r>
          </a:p>
          <a:p>
            <a:pPr marL="300038" lvl="1" indent="0">
              <a:buNone/>
            </a:pPr>
            <a:r>
              <a:rPr lang="zh-TW" altLang="en-US" sz="3000" dirty="0" smtClean="0"/>
              <a:t>設定</a:t>
            </a:r>
            <a:r>
              <a:rPr lang="zh-TW" altLang="en-US" sz="3000" dirty="0"/>
              <a:t>單項及總項積分上限，避免學生分分計較。</a:t>
            </a:r>
          </a:p>
          <a:p>
            <a:pPr marL="300038" lvl="1" indent="0">
              <a:buNone/>
            </a:pPr>
            <a:r>
              <a:rPr lang="zh-TW" altLang="en-US" sz="3000" dirty="0" smtClean="0"/>
              <a:t>以</a:t>
            </a:r>
            <a:r>
              <a:rPr lang="zh-TW" altLang="en-US" sz="3000" dirty="0"/>
              <a:t>適當之比序項目規劃，達成零抽籤目標。</a:t>
            </a:r>
          </a:p>
          <a:p>
            <a:pPr marL="300038" lvl="1" indent="0">
              <a:buNone/>
            </a:pPr>
            <a:r>
              <a:rPr lang="zh-TW" altLang="en-US" sz="3000" dirty="0" smtClean="0"/>
              <a:t>注重</a:t>
            </a:r>
            <a:r>
              <a:rPr lang="zh-TW" altLang="en-US" sz="3000" dirty="0"/>
              <a:t>學生多元學習成效，引導學生五育均衡發展。</a:t>
            </a:r>
            <a:endParaRPr lang="zh-TW" altLang="en-US" sz="3400" dirty="0"/>
          </a:p>
        </p:txBody>
      </p:sp>
      <p:sp>
        <p:nvSpPr>
          <p:cNvPr id="4" name="投影片編號版面配置區 3"/>
          <p:cNvSpPr>
            <a:spLocks noGrp="1"/>
          </p:cNvSpPr>
          <p:nvPr>
            <p:ph type="sldNum" sz="quarter" idx="12"/>
          </p:nvPr>
        </p:nvSpPr>
        <p:spPr/>
        <p:txBody>
          <a:bodyPr/>
          <a:lstStyle/>
          <a:p>
            <a:pPr>
              <a:defRPr/>
            </a:pPr>
            <a:r>
              <a:rPr lang="en-US" altLang="zh-TW" sz="2000" dirty="0" smtClean="0"/>
              <a:t>115</a:t>
            </a:r>
            <a:endParaRPr lang="zh-TW" altLang="en-US" sz="2000" dirty="0"/>
          </a:p>
        </p:txBody>
      </p:sp>
    </p:spTree>
    <p:extLst>
      <p:ext uri="{BB962C8B-B14F-4D97-AF65-F5344CB8AC3E}">
        <p14:creationId xmlns:p14="http://schemas.microsoft.com/office/powerpoint/2010/main" xmlns="" val="490388239"/>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5"/>
          <p:cNvSpPr>
            <a:spLocks noGrp="1"/>
          </p:cNvSpPr>
          <p:nvPr>
            <p:ph type="title"/>
          </p:nvPr>
        </p:nvSpPr>
        <p:spPr>
          <a:xfrm>
            <a:off x="2690408" y="224073"/>
            <a:ext cx="8911687" cy="1280890"/>
          </a:xfrm>
        </p:spPr>
        <p:txBody>
          <a:bodyPr/>
          <a:lstStyle/>
          <a:p>
            <a:r>
              <a:rPr lang="zh-TW" altLang="en-US" sz="3200" b="1" dirty="0">
                <a:solidFill>
                  <a:srgbClr val="3939FF"/>
                </a:solidFill>
              </a:rPr>
              <a:t>五專免試入學超額比序項目積分對照表</a:t>
            </a:r>
          </a:p>
        </p:txBody>
      </p:sp>
      <p:pic>
        <p:nvPicPr>
          <p:cNvPr id="5" name="內容版面配置區 4"/>
          <p:cNvPicPr>
            <a:picLocks noGrp="1" noChangeAspect="1"/>
          </p:cNvPicPr>
          <p:nvPr>
            <p:ph idx="1"/>
          </p:nvPr>
        </p:nvPicPr>
        <p:blipFill rotWithShape="1">
          <a:blip r:embed="rId2" cstate="print">
            <a:extLst>
              <a:ext uri="{28A0092B-C50C-407E-A947-70E740481C1C}">
                <a14:useLocalDpi xmlns:a14="http://schemas.microsoft.com/office/drawing/2010/main" xmlns="" val="0"/>
              </a:ext>
            </a:extLst>
          </a:blip>
          <a:stretch/>
        </p:blipFill>
        <p:spPr>
          <a:xfrm>
            <a:off x="1819384" y="797560"/>
            <a:ext cx="9274602" cy="5903309"/>
          </a:xfrm>
        </p:spPr>
      </p:pic>
      <p:sp>
        <p:nvSpPr>
          <p:cNvPr id="4" name="投影片編號版面配置區 3"/>
          <p:cNvSpPr>
            <a:spLocks noGrp="1"/>
          </p:cNvSpPr>
          <p:nvPr>
            <p:ph type="sldNum" sz="quarter" idx="12"/>
          </p:nvPr>
        </p:nvSpPr>
        <p:spPr/>
        <p:txBody>
          <a:bodyPr/>
          <a:lstStyle/>
          <a:p>
            <a:pPr>
              <a:defRPr/>
            </a:pPr>
            <a:r>
              <a:rPr lang="en-US" altLang="zh-TW" sz="2000" dirty="0" smtClean="0"/>
              <a:t>116</a:t>
            </a:r>
            <a:endParaRPr lang="zh-TW" altLang="en-US" sz="2000" dirty="0"/>
          </a:p>
        </p:txBody>
      </p:sp>
    </p:spTree>
    <p:extLst>
      <p:ext uri="{BB962C8B-B14F-4D97-AF65-F5344CB8AC3E}">
        <p14:creationId xmlns:p14="http://schemas.microsoft.com/office/powerpoint/2010/main" xmlns="" val="2590421106"/>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5"/>
          <p:cNvSpPr>
            <a:spLocks noGrp="1"/>
          </p:cNvSpPr>
          <p:nvPr>
            <p:ph type="title"/>
          </p:nvPr>
        </p:nvSpPr>
        <p:spPr>
          <a:xfrm>
            <a:off x="2690408" y="224073"/>
            <a:ext cx="8911687" cy="1280890"/>
          </a:xfrm>
        </p:spPr>
        <p:txBody>
          <a:bodyPr/>
          <a:lstStyle/>
          <a:p>
            <a:r>
              <a:rPr lang="zh-TW" altLang="en-US" sz="3200" b="1" dirty="0">
                <a:solidFill>
                  <a:srgbClr val="3939FF"/>
                </a:solidFill>
              </a:rPr>
              <a:t>五專免試入學超額比序項目積分對照表</a:t>
            </a:r>
          </a:p>
        </p:txBody>
      </p:sp>
      <p:sp>
        <p:nvSpPr>
          <p:cNvPr id="4" name="投影片編號版面配置區 3"/>
          <p:cNvSpPr>
            <a:spLocks noGrp="1"/>
          </p:cNvSpPr>
          <p:nvPr>
            <p:ph type="sldNum" sz="quarter" idx="12"/>
          </p:nvPr>
        </p:nvSpPr>
        <p:spPr/>
        <p:txBody>
          <a:bodyPr/>
          <a:lstStyle/>
          <a:p>
            <a:pPr>
              <a:defRPr/>
            </a:pPr>
            <a:r>
              <a:rPr lang="en-US" altLang="zh-TW" sz="2000" dirty="0" smtClean="0"/>
              <a:t>117</a:t>
            </a:r>
            <a:endParaRPr lang="zh-TW" altLang="en-US" sz="2000" dirty="0"/>
          </a:p>
        </p:txBody>
      </p:sp>
      <p:pic>
        <p:nvPicPr>
          <p:cNvPr id="3" name="圖片 2"/>
          <p:cNvPicPr>
            <a:picLocks noChangeAspect="1"/>
          </p:cNvPicPr>
          <p:nvPr/>
        </p:nvPicPr>
        <p:blipFill>
          <a:blip r:embed="rId2" cstate="print">
            <a:clrChange>
              <a:clrFrom>
                <a:srgbClr val="FFFFFF"/>
              </a:clrFrom>
              <a:clrTo>
                <a:srgbClr val="FFFFFF">
                  <a:alpha val="0"/>
                </a:srgbClr>
              </a:clrTo>
            </a:clrChange>
          </a:blip>
          <a:stretch>
            <a:fillRect/>
          </a:stretch>
        </p:blipFill>
        <p:spPr>
          <a:xfrm>
            <a:off x="1747339" y="1504963"/>
            <a:ext cx="9181394" cy="3409950"/>
          </a:xfrm>
          <a:prstGeom prst="rect">
            <a:avLst/>
          </a:prstGeom>
        </p:spPr>
      </p:pic>
    </p:spTree>
    <p:extLst>
      <p:ext uri="{BB962C8B-B14F-4D97-AF65-F5344CB8AC3E}">
        <p14:creationId xmlns:p14="http://schemas.microsoft.com/office/powerpoint/2010/main" xmlns="" val="3365071760"/>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5"/>
          <p:cNvSpPr>
            <a:spLocks noGrp="1"/>
          </p:cNvSpPr>
          <p:nvPr>
            <p:ph type="title"/>
          </p:nvPr>
        </p:nvSpPr>
        <p:spPr>
          <a:xfrm>
            <a:off x="2690408" y="224073"/>
            <a:ext cx="8911687" cy="1280890"/>
          </a:xfrm>
        </p:spPr>
        <p:txBody>
          <a:bodyPr/>
          <a:lstStyle/>
          <a:p>
            <a:r>
              <a:rPr lang="zh-TW" altLang="en-US" sz="3200" b="1" dirty="0">
                <a:solidFill>
                  <a:srgbClr val="3939FF"/>
                </a:solidFill>
              </a:rPr>
              <a:t>五專免試入學超額比序項目積分對照表</a:t>
            </a:r>
          </a:p>
        </p:txBody>
      </p:sp>
      <p:sp>
        <p:nvSpPr>
          <p:cNvPr id="4" name="投影片編號版面配置區 3"/>
          <p:cNvSpPr>
            <a:spLocks noGrp="1"/>
          </p:cNvSpPr>
          <p:nvPr>
            <p:ph type="sldNum" sz="quarter" idx="12"/>
          </p:nvPr>
        </p:nvSpPr>
        <p:spPr/>
        <p:txBody>
          <a:bodyPr/>
          <a:lstStyle/>
          <a:p>
            <a:pPr>
              <a:defRPr/>
            </a:pPr>
            <a:r>
              <a:rPr lang="en-US" altLang="zh-TW" sz="2000" dirty="0" smtClean="0"/>
              <a:t>118</a:t>
            </a:r>
            <a:endParaRPr lang="zh-TW" altLang="en-US" sz="2000" dirty="0"/>
          </a:p>
        </p:txBody>
      </p:sp>
      <p:sp>
        <p:nvSpPr>
          <p:cNvPr id="2" name="內容版面配置區 1"/>
          <p:cNvSpPr>
            <a:spLocks noGrp="1"/>
          </p:cNvSpPr>
          <p:nvPr>
            <p:ph idx="1"/>
          </p:nvPr>
        </p:nvSpPr>
        <p:spPr/>
        <p:txBody>
          <a:bodyPr/>
          <a:lstStyle/>
          <a:p>
            <a:endParaRPr lang="zh-TW" altLang="en-US"/>
          </a:p>
        </p:txBody>
      </p:sp>
      <p:pic>
        <p:nvPicPr>
          <p:cNvPr id="3" name="圖片 2"/>
          <p:cNvPicPr>
            <a:picLocks/>
          </p:cNvPicPr>
          <p:nvPr/>
        </p:nvPicPr>
        <p:blipFill>
          <a:blip r:embed="rId2" cstate="print"/>
          <a:stretch>
            <a:fillRect/>
          </a:stretch>
        </p:blipFill>
        <p:spPr>
          <a:xfrm>
            <a:off x="1823388" y="787400"/>
            <a:ext cx="9273600" cy="5904000"/>
          </a:xfrm>
          <a:prstGeom prst="rect">
            <a:avLst/>
          </a:prstGeom>
        </p:spPr>
      </p:pic>
    </p:spTree>
    <p:extLst>
      <p:ext uri="{BB962C8B-B14F-4D97-AF65-F5344CB8AC3E}">
        <p14:creationId xmlns:p14="http://schemas.microsoft.com/office/powerpoint/2010/main" xmlns="" val="1262432545"/>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5"/>
          <p:cNvSpPr>
            <a:spLocks noGrp="1"/>
          </p:cNvSpPr>
          <p:nvPr>
            <p:ph type="title"/>
          </p:nvPr>
        </p:nvSpPr>
        <p:spPr>
          <a:xfrm>
            <a:off x="2690408" y="224073"/>
            <a:ext cx="8911687" cy="1280890"/>
          </a:xfrm>
        </p:spPr>
        <p:txBody>
          <a:bodyPr/>
          <a:lstStyle/>
          <a:p>
            <a:r>
              <a:rPr lang="zh-TW" altLang="en-US" sz="3200" b="1" dirty="0">
                <a:solidFill>
                  <a:srgbClr val="3939FF"/>
                </a:solidFill>
              </a:rPr>
              <a:t>五專免試入學超額比序項目積分對照表</a:t>
            </a:r>
          </a:p>
        </p:txBody>
      </p:sp>
      <p:sp>
        <p:nvSpPr>
          <p:cNvPr id="4" name="投影片編號版面配置區 3"/>
          <p:cNvSpPr>
            <a:spLocks noGrp="1"/>
          </p:cNvSpPr>
          <p:nvPr>
            <p:ph type="sldNum" sz="quarter" idx="12"/>
          </p:nvPr>
        </p:nvSpPr>
        <p:spPr/>
        <p:txBody>
          <a:bodyPr/>
          <a:lstStyle/>
          <a:p>
            <a:pPr>
              <a:defRPr/>
            </a:pPr>
            <a:r>
              <a:rPr lang="en-US" altLang="zh-TW" sz="2000" dirty="0" smtClean="0"/>
              <a:t>119</a:t>
            </a:r>
            <a:endParaRPr lang="zh-TW" altLang="en-US" sz="2000" dirty="0"/>
          </a:p>
        </p:txBody>
      </p:sp>
      <p:sp>
        <p:nvSpPr>
          <p:cNvPr id="2" name="內容版面配置區 1"/>
          <p:cNvSpPr>
            <a:spLocks noGrp="1"/>
          </p:cNvSpPr>
          <p:nvPr>
            <p:ph idx="1"/>
          </p:nvPr>
        </p:nvSpPr>
        <p:spPr/>
        <p:txBody>
          <a:bodyPr/>
          <a:lstStyle/>
          <a:p>
            <a:endParaRPr lang="zh-TW" altLang="en-US"/>
          </a:p>
        </p:txBody>
      </p:sp>
      <p:pic>
        <p:nvPicPr>
          <p:cNvPr id="5" name="圖片 4"/>
          <p:cNvPicPr>
            <a:picLocks/>
          </p:cNvPicPr>
          <p:nvPr/>
        </p:nvPicPr>
        <p:blipFill>
          <a:blip r:embed="rId2" cstate="print"/>
          <a:stretch>
            <a:fillRect/>
          </a:stretch>
        </p:blipFill>
        <p:spPr>
          <a:xfrm>
            <a:off x="1818182" y="787400"/>
            <a:ext cx="9280800" cy="5904000"/>
          </a:xfrm>
          <a:prstGeom prst="rect">
            <a:avLst/>
          </a:prstGeom>
        </p:spPr>
      </p:pic>
    </p:spTree>
    <p:extLst>
      <p:ext uri="{BB962C8B-B14F-4D97-AF65-F5344CB8AC3E}">
        <p14:creationId xmlns:p14="http://schemas.microsoft.com/office/powerpoint/2010/main" xmlns="" val="3815953044"/>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5"/>
          <p:cNvSpPr>
            <a:spLocks noGrp="1"/>
          </p:cNvSpPr>
          <p:nvPr>
            <p:ph type="title"/>
          </p:nvPr>
        </p:nvSpPr>
        <p:spPr>
          <a:xfrm>
            <a:off x="2690408" y="224073"/>
            <a:ext cx="8911687" cy="1280890"/>
          </a:xfrm>
        </p:spPr>
        <p:txBody>
          <a:bodyPr/>
          <a:lstStyle/>
          <a:p>
            <a:r>
              <a:rPr lang="zh-TW" altLang="en-US" sz="3200" b="1" dirty="0">
                <a:solidFill>
                  <a:srgbClr val="3939FF"/>
                </a:solidFill>
              </a:rPr>
              <a:t>五專免試入學超額比序項目積分對照表</a:t>
            </a:r>
          </a:p>
        </p:txBody>
      </p:sp>
      <p:sp>
        <p:nvSpPr>
          <p:cNvPr id="2" name="內容版面配置區 1"/>
          <p:cNvSpPr>
            <a:spLocks noGrp="1"/>
          </p:cNvSpPr>
          <p:nvPr>
            <p:ph idx="1"/>
          </p:nvPr>
        </p:nvSpPr>
        <p:spPr/>
        <p:txBody>
          <a:bodyPr/>
          <a:lstStyle/>
          <a:p>
            <a:endParaRPr lang="zh-TW" altLang="en-US"/>
          </a:p>
        </p:txBody>
      </p:sp>
      <p:pic>
        <p:nvPicPr>
          <p:cNvPr id="3" name="圖片 2"/>
          <p:cNvPicPr>
            <a:picLocks/>
          </p:cNvPicPr>
          <p:nvPr/>
        </p:nvPicPr>
        <p:blipFill>
          <a:blip r:embed="rId2" cstate="print"/>
          <a:stretch>
            <a:fillRect/>
          </a:stretch>
        </p:blipFill>
        <p:spPr>
          <a:xfrm>
            <a:off x="1919230" y="864518"/>
            <a:ext cx="9273600" cy="5904000"/>
          </a:xfrm>
          <a:prstGeom prst="rect">
            <a:avLst/>
          </a:prstGeom>
        </p:spPr>
      </p:pic>
      <p:sp>
        <p:nvSpPr>
          <p:cNvPr id="7" name="投影片編號版面配置區 3"/>
          <p:cNvSpPr>
            <a:spLocks noGrp="1"/>
          </p:cNvSpPr>
          <p:nvPr>
            <p:ph type="sldNum" sz="quarter" idx="12"/>
          </p:nvPr>
        </p:nvSpPr>
        <p:spPr>
          <a:xfrm>
            <a:off x="531813" y="787400"/>
            <a:ext cx="779462" cy="365125"/>
          </a:xfrm>
        </p:spPr>
        <p:txBody>
          <a:bodyPr/>
          <a:lstStyle/>
          <a:p>
            <a:pPr>
              <a:defRPr/>
            </a:pPr>
            <a:r>
              <a:rPr lang="en-US" altLang="zh-TW" sz="2000" dirty="0" smtClean="0"/>
              <a:t>120</a:t>
            </a:r>
            <a:endParaRPr lang="zh-TW" altLang="en-US" sz="2000" dirty="0"/>
          </a:p>
        </p:txBody>
      </p:sp>
    </p:spTree>
    <p:extLst>
      <p:ext uri="{BB962C8B-B14F-4D97-AF65-F5344CB8AC3E}">
        <p14:creationId xmlns:p14="http://schemas.microsoft.com/office/powerpoint/2010/main" xmlns="" val="1901537920"/>
      </p:ext>
    </p:extLst>
  </p:cSld>
  <p:clrMapOvr>
    <a:masterClrMapping/>
  </p:clrMapOvr>
  <p:timing>
    <p:tnLst>
      <p:par>
        <p:cTn id="1" dur="indefinite" restart="never" nodeType="tmRoot"/>
      </p:par>
    </p:tnLst>
  </p:timing>
</p:sld>
</file>

<file path=ppt/theme/theme1.xml><?xml version="1.0" encoding="utf-8"?>
<a:theme xmlns:a="http://schemas.openxmlformats.org/drawingml/2006/main" name="絲縷">
  <a:themeElements>
    <a:clrScheme name="絲縷">
      <a:dk1>
        <a:sysClr val="windowText" lastClr="000000"/>
      </a:dk1>
      <a:lt1>
        <a:sysClr val="window" lastClr="FFFFFF"/>
      </a:lt1>
      <a:dk2>
        <a:srgbClr val="647252"/>
      </a:dk2>
      <a:lt2>
        <a:srgbClr val="EAE8CF"/>
      </a:lt2>
      <a:accent1>
        <a:srgbClr val="E78712"/>
      </a:accent1>
      <a:accent2>
        <a:srgbClr val="B73C26"/>
      </a:accent2>
      <a:accent3>
        <a:srgbClr val="865331"/>
      </a:accent3>
      <a:accent4>
        <a:srgbClr val="B38648"/>
      </a:accent4>
      <a:accent5>
        <a:srgbClr val="BBB473"/>
      </a:accent5>
      <a:accent6>
        <a:srgbClr val="849276"/>
      </a:accent6>
      <a:hlink>
        <a:srgbClr val="FDAB2A"/>
      </a:hlink>
      <a:folHlink>
        <a:srgbClr val="CCB182"/>
      </a:folHlink>
    </a:clrScheme>
    <a:fontScheme name="絲縷">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絲縷">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Wisp" id="{7CB32D59-10C0-40DD-B7BD-2E94284A981C}" vid="{54F6613E-5ED7-40ED-90A8-F639BE712C0E}"/>
    </a:ext>
  </a:extLst>
</a:theme>
</file>

<file path=ppt/theme/theme2.xml><?xml version="1.0" encoding="utf-8"?>
<a:theme xmlns:a="http://schemas.openxmlformats.org/drawingml/2006/main" name="2_絲縷">
  <a:themeElements>
    <a:clrScheme name="絲縷">
      <a:dk1>
        <a:sysClr val="windowText" lastClr="000000"/>
      </a:dk1>
      <a:lt1>
        <a:sysClr val="window" lastClr="FFFFFF"/>
      </a:lt1>
      <a:dk2>
        <a:srgbClr val="647252"/>
      </a:dk2>
      <a:lt2>
        <a:srgbClr val="EAE8CF"/>
      </a:lt2>
      <a:accent1>
        <a:srgbClr val="E78712"/>
      </a:accent1>
      <a:accent2>
        <a:srgbClr val="B73C26"/>
      </a:accent2>
      <a:accent3>
        <a:srgbClr val="865331"/>
      </a:accent3>
      <a:accent4>
        <a:srgbClr val="B38648"/>
      </a:accent4>
      <a:accent5>
        <a:srgbClr val="BBB473"/>
      </a:accent5>
      <a:accent6>
        <a:srgbClr val="849276"/>
      </a:accent6>
      <a:hlink>
        <a:srgbClr val="FDAB2A"/>
      </a:hlink>
      <a:folHlink>
        <a:srgbClr val="CCB182"/>
      </a:folHlink>
    </a:clrScheme>
    <a:fontScheme name="絲縷">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絲縷">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Wisp" id="{7CB32D59-10C0-40DD-B7BD-2E94284A981C}" vid="{54F6613E-5ED7-40ED-90A8-F639BE712C0E}"/>
    </a:ext>
  </a:extLst>
</a:theme>
</file>

<file path=ppt/theme/theme3.xml><?xml version="1.0" encoding="utf-8"?>
<a:theme xmlns:a="http://schemas.openxmlformats.org/drawingml/2006/main" name="3_絲縷">
  <a:themeElements>
    <a:clrScheme name="絲縷">
      <a:dk1>
        <a:sysClr val="windowText" lastClr="000000"/>
      </a:dk1>
      <a:lt1>
        <a:sysClr val="window" lastClr="FFFFFF"/>
      </a:lt1>
      <a:dk2>
        <a:srgbClr val="647252"/>
      </a:dk2>
      <a:lt2>
        <a:srgbClr val="EAE8CF"/>
      </a:lt2>
      <a:accent1>
        <a:srgbClr val="E78712"/>
      </a:accent1>
      <a:accent2>
        <a:srgbClr val="B73C26"/>
      </a:accent2>
      <a:accent3>
        <a:srgbClr val="865331"/>
      </a:accent3>
      <a:accent4>
        <a:srgbClr val="B38648"/>
      </a:accent4>
      <a:accent5>
        <a:srgbClr val="BBB473"/>
      </a:accent5>
      <a:accent6>
        <a:srgbClr val="849276"/>
      </a:accent6>
      <a:hlink>
        <a:srgbClr val="FDAB2A"/>
      </a:hlink>
      <a:folHlink>
        <a:srgbClr val="CCB182"/>
      </a:folHlink>
    </a:clrScheme>
    <a:fontScheme name="絲縷">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絲縷">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Wisp" id="{7CB32D59-10C0-40DD-B7BD-2E94284A981C}" vid="{54F6613E-5ED7-40ED-90A8-F639BE712C0E}"/>
    </a:ext>
  </a:extLst>
</a:theme>
</file>

<file path=ppt/theme/theme4.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Wisp</Template>
  <TotalTime>6256</TotalTime>
  <Words>8604</Words>
  <Application>Microsoft Office PowerPoint</Application>
  <PresentationFormat>自訂</PresentationFormat>
  <Paragraphs>1601</Paragraphs>
  <Slides>116</Slides>
  <Notes>13</Notes>
  <HiddenSlides>0</HiddenSlides>
  <MMClips>0</MMClips>
  <ScaleCrop>false</ScaleCrop>
  <HeadingPairs>
    <vt:vector size="6" baseType="variant">
      <vt:variant>
        <vt:lpstr>佈景主題</vt:lpstr>
      </vt:variant>
      <vt:variant>
        <vt:i4>3</vt:i4>
      </vt:variant>
      <vt:variant>
        <vt:lpstr>內嵌 OLE 伺服程式</vt:lpstr>
      </vt:variant>
      <vt:variant>
        <vt:i4>4</vt:i4>
      </vt:variant>
      <vt:variant>
        <vt:lpstr>投影片標題</vt:lpstr>
      </vt:variant>
      <vt:variant>
        <vt:i4>116</vt:i4>
      </vt:variant>
    </vt:vector>
  </HeadingPairs>
  <TitlesOfParts>
    <vt:vector size="123" baseType="lpstr">
      <vt:lpstr>絲縷</vt:lpstr>
      <vt:lpstr>2_絲縷</vt:lpstr>
      <vt:lpstr>3_絲縷</vt:lpstr>
      <vt:lpstr>Visio</vt:lpstr>
      <vt:lpstr>方程式</vt:lpstr>
      <vt:lpstr>文件</vt:lpstr>
      <vt:lpstr>Equation</vt:lpstr>
      <vt:lpstr>投影片 1</vt:lpstr>
      <vt:lpstr>投影片 2</vt:lpstr>
      <vt:lpstr>投影片 3</vt:lpstr>
      <vt:lpstr>105學年度多元入學管道</vt:lpstr>
      <vt:lpstr>105學年度國中教育會考暨全國高級中等學校及五年制專科學校適性入學重要日程表</vt:lpstr>
      <vt:lpstr>投影片 6</vt:lpstr>
      <vt:lpstr>投影片 7</vt:lpstr>
      <vt:lpstr>投影片 8</vt:lpstr>
      <vt:lpstr>投影片 9</vt:lpstr>
      <vt:lpstr>投影片 10</vt:lpstr>
      <vt:lpstr>投影片 11</vt:lpstr>
      <vt:lpstr>投影片 12</vt:lpstr>
      <vt:lpstr>投影片 13</vt:lpstr>
      <vt:lpstr>投影片 14</vt:lpstr>
      <vt:lpstr>臺南區免試入學</vt:lpstr>
      <vt:lpstr>免試入學就學區規劃</vt:lpstr>
      <vt:lpstr>免試入學就學區規劃</vt:lpstr>
      <vt:lpstr>共同就學區</vt:lpstr>
      <vt:lpstr>投影片 19</vt:lpstr>
      <vt:lpstr>特殊情形變更學區申請</vt:lpstr>
      <vt:lpstr>十二年國民基本教育入學制度辦理原則</vt:lpstr>
      <vt:lpstr>免試入學作業程序</vt:lpstr>
      <vt:lpstr>投影片 23</vt:lpstr>
      <vt:lpstr>105年 免試入學超額比序項目表</vt:lpstr>
      <vt:lpstr>免試入學同分比序</vt:lpstr>
      <vt:lpstr>105年志願序(10分)</vt:lpstr>
      <vt:lpstr>105年志願序範例</vt:lpstr>
      <vt:lpstr>105年志願序(10分)範例</vt:lpstr>
      <vt:lpstr>投影片 29</vt:lpstr>
      <vt:lpstr>志願選填注意事項</vt:lpstr>
      <vt:lpstr>保障名額的規範(轉學生)</vt:lpstr>
      <vt:lpstr>志願選填注意事項</vt:lpstr>
      <vt:lpstr>志願選填注意事項</vt:lpstr>
      <vt:lpstr>投影片 34</vt:lpstr>
      <vt:lpstr>若我是學術傾向的學生</vt:lpstr>
      <vt:lpstr>若我是職業傾向的學生</vt:lpstr>
      <vt:lpstr>105年競賽成績(20分)</vt:lpstr>
      <vt:lpstr>105年競賽成績(正向表列)</vt:lpstr>
      <vt:lpstr>105年獎勵紀錄(10分)</vt:lpstr>
      <vt:lpstr>105年社團參與(10分)</vt:lpstr>
      <vt:lpstr>105年幹部任期(10分)</vt:lpstr>
      <vt:lpstr>105年服務學習(15分)</vt:lpstr>
      <vt:lpstr>服務學習(15分)</vt:lpstr>
      <vt:lpstr>投影片 44</vt:lpstr>
      <vt:lpstr>105年體適能(10分)</vt:lpstr>
      <vt:lpstr>105年就近入學(10分)</vt:lpstr>
      <vt:lpstr>105年就近入學(10分)（以建興國中為例）</vt:lpstr>
      <vt:lpstr>投影片 48</vt:lpstr>
      <vt:lpstr>免試入學同分比序</vt:lpstr>
      <vt:lpstr>免試續招(1)</vt:lpstr>
      <vt:lpstr>免試續招(2)</vt:lpstr>
      <vt:lpstr>特色招生甄選入學</vt:lpstr>
      <vt:lpstr>特色招生甄選入學---藝術才能班</vt:lpstr>
      <vt:lpstr>特色招生甄選入學---藝術才能班</vt:lpstr>
      <vt:lpstr>特色招生甄選入學---體育班</vt:lpstr>
      <vt:lpstr>投影片 56</vt:lpstr>
      <vt:lpstr>投影片 57</vt:lpstr>
      <vt:lpstr>特色招生甄選入學---體育班</vt:lpstr>
      <vt:lpstr>特色招生甄選入學---科學班</vt:lpstr>
      <vt:lpstr>投影片 60</vt:lpstr>
      <vt:lpstr>投影片 61</vt:lpstr>
      <vt:lpstr>投影片 62</vt:lpstr>
      <vt:lpstr>投影片 63</vt:lpstr>
      <vt:lpstr>特色招生甄選入學-專業群科</vt:lpstr>
      <vt:lpstr>特色招生考試分發入學</vt:lpstr>
      <vt:lpstr>考試科目時間規劃表(臺南區時間請參閱簡章) </vt:lpstr>
      <vt:lpstr>考試準備方向</vt:lpstr>
      <vt:lpstr>特色招生考試分發入學(105)</vt:lpstr>
      <vt:lpstr>特色招生考試分發</vt:lpstr>
      <vt:lpstr>臺南區高級中等學校 免試、特招分發模式</vt:lpstr>
      <vt:lpstr>投影片 71</vt:lpstr>
      <vt:lpstr>投影片 72</vt:lpstr>
      <vt:lpstr>投影片 73</vt:lpstr>
      <vt:lpstr>免試入學 個別序位</vt:lpstr>
      <vt:lpstr>投影片 75</vt:lpstr>
      <vt:lpstr>個別序位分數</vt:lpstr>
      <vt:lpstr>投影片 77</vt:lpstr>
      <vt:lpstr>我是男生，免試最多輸給500人，可能落點？ </vt:lpstr>
      <vt:lpstr>國中教育會考</vt:lpstr>
      <vt:lpstr>投影片 80</vt:lpstr>
      <vt:lpstr>投影片 81</vt:lpstr>
      <vt:lpstr>105年教育會考(30分)</vt:lpstr>
      <vt:lpstr>考試科目、時間及題數</vt:lpstr>
      <vt:lpstr>英語科整體能力加權分數如何計算？</vt:lpstr>
      <vt:lpstr>教育會考-英語科計分說明</vt:lpstr>
      <vt:lpstr>數學科選擇題與非選擇題標準設定結果</vt:lpstr>
      <vt:lpstr>數學科整體能力加權分數如何計算？</vt:lpstr>
      <vt:lpstr>五專招生管道簡介</vt:lpstr>
      <vt:lpstr>重要變革事項</vt:lpstr>
      <vt:lpstr>重要規範事項</vt:lpstr>
      <vt:lpstr>投影片 91</vt:lpstr>
      <vt:lpstr>五專免試入學管道介紹1/3</vt:lpstr>
      <vt:lpstr>五專免試入學管道介紹2/3</vt:lpstr>
      <vt:lpstr>五專免試入學管道介紹3/3</vt:lpstr>
      <vt:lpstr>五專免試入學超額比序項目積分對照表</vt:lpstr>
      <vt:lpstr>五專免試入學超額比序項目積分對照表</vt:lpstr>
      <vt:lpstr>五專免試入學超額比序項目積分對照表</vt:lpstr>
      <vt:lpstr>五專免試入學超額比序項目積分對照表</vt:lpstr>
      <vt:lpstr>五專免試入學超額比序項目積分對照表</vt:lpstr>
      <vt:lpstr>五專免試入學超額比序項目積分對照表</vt:lpstr>
      <vt:lpstr>五專免試入學超額比序項目積分對照表</vt:lpstr>
      <vt:lpstr>五專免試入學超額比序項目積分對照表</vt:lpstr>
      <vt:lpstr>五專免試入學超額比序</vt:lpstr>
      <vt:lpstr>投影片 104</vt:lpstr>
      <vt:lpstr>五專特色招生甄選入學管道介紹</vt:lpstr>
      <vt:lpstr>五專特色招生甄選入學管道介紹</vt:lpstr>
      <vt:lpstr>五專特色招生甄選入學管道介紹</vt:lpstr>
      <vt:lpstr>五專免試續招</vt:lpstr>
      <vt:lpstr>投影片 109</vt:lpstr>
      <vt:lpstr>           (http://adapt.k12ea.gov.tw/)</vt:lpstr>
      <vt:lpstr>技職教育相關資訊</vt:lpstr>
      <vt:lpstr>投影片 112</vt:lpstr>
      <vt:lpstr>投影片 113</vt:lpstr>
      <vt:lpstr>投影片 114</vt:lpstr>
      <vt:lpstr>臺南區高級中等學校免試入學暨特色招生考試分發入學志願選填網站 http://12noexam.tn.edu.tw</vt:lpstr>
      <vt:lpstr>投影片 116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master</dc:creator>
  <cp:lastModifiedBy>USER</cp:lastModifiedBy>
  <cp:revision>546</cp:revision>
  <dcterms:created xsi:type="dcterms:W3CDTF">2014-11-14T00:32:43Z</dcterms:created>
  <dcterms:modified xsi:type="dcterms:W3CDTF">2016-01-15T06:32:34Z</dcterms:modified>
</cp:coreProperties>
</file>