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70" r:id="rId6"/>
    <p:sldId id="266" r:id="rId7"/>
    <p:sldId id="267" r:id="rId8"/>
    <p:sldId id="268" r:id="rId9"/>
    <p:sldId id="269" r:id="rId10"/>
    <p:sldId id="25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097644A-4728-414D-A2B8-FB0C5AF72A08}" type="datetimeFigureOut">
              <a:rPr lang="zh-TW" altLang="en-US" smtClean="0"/>
              <a:t>2023/8/10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2495FBB-F1DE-4392-8130-57269C73222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40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644A-4728-414D-A2B8-FB0C5AF72A08}" type="datetimeFigureOut">
              <a:rPr lang="zh-TW" altLang="en-US" smtClean="0"/>
              <a:t>2023/8/10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FBB-F1DE-4392-8130-57269C7322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743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644A-4728-414D-A2B8-FB0C5AF72A08}" type="datetimeFigureOut">
              <a:rPr lang="zh-TW" altLang="en-US" smtClean="0"/>
              <a:t>2023/8/10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FBB-F1DE-4392-8130-57269C73222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752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644A-4728-414D-A2B8-FB0C5AF72A08}" type="datetimeFigureOut">
              <a:rPr lang="zh-TW" altLang="en-US" smtClean="0"/>
              <a:t>2023/8/10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FBB-F1DE-4392-8130-57269C73222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179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644A-4728-414D-A2B8-FB0C5AF72A08}" type="datetimeFigureOut">
              <a:rPr lang="zh-TW" altLang="en-US" smtClean="0"/>
              <a:t>2023/8/10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FBB-F1DE-4392-8130-57269C7322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930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644A-4728-414D-A2B8-FB0C5AF72A08}" type="datetimeFigureOut">
              <a:rPr lang="zh-TW" altLang="en-US" smtClean="0"/>
              <a:t>2023/8/10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FBB-F1DE-4392-8130-57269C73222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63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644A-4728-414D-A2B8-FB0C5AF72A08}" type="datetimeFigureOut">
              <a:rPr lang="zh-TW" altLang="en-US" smtClean="0"/>
              <a:t>2023/8/10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FBB-F1DE-4392-8130-57269C73222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678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644A-4728-414D-A2B8-FB0C5AF72A08}" type="datetimeFigureOut">
              <a:rPr lang="zh-TW" altLang="en-US" smtClean="0"/>
              <a:t>2023/8/10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FBB-F1DE-4392-8130-57269C73222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697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644A-4728-414D-A2B8-FB0C5AF72A08}" type="datetimeFigureOut">
              <a:rPr lang="zh-TW" altLang="en-US" smtClean="0"/>
              <a:t>2023/8/10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FBB-F1DE-4392-8130-57269C73222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50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644A-4728-414D-A2B8-FB0C5AF72A08}" type="datetimeFigureOut">
              <a:rPr lang="zh-TW" altLang="en-US" smtClean="0"/>
              <a:t>2023/8/10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FBB-F1DE-4392-8130-57269C7322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967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644A-4728-414D-A2B8-FB0C5AF72A08}" type="datetimeFigureOut">
              <a:rPr lang="zh-TW" altLang="en-US" smtClean="0"/>
              <a:t>2023/8/10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FBB-F1DE-4392-8130-57269C73222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5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644A-4728-414D-A2B8-FB0C5AF72A08}" type="datetimeFigureOut">
              <a:rPr lang="zh-TW" altLang="en-US" smtClean="0"/>
              <a:t>2023/8/10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FBB-F1DE-4392-8130-57269C7322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866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644A-4728-414D-A2B8-FB0C5AF72A08}" type="datetimeFigureOut">
              <a:rPr lang="zh-TW" altLang="en-US" smtClean="0"/>
              <a:t>2023/8/10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FBB-F1DE-4392-8130-57269C73222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12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644A-4728-414D-A2B8-FB0C5AF72A08}" type="datetimeFigureOut">
              <a:rPr lang="zh-TW" altLang="en-US" smtClean="0"/>
              <a:t>2023/8/10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FBB-F1DE-4392-8130-57269C73222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208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644A-4728-414D-A2B8-FB0C5AF72A08}" type="datetimeFigureOut">
              <a:rPr lang="zh-TW" altLang="en-US" smtClean="0"/>
              <a:t>2023/8/10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FBB-F1DE-4392-8130-57269C7322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511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644A-4728-414D-A2B8-FB0C5AF72A08}" type="datetimeFigureOut">
              <a:rPr lang="zh-TW" altLang="en-US" smtClean="0"/>
              <a:t>2023/8/10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FBB-F1DE-4392-8130-57269C73222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5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644A-4728-414D-A2B8-FB0C5AF72A08}" type="datetimeFigureOut">
              <a:rPr lang="zh-TW" altLang="en-US" smtClean="0"/>
              <a:t>2023/8/10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FBB-F1DE-4392-8130-57269C7322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396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97644A-4728-414D-A2B8-FB0C5AF72A08}" type="datetimeFigureOut">
              <a:rPr lang="zh-TW" altLang="en-US" smtClean="0"/>
              <a:t>2023/8/10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495FBB-F1DE-4392-8130-57269C7322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165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員工協助方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案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92398" y="3974123"/>
            <a:ext cx="6815669" cy="1004276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臺南市政府員工協助方案權益報您知</a:t>
            </a:r>
            <a:endParaRPr lang="zh-TW" altLang="en-US" sz="3200" b="1" dirty="0">
              <a:latin typeface="華康正顏楷體W5(P)" panose="03000500000000000000" pitchFamily="66" charset="-120"/>
              <a:ea typeface="華康正顏楷體W5(P)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810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76" y="1047026"/>
            <a:ext cx="6498254" cy="275798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76" y="3805006"/>
            <a:ext cx="6270106" cy="208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 smtClean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員工協助方案是什麼</a:t>
            </a:r>
            <a:endParaRPr lang="zh-TW" altLang="en-US" sz="5400" b="1" dirty="0">
              <a:latin typeface="華康正顏楷體W5(P)" panose="03000500000000000000" pitchFamily="66" charset="-120"/>
              <a:ea typeface="華康正顏楷體W5(P)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3200" dirty="0" smtClean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員工協助方案</a:t>
            </a:r>
            <a:r>
              <a:rPr lang="en-US" altLang="zh-TW" sz="3200" dirty="0" smtClean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(</a:t>
            </a:r>
            <a:r>
              <a:rPr lang="en-US" altLang="zh-TW" sz="3200" dirty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Employee Assistance </a:t>
            </a:r>
            <a:r>
              <a:rPr lang="en-US" altLang="zh-TW" sz="3200" dirty="0" smtClean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Programs)</a:t>
            </a:r>
            <a:r>
              <a:rPr lang="zh-TW" altLang="en-US" sz="3200" dirty="0" smtClean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簡稱</a:t>
            </a:r>
            <a:r>
              <a:rPr lang="en-US" altLang="zh-TW" sz="3200" dirty="0" smtClean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EAP</a:t>
            </a:r>
            <a:r>
              <a:rPr lang="zh-TW" altLang="en-US" sz="3200" dirty="0" smtClean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，是臺南市政府為協助員工解決可能影響工作效能的問題，營造友善職場環境，設置的多樣化服務項目，</a:t>
            </a:r>
            <a:r>
              <a:rPr lang="en-US" altLang="zh-TW" sz="3200" dirty="0" smtClean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EAP</a:t>
            </a:r>
            <a:r>
              <a:rPr lang="zh-TW" altLang="en-US" sz="3200" dirty="0" smtClean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依據員工需求提供適切的協助。</a:t>
            </a:r>
            <a:endParaRPr lang="en-US" altLang="zh-TW" sz="3200" dirty="0" smtClean="0">
              <a:latin typeface="華康正顏楷體W5(P)" panose="03000500000000000000" pitchFamily="66" charset="-120"/>
              <a:ea typeface="華康正顏楷體W5(P)" panose="03000500000000000000" pitchFamily="66" charset="-120"/>
            </a:endParaRPr>
          </a:p>
          <a:p>
            <a:r>
              <a:rPr lang="zh-TW" altLang="en-US" sz="3200" dirty="0" smtClean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因此當您遇到工作與生活平衡問題、情緒困擾、壓力調適或有法律、健康、財務等面向諮詢需求時，即可尋求協助。</a:t>
            </a:r>
            <a:endParaRPr lang="en-US" altLang="zh-TW" sz="3200" dirty="0" smtClean="0">
              <a:latin typeface="華康正顏楷體W5(P)" panose="03000500000000000000" pitchFamily="66" charset="-120"/>
              <a:ea typeface="華康正顏楷體W5(P)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604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07" y="1051233"/>
            <a:ext cx="10864809" cy="442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18" y="568018"/>
            <a:ext cx="2523696" cy="560893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914" y="844061"/>
            <a:ext cx="7575329" cy="456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3683" y="893380"/>
            <a:ext cx="4837105" cy="1743288"/>
          </a:xfrm>
        </p:spPr>
        <p:txBody>
          <a:bodyPr>
            <a:normAutofit fontScale="90000"/>
          </a:bodyPr>
          <a:lstStyle/>
          <a:p>
            <a:r>
              <a:rPr lang="en-US" altLang="zh-TW" sz="4400" dirty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/>
            </a:r>
            <a:br>
              <a:rPr lang="en-US" altLang="zh-TW" sz="4400" dirty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</a:br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教師諮商輔導支持服務</a:t>
            </a:r>
            <a:endParaRPr lang="zh-TW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W5(P)" panose="03000500000000000000" pitchFamily="66" charset="-120"/>
              <a:ea typeface="華康正顏楷體W5(P)" panose="03000500000000000000" pitchFamily="66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93684" y="3031065"/>
            <a:ext cx="4537740" cy="2438404"/>
          </a:xfrm>
        </p:spPr>
        <p:txBody>
          <a:bodyPr>
            <a:normAutofit/>
          </a:bodyPr>
          <a:lstStyle/>
          <a:p>
            <a:endParaRPr lang="en-US" altLang="zh-TW" sz="1800" dirty="0" smtClean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zh-TW" altLang="en-US" sz="2400" b="1" dirty="0" smtClean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依據</a:t>
            </a:r>
            <a:r>
              <a:rPr lang="zh-TW" altLang="en-US" sz="2400" b="1" dirty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「臺南市市立高級中等以下學校及幼兒園教師諮商</a:t>
            </a:r>
            <a:r>
              <a:rPr lang="zh-TW" altLang="en-US" sz="2400" b="1" dirty="0" smtClean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輔導</a:t>
            </a:r>
            <a:r>
              <a:rPr lang="zh-TW" altLang="en-US" sz="2400" b="1" dirty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支持體系設立辦法」辦理</a:t>
            </a:r>
            <a:endParaRPr lang="en-US" altLang="zh-TW" sz="2400" b="1" dirty="0" smtClean="0">
              <a:latin typeface="華康正顏楷體W5(P)" panose="03000500000000000000" pitchFamily="66" charset="-120"/>
              <a:ea typeface="華康正顏楷體W5(P)" panose="03000500000000000000" pitchFamily="66" charset="-120"/>
            </a:endParaRPr>
          </a:p>
          <a:p>
            <a:endParaRPr lang="zh-TW" altLang="en-US" sz="3200" dirty="0">
              <a:latin typeface="華康正顏楷體W5(P)" panose="03000500000000000000" pitchFamily="66" charset="-120"/>
              <a:ea typeface="華康正顏楷體W5(P)" panose="03000500000000000000" pitchFamily="66" charset="-120"/>
            </a:endParaRPr>
          </a:p>
          <a:p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5076" y="568171"/>
            <a:ext cx="5770485" cy="566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57" y="1531302"/>
            <a:ext cx="3559314" cy="367247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371" y="1154784"/>
            <a:ext cx="3669520" cy="486794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85" y="1600368"/>
            <a:ext cx="3695971" cy="353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62" y="646551"/>
            <a:ext cx="9311053" cy="562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668515"/>
            <a:ext cx="9469315" cy="553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0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85" y="613882"/>
            <a:ext cx="9796614" cy="561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140</TotalTime>
  <Words>118</Words>
  <Application>Microsoft Office PowerPoint</Application>
  <PresentationFormat>寬螢幕</PresentationFormat>
  <Paragraphs>8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華康中黑體</vt:lpstr>
      <vt:lpstr>華康正顏楷體W5(P)</vt:lpstr>
      <vt:lpstr>微軟正黑體</vt:lpstr>
      <vt:lpstr>新細明體</vt:lpstr>
      <vt:lpstr>Arial</vt:lpstr>
      <vt:lpstr>Garamond</vt:lpstr>
      <vt:lpstr>有機</vt:lpstr>
      <vt:lpstr>員工協助方案</vt:lpstr>
      <vt:lpstr>員工協助方案是什麼</vt:lpstr>
      <vt:lpstr>PowerPoint 簡報</vt:lpstr>
      <vt:lpstr>PowerPoint 簡報</vt:lpstr>
      <vt:lpstr> 教師諮商輔導支持服務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員工協助方案</dc:title>
  <dc:creator>5A88</dc:creator>
  <cp:lastModifiedBy>user</cp:lastModifiedBy>
  <cp:revision>23</cp:revision>
  <dcterms:created xsi:type="dcterms:W3CDTF">2022-04-06T07:50:56Z</dcterms:created>
  <dcterms:modified xsi:type="dcterms:W3CDTF">2023-08-10T13:49:29Z</dcterms:modified>
</cp:coreProperties>
</file>