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461" r:id="rId1"/>
  </p:sldMasterIdLst>
  <p:notesMasterIdLst>
    <p:notesMasterId r:id="rId2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0" d="100"/>
          <a:sy n="60" d="100"/>
        </p:scale>
        <p:origin x="89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590058-EA0C-42E0-8C26-9AED352C2595}" type="datetimeFigureOut">
              <a:rPr lang="zh-TW" altLang="en-US" smtClean="0"/>
              <a:t>2024/9/20</a:t>
            </a:fld>
            <a:endParaRPr lang="zh-TW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43D1DF-4BC3-40FC-9C02-2E0BAEC6329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194520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zh-TW" altLang="en-US" sz="1800" b="0" i="0" u="none" strike="noStrike" baseline="0" dirty="0">
              <a:solidFill>
                <a:srgbClr val="00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1800" b="0" i="0" u="none" strike="noStrike" baseline="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1800" b="0" i="0" u="none" strike="noStrike" baseline="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08/30-08/31 	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43D1DF-4BC3-40FC-9C02-2E0BAEC63291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98032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zh-TW" altLang="en-US" sz="1800" b="0" i="0" u="none" strike="noStrike" baseline="0" dirty="0">
              <a:solidFill>
                <a:srgbClr val="00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1800" b="0" i="0" u="none" strike="noStrike" baseline="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1800" b="0" i="0" u="none" strike="noStrike" baseline="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10/27-11/02 	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43D1DF-4BC3-40FC-9C02-2E0BAEC63291}" type="slidenum">
              <a:rPr lang="zh-TW" altLang="en-US" smtClean="0"/>
              <a:t>10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0020425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zh-TW" altLang="en-US" sz="1800" b="0" i="0" u="none" strike="noStrike" baseline="0" dirty="0">
              <a:solidFill>
                <a:srgbClr val="00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1800" b="0" i="0" u="none" strike="noStrike" baseline="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1800" b="0" i="0" u="none" strike="noStrike" baseline="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11/03-11/09 	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43D1DF-4BC3-40FC-9C02-2E0BAEC63291}" type="slidenum">
              <a:rPr lang="zh-TW" altLang="en-US" smtClean="0"/>
              <a:t>11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5257165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zh-TW" altLang="en-US" sz="1800" b="0" i="0" u="none" strike="noStrike" baseline="0" dirty="0">
              <a:solidFill>
                <a:srgbClr val="00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1800" b="0" i="0" u="none" strike="noStrike" baseline="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1800" b="0" i="0" u="none" strike="noStrike" baseline="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11/10-11/16 	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43D1DF-4BC3-40FC-9C02-2E0BAEC63291}" type="slidenum">
              <a:rPr lang="zh-TW" altLang="en-US" smtClean="0"/>
              <a:t>12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8636330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zh-TW" altLang="en-US" sz="1800" b="0" i="0" u="none" strike="noStrike" baseline="0" dirty="0">
              <a:solidFill>
                <a:srgbClr val="00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1800" b="0" i="0" u="none" strike="noStrike" baseline="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1800" b="0" i="0" u="none" strike="noStrike" baseline="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11/17-11/23 	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43D1DF-4BC3-40FC-9C02-2E0BAEC63291}" type="slidenum">
              <a:rPr lang="zh-TW" altLang="en-US" smtClean="0"/>
              <a:t>13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8169575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zh-TW" altLang="en-US" sz="1800" b="0" i="0" u="none" strike="noStrike" baseline="0" dirty="0">
              <a:solidFill>
                <a:srgbClr val="00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1800" b="0" i="0" u="none" strike="noStrike" baseline="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1800" b="0" i="0" u="none" strike="noStrike" baseline="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11/24-11/30 	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43D1DF-4BC3-40FC-9C02-2E0BAEC63291}" type="slidenum">
              <a:rPr lang="zh-TW" altLang="en-US" smtClean="0"/>
              <a:t>14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4832327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zh-TW" altLang="en-US" sz="1800" b="0" i="0" u="none" strike="noStrike" baseline="0" dirty="0">
              <a:solidFill>
                <a:srgbClr val="00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1800" b="0" i="0" u="none" strike="noStrike" baseline="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1800" b="0" i="0" u="none" strike="noStrike" baseline="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12/01-12/07 	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43D1DF-4BC3-40FC-9C02-2E0BAEC63291}" type="slidenum">
              <a:rPr lang="zh-TW" altLang="en-US" smtClean="0"/>
              <a:t>15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2563531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sz="1800" b="0" i="0" u="none" strike="noStrike" baseline="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1800" b="0" i="0" u="none" strike="noStrike" baseline="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12/08-12/14 	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43D1DF-4BC3-40FC-9C02-2E0BAEC63291}" type="slidenum">
              <a:rPr lang="zh-TW" altLang="en-US" smtClean="0"/>
              <a:t>16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7513563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zh-TW" altLang="en-US" sz="1800" b="0" i="0" u="none" strike="noStrike" baseline="0" dirty="0">
              <a:solidFill>
                <a:srgbClr val="00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1800" b="0" i="0" u="none" strike="noStrike" baseline="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1800" b="0" i="0" u="none" strike="noStrike" baseline="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12/08-12/14 	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43D1DF-4BC3-40FC-9C02-2E0BAEC63291}" type="slidenum">
              <a:rPr lang="zh-TW" altLang="en-US" smtClean="0"/>
              <a:t>17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9809184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zh-TW" altLang="en-US" sz="1800" b="0" i="0" u="none" strike="noStrike" baseline="0" dirty="0">
              <a:solidFill>
                <a:srgbClr val="00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1800" b="0" i="0" u="none" strike="noStrike" baseline="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1800" b="0" i="0" u="none" strike="noStrike" baseline="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12/15-12/21 	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43D1DF-4BC3-40FC-9C02-2E0BAEC63291}" type="slidenum">
              <a:rPr lang="zh-TW" altLang="en-US" smtClean="0"/>
              <a:t>18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3167071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zh-TW" altLang="en-US" sz="1800" b="0" i="0" u="none" strike="noStrike" baseline="0" dirty="0">
              <a:solidFill>
                <a:srgbClr val="00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1800" b="0" i="0" u="none" strike="noStrike" baseline="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1800" b="0" i="0" u="none" strike="noStrike" baseline="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12/22-12/28 	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43D1DF-4BC3-40FC-9C02-2E0BAEC63291}" type="slidenum">
              <a:rPr lang="zh-TW" altLang="en-US" smtClean="0"/>
              <a:t>19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768379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zh-TW" altLang="en-US" sz="1800" b="0" i="0" u="none" strike="noStrike" baseline="0" dirty="0">
              <a:solidFill>
                <a:srgbClr val="00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1800" b="0" i="0" u="none" strike="noStrike" baseline="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1800" b="0" i="0" u="none" strike="noStrike" baseline="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09/01-09/07 	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43D1DF-4BC3-40FC-9C02-2E0BAEC63291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1365345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zh-TW" altLang="en-US" sz="1800" b="0" i="0" u="none" strike="noStrike" baseline="0" dirty="0">
              <a:solidFill>
                <a:srgbClr val="00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1800" b="0" i="0" u="none" strike="noStrike" baseline="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1800" b="0" i="0" u="none" strike="noStrike" baseline="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12/29-01/04 	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43D1DF-4BC3-40FC-9C02-2E0BAEC63291}" type="slidenum">
              <a:rPr lang="zh-TW" altLang="en-US" smtClean="0"/>
              <a:t>20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1806476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zh-TW" altLang="en-US" sz="1800" b="0" i="0" u="none" strike="noStrike" baseline="0" dirty="0">
              <a:solidFill>
                <a:srgbClr val="00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1800" b="0" i="0" u="none" strike="noStrike" baseline="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1800" b="0" i="0" u="none" strike="noStrike" baseline="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01/05-01/11 	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43D1DF-4BC3-40FC-9C02-2E0BAEC63291}" type="slidenum">
              <a:rPr lang="zh-TW" altLang="en-US" smtClean="0"/>
              <a:t>21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7672520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zh-TW" altLang="en-US" sz="1800" b="0" i="0" u="none" strike="noStrike" baseline="0" dirty="0">
              <a:solidFill>
                <a:srgbClr val="00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1800" b="0" i="0" u="none" strike="noStrike" baseline="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1800" b="0" i="0" u="none" strike="noStrike" baseline="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01/12-01/18 	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43D1DF-4BC3-40FC-9C02-2E0BAEC63291}" type="slidenum">
              <a:rPr lang="zh-TW" altLang="en-US" smtClean="0"/>
              <a:t>22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3348754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zh-TW" altLang="en-US" sz="1800" b="0" i="0" u="none" strike="noStrike" baseline="0" dirty="0">
              <a:solidFill>
                <a:srgbClr val="00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1800" b="0" i="0" u="none" strike="noStrike" baseline="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1800" b="0" i="0" u="none" strike="noStrike" baseline="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01/19-01/20 	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43D1DF-4BC3-40FC-9C02-2E0BAEC63291}" type="slidenum">
              <a:rPr lang="zh-TW" altLang="en-US" smtClean="0"/>
              <a:t>23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134500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zh-TW" altLang="en-US" sz="1800" b="0" i="0" u="none" strike="noStrike" baseline="0" dirty="0">
              <a:solidFill>
                <a:srgbClr val="00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1800" b="0" i="0" u="none" strike="noStrike" baseline="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1800" b="0" i="0" u="none" strike="noStrike" baseline="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09/08-09/14 	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43D1DF-4BC3-40FC-9C02-2E0BAEC63291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821537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zh-TW" altLang="en-US" sz="1800" b="0" i="0" u="none" strike="noStrike" baseline="0" dirty="0">
              <a:solidFill>
                <a:srgbClr val="00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1800" b="0" i="0" u="none" strike="noStrike" baseline="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1800" b="0" i="0" u="none" strike="noStrike" baseline="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09/15-09/21 	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43D1DF-4BC3-40FC-9C02-2E0BAEC63291}" type="slidenum">
              <a:rPr lang="zh-TW" altLang="en-US" smtClean="0"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266997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zh-TW" altLang="en-US" sz="1800" b="0" i="0" u="none" strike="noStrike" baseline="0" dirty="0">
              <a:solidFill>
                <a:srgbClr val="00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1800" b="0" i="0" u="none" strike="noStrike" baseline="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1800" b="0" i="0" u="none" strike="noStrike" baseline="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09/22-09/28 	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43D1DF-4BC3-40FC-9C02-2E0BAEC63291}" type="slidenum">
              <a:rPr lang="zh-TW" altLang="en-US" smtClean="0"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945345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zh-TW" altLang="en-US" sz="1800" b="0" i="0" u="none" strike="noStrike" baseline="0" dirty="0">
              <a:solidFill>
                <a:srgbClr val="00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1800" b="0" i="0" u="none" strike="noStrike" baseline="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1800" b="0" i="0" u="none" strike="noStrike" baseline="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09/29-10/05 	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43D1DF-4BC3-40FC-9C02-2E0BAEC63291}" type="slidenum">
              <a:rPr lang="zh-TW" altLang="en-US" smtClean="0"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205418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zh-TW" altLang="en-US" sz="1800" b="0" i="0" u="none" strike="noStrike" baseline="0" dirty="0">
              <a:solidFill>
                <a:srgbClr val="00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1800" b="0" i="0" u="none" strike="noStrike" baseline="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1800" b="0" i="0" u="none" strike="noStrike" baseline="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10/06-10/12 	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43D1DF-4BC3-40FC-9C02-2E0BAEC63291}" type="slidenum">
              <a:rPr lang="zh-TW" altLang="en-US" smtClean="0"/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4146138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zh-TW" altLang="en-US" sz="1800" b="0" i="0" u="none" strike="noStrike" baseline="0" dirty="0">
              <a:solidFill>
                <a:srgbClr val="00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1800" b="0" i="0" u="none" strike="noStrike" baseline="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1800" b="0" i="0" u="none" strike="noStrike" baseline="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10/13-10/19 	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43D1DF-4BC3-40FC-9C02-2E0BAEC63291}" type="slidenum">
              <a:rPr lang="zh-TW" altLang="en-US" smtClean="0"/>
              <a:t>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4070523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zh-TW" altLang="en-US" sz="1800" b="0" i="0" u="none" strike="noStrike" baseline="0" dirty="0">
              <a:solidFill>
                <a:srgbClr val="00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1800" b="0" i="0" u="none" strike="noStrike" baseline="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1800" b="0" i="0" u="none" strike="noStrike" baseline="0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10/20-10/26 	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43D1DF-4BC3-40FC-9C02-2E0BAEC63291}" type="slidenum">
              <a:rPr lang="zh-TW" altLang="en-US" smtClean="0"/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605163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BC86F3E4-84FE-4C04-BE14-371A64B49747}" type="datetimeFigureOut">
              <a:rPr lang="zh-TW" altLang="en-US" smtClean="0"/>
              <a:t>2024/9/20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0333392F-178E-4019-84B7-08373C63CA0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07332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全景圖片 (含輔助字幕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6F3E4-84FE-4C04-BE14-371A64B49747}" type="datetimeFigureOut">
              <a:rPr lang="zh-TW" altLang="en-US" smtClean="0"/>
              <a:t>2024/9/20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3392F-178E-4019-84B7-08373C63CA0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586597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輔助字幕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6F3E4-84FE-4C04-BE14-371A64B49747}" type="datetimeFigureOut">
              <a:rPr lang="zh-TW" altLang="en-US" smtClean="0"/>
              <a:t>2024/9/20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3392F-178E-4019-84B7-08373C63CA0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157653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輔助字幕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6F3E4-84FE-4C04-BE14-371A64B49747}" type="datetimeFigureOut">
              <a:rPr lang="zh-TW" altLang="en-US" smtClean="0"/>
              <a:t>2024/9/20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3392F-178E-4019-84B7-08373C63CA0E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529954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6F3E4-84FE-4C04-BE14-371A64B49747}" type="datetimeFigureOut">
              <a:rPr lang="zh-TW" altLang="en-US" smtClean="0"/>
              <a:t>2024/9/20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3392F-178E-4019-84B7-08373C63CA0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735031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6F3E4-84FE-4C04-BE14-371A64B49747}" type="datetimeFigureOut">
              <a:rPr lang="zh-TW" altLang="en-US" smtClean="0"/>
              <a:t>2024/9/20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3392F-178E-4019-84B7-08373C63CA0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155280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圖片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6F3E4-84FE-4C04-BE14-371A64B49747}" type="datetimeFigureOut">
              <a:rPr lang="zh-TW" altLang="en-US" smtClean="0"/>
              <a:t>2024/9/20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3392F-178E-4019-84B7-08373C63CA0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70832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6F3E4-84FE-4C04-BE14-371A64B49747}" type="datetimeFigureOut">
              <a:rPr lang="zh-TW" altLang="en-US" smtClean="0"/>
              <a:t>2024/9/20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3392F-178E-4019-84B7-08373C63CA0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772693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6F3E4-84FE-4C04-BE14-371A64B49747}" type="datetimeFigureOut">
              <a:rPr lang="zh-TW" altLang="en-US" smtClean="0"/>
              <a:t>2024/9/20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3392F-178E-4019-84B7-08373C63CA0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064928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6F3E4-84FE-4C04-BE14-371A64B49747}" type="datetimeFigureOut">
              <a:rPr lang="zh-TW" altLang="en-US" smtClean="0"/>
              <a:t>2024/9/20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3392F-178E-4019-84B7-08373C63CA0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689595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6F3E4-84FE-4C04-BE14-371A64B49747}" type="datetimeFigureOut">
              <a:rPr lang="zh-TW" altLang="en-US" smtClean="0"/>
              <a:t>2024/9/20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3392F-178E-4019-84B7-08373C63CA0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87986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6F3E4-84FE-4C04-BE14-371A64B49747}" type="datetimeFigureOut">
              <a:rPr lang="zh-TW" altLang="en-US" smtClean="0"/>
              <a:t>2024/9/20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3392F-178E-4019-84B7-08373C63CA0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28540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6F3E4-84FE-4C04-BE14-371A64B49747}" type="datetimeFigureOut">
              <a:rPr lang="zh-TW" altLang="en-US" smtClean="0"/>
              <a:t>2024/9/20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3392F-178E-4019-84B7-08373C63CA0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624385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6F3E4-84FE-4C04-BE14-371A64B49747}" type="datetimeFigureOut">
              <a:rPr lang="zh-TW" altLang="en-US" smtClean="0"/>
              <a:t>2024/9/20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3392F-178E-4019-84B7-08373C63CA0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82034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6F3E4-84FE-4C04-BE14-371A64B49747}" type="datetimeFigureOut">
              <a:rPr lang="zh-TW" altLang="en-US" smtClean="0"/>
              <a:t>2024/9/20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3392F-178E-4019-84B7-08373C63CA0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930167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6F3E4-84FE-4C04-BE14-371A64B49747}" type="datetimeFigureOut">
              <a:rPr lang="zh-TW" altLang="en-US" smtClean="0"/>
              <a:t>2024/9/20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3392F-178E-4019-84B7-08373C63CA0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980899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6F3E4-84FE-4C04-BE14-371A64B49747}" type="datetimeFigureOut">
              <a:rPr lang="zh-TW" altLang="en-US" smtClean="0"/>
              <a:t>2024/9/20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3392F-178E-4019-84B7-08373C63CA0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642572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86F3E4-84FE-4C04-BE14-371A64B49747}" type="datetimeFigureOut">
              <a:rPr lang="zh-TW" altLang="en-US" smtClean="0"/>
              <a:t>2024/9/20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33392F-178E-4019-84B7-08373C63CA0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6491106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462" r:id="rId1"/>
    <p:sldLayoutId id="2147484463" r:id="rId2"/>
    <p:sldLayoutId id="2147484464" r:id="rId3"/>
    <p:sldLayoutId id="2147484465" r:id="rId4"/>
    <p:sldLayoutId id="2147484466" r:id="rId5"/>
    <p:sldLayoutId id="2147484467" r:id="rId6"/>
    <p:sldLayoutId id="2147484468" r:id="rId7"/>
    <p:sldLayoutId id="2147484469" r:id="rId8"/>
    <p:sldLayoutId id="2147484470" r:id="rId9"/>
    <p:sldLayoutId id="2147484471" r:id="rId10"/>
    <p:sldLayoutId id="2147484472" r:id="rId11"/>
    <p:sldLayoutId id="2147484473" r:id="rId12"/>
    <p:sldLayoutId id="2147484474" r:id="rId13"/>
    <p:sldLayoutId id="2147484475" r:id="rId14"/>
    <p:sldLayoutId id="2147484476" r:id="rId15"/>
    <p:sldLayoutId id="2147484477" r:id="rId16"/>
    <p:sldLayoutId id="2147484478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>
            <a:outerShdw blurRad="177800" dist="38100" dir="2700000" algn="tl">
              <a:srgbClr val="000000">
                <a:alpha val="24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0F039C2-1356-431B-8508-4F2F2EF4F7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47460" y="1155032"/>
            <a:ext cx="10411403" cy="4251159"/>
          </a:xfrm>
        </p:spPr>
        <p:txBody>
          <a:bodyPr>
            <a:noAutofit/>
          </a:bodyPr>
          <a:lstStyle/>
          <a:p>
            <a:pPr algn="ctr"/>
            <a:r>
              <a:rPr lang="zh-TW" altLang="en-US" sz="15000" dirty="0">
                <a:latin typeface="標楷體" panose="03000509000000000000" pitchFamily="65" charset="-120"/>
                <a:ea typeface="標楷體" panose="03000509000000000000" pitchFamily="65" charset="-120"/>
              </a:rPr>
              <a:t>開學、友善校園宣導週</a:t>
            </a:r>
          </a:p>
        </p:txBody>
      </p:sp>
    </p:spTree>
    <p:extLst>
      <p:ext uri="{BB962C8B-B14F-4D97-AF65-F5344CB8AC3E}">
        <p14:creationId xmlns:p14="http://schemas.microsoft.com/office/powerpoint/2010/main" val="8917748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0F039C2-1356-431B-8508-4F2F2EF4F7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47460" y="1155032"/>
            <a:ext cx="10411403" cy="4251159"/>
          </a:xfrm>
        </p:spPr>
        <p:txBody>
          <a:bodyPr>
            <a:noAutofit/>
          </a:bodyPr>
          <a:lstStyle/>
          <a:p>
            <a:pPr algn="ctr"/>
            <a:r>
              <a:rPr lang="zh-TW" altLang="en-US" sz="15000" dirty="0">
                <a:latin typeface="標楷體" panose="03000509000000000000" pitchFamily="65" charset="-120"/>
                <a:ea typeface="標楷體" panose="03000509000000000000" pitchFamily="65" charset="-120"/>
              </a:rPr>
              <a:t>品德教育週</a:t>
            </a:r>
          </a:p>
        </p:txBody>
      </p:sp>
    </p:spTree>
    <p:extLst>
      <p:ext uri="{BB962C8B-B14F-4D97-AF65-F5344CB8AC3E}">
        <p14:creationId xmlns:p14="http://schemas.microsoft.com/office/powerpoint/2010/main" val="34021798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0F039C2-1356-431B-8508-4F2F2EF4F7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47460" y="1155032"/>
            <a:ext cx="10411403" cy="4251159"/>
          </a:xfrm>
        </p:spPr>
        <p:txBody>
          <a:bodyPr>
            <a:noAutofit/>
          </a:bodyPr>
          <a:lstStyle/>
          <a:p>
            <a:pPr algn="ctr"/>
            <a:r>
              <a:rPr lang="zh-TW" altLang="en-US" sz="15000" dirty="0">
                <a:latin typeface="標楷體" panose="03000509000000000000" pitchFamily="65" charset="-120"/>
                <a:ea typeface="標楷體" panose="03000509000000000000" pitchFamily="65" charset="-120"/>
              </a:rPr>
              <a:t>預防犯罪週</a:t>
            </a:r>
          </a:p>
        </p:txBody>
      </p:sp>
    </p:spTree>
    <p:extLst>
      <p:ext uri="{BB962C8B-B14F-4D97-AF65-F5344CB8AC3E}">
        <p14:creationId xmlns:p14="http://schemas.microsoft.com/office/powerpoint/2010/main" val="35165266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0F039C2-1356-431B-8508-4F2F2EF4F7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47460" y="1155032"/>
            <a:ext cx="10411403" cy="4251159"/>
          </a:xfrm>
        </p:spPr>
        <p:txBody>
          <a:bodyPr>
            <a:noAutofit/>
          </a:bodyPr>
          <a:lstStyle/>
          <a:p>
            <a:pPr algn="ctr"/>
            <a:r>
              <a:rPr lang="zh-TW" altLang="en-US" sz="15000" dirty="0">
                <a:latin typeface="標楷體" panose="03000509000000000000" pitchFamily="65" charset="-120"/>
                <a:ea typeface="標楷體" panose="03000509000000000000" pitchFamily="65" charset="-120"/>
              </a:rPr>
              <a:t>身心障礙權利公約週</a:t>
            </a:r>
          </a:p>
        </p:txBody>
      </p:sp>
    </p:spTree>
    <p:extLst>
      <p:ext uri="{BB962C8B-B14F-4D97-AF65-F5344CB8AC3E}">
        <p14:creationId xmlns:p14="http://schemas.microsoft.com/office/powerpoint/2010/main" val="7183795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0F039C2-1356-431B-8508-4F2F2EF4F7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47460" y="1155032"/>
            <a:ext cx="10411403" cy="4251159"/>
          </a:xfrm>
        </p:spPr>
        <p:txBody>
          <a:bodyPr>
            <a:noAutofit/>
          </a:bodyPr>
          <a:lstStyle/>
          <a:p>
            <a:pPr algn="ctr"/>
            <a:r>
              <a:rPr lang="zh-TW" altLang="en-US" sz="15000" dirty="0">
                <a:latin typeface="標楷體" panose="03000509000000000000" pitchFamily="65" charset="-120"/>
                <a:ea typeface="標楷體" panose="03000509000000000000" pitchFamily="65" charset="-120"/>
              </a:rPr>
              <a:t>家庭教育週</a:t>
            </a:r>
          </a:p>
        </p:txBody>
      </p:sp>
    </p:spTree>
    <p:extLst>
      <p:ext uri="{BB962C8B-B14F-4D97-AF65-F5344CB8AC3E}">
        <p14:creationId xmlns:p14="http://schemas.microsoft.com/office/powerpoint/2010/main" val="24404226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0F039C2-1356-431B-8508-4F2F2EF4F7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47460" y="1155032"/>
            <a:ext cx="10411403" cy="4251159"/>
          </a:xfrm>
        </p:spPr>
        <p:txBody>
          <a:bodyPr>
            <a:noAutofit/>
          </a:bodyPr>
          <a:lstStyle/>
          <a:p>
            <a:pPr algn="ctr"/>
            <a:r>
              <a:rPr lang="zh-TW" altLang="en-US" sz="15000" dirty="0">
                <a:latin typeface="標楷體" panose="03000509000000000000" pitchFamily="65" charset="-120"/>
                <a:ea typeface="標楷體" panose="03000509000000000000" pitchFamily="65" charset="-120"/>
              </a:rPr>
              <a:t>水域安全週</a:t>
            </a:r>
          </a:p>
        </p:txBody>
      </p:sp>
    </p:spTree>
    <p:extLst>
      <p:ext uri="{BB962C8B-B14F-4D97-AF65-F5344CB8AC3E}">
        <p14:creationId xmlns:p14="http://schemas.microsoft.com/office/powerpoint/2010/main" val="35676331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0F039C2-1356-431B-8508-4F2F2EF4F7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47460" y="1155032"/>
            <a:ext cx="10411403" cy="4251159"/>
          </a:xfrm>
        </p:spPr>
        <p:txBody>
          <a:bodyPr>
            <a:noAutofit/>
          </a:bodyPr>
          <a:lstStyle/>
          <a:p>
            <a:pPr algn="ctr"/>
            <a:r>
              <a:rPr lang="zh-TW" altLang="en-US" sz="15000" dirty="0">
                <a:latin typeface="標楷體" panose="03000509000000000000" pitchFamily="65" charset="-120"/>
                <a:ea typeface="標楷體" panose="03000509000000000000" pitchFamily="65" charset="-120"/>
              </a:rPr>
              <a:t>生命教育週</a:t>
            </a:r>
          </a:p>
        </p:txBody>
      </p:sp>
    </p:spTree>
    <p:extLst>
      <p:ext uri="{BB962C8B-B14F-4D97-AF65-F5344CB8AC3E}">
        <p14:creationId xmlns:p14="http://schemas.microsoft.com/office/powerpoint/2010/main" val="37054564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0F039C2-1356-431B-8508-4F2F2EF4F7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47460" y="1155032"/>
            <a:ext cx="10411403" cy="4251159"/>
          </a:xfrm>
        </p:spPr>
        <p:txBody>
          <a:bodyPr>
            <a:noAutofit/>
          </a:bodyPr>
          <a:lstStyle/>
          <a:p>
            <a:pPr algn="ctr"/>
            <a:r>
              <a:rPr lang="zh-TW" altLang="en-US" sz="15000" dirty="0">
                <a:latin typeface="標楷體" panose="03000509000000000000" pitchFamily="65" charset="-120"/>
                <a:ea typeface="標楷體" panose="03000509000000000000" pitchFamily="65" charset="-120"/>
              </a:rPr>
              <a:t>生命教育週</a:t>
            </a:r>
          </a:p>
        </p:txBody>
      </p:sp>
    </p:spTree>
    <p:extLst>
      <p:ext uri="{BB962C8B-B14F-4D97-AF65-F5344CB8AC3E}">
        <p14:creationId xmlns:p14="http://schemas.microsoft.com/office/powerpoint/2010/main" val="13762950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0F039C2-1356-431B-8508-4F2F2EF4F7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47460" y="1155032"/>
            <a:ext cx="10411403" cy="4251159"/>
          </a:xfrm>
        </p:spPr>
        <p:txBody>
          <a:bodyPr>
            <a:noAutofit/>
          </a:bodyPr>
          <a:lstStyle/>
          <a:p>
            <a:pPr algn="ctr"/>
            <a:r>
              <a:rPr lang="zh-TW" altLang="en-US" sz="15000" dirty="0">
                <a:latin typeface="標楷體" panose="03000509000000000000" pitchFamily="65" charset="-120"/>
                <a:ea typeface="標楷體" panose="03000509000000000000" pitchFamily="65" charset="-120"/>
              </a:rPr>
              <a:t>環境教育週</a:t>
            </a:r>
          </a:p>
        </p:txBody>
      </p:sp>
    </p:spTree>
    <p:extLst>
      <p:ext uri="{BB962C8B-B14F-4D97-AF65-F5344CB8AC3E}">
        <p14:creationId xmlns:p14="http://schemas.microsoft.com/office/powerpoint/2010/main" val="28791804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0F039C2-1356-431B-8508-4F2F2EF4F7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47460" y="1155032"/>
            <a:ext cx="10411403" cy="4251159"/>
          </a:xfrm>
        </p:spPr>
        <p:txBody>
          <a:bodyPr>
            <a:noAutofit/>
          </a:bodyPr>
          <a:lstStyle/>
          <a:p>
            <a:pPr algn="ctr"/>
            <a:r>
              <a:rPr lang="zh-TW" altLang="en-US" sz="15000" dirty="0">
                <a:latin typeface="標楷體" panose="03000509000000000000" pitchFamily="65" charset="-120"/>
                <a:ea typeface="標楷體" panose="03000509000000000000" pitchFamily="65" charset="-120"/>
              </a:rPr>
              <a:t>能源及低碳教育週</a:t>
            </a:r>
          </a:p>
        </p:txBody>
      </p:sp>
    </p:spTree>
    <p:extLst>
      <p:ext uri="{BB962C8B-B14F-4D97-AF65-F5344CB8AC3E}">
        <p14:creationId xmlns:p14="http://schemas.microsoft.com/office/powerpoint/2010/main" val="365959089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0F039C2-1356-431B-8508-4F2F2EF4F7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47460" y="1155032"/>
            <a:ext cx="10411403" cy="4251159"/>
          </a:xfrm>
        </p:spPr>
        <p:txBody>
          <a:bodyPr>
            <a:noAutofit/>
          </a:bodyPr>
          <a:lstStyle/>
          <a:p>
            <a:pPr algn="ctr"/>
            <a:r>
              <a:rPr lang="zh-TW" altLang="en-US" sz="15000" dirty="0">
                <a:latin typeface="標楷體" panose="03000509000000000000" pitchFamily="65" charset="-120"/>
                <a:ea typeface="標楷體" panose="03000509000000000000" pitchFamily="65" charset="-120"/>
              </a:rPr>
              <a:t>海洋教育週</a:t>
            </a:r>
          </a:p>
        </p:txBody>
      </p:sp>
    </p:spTree>
    <p:extLst>
      <p:ext uri="{BB962C8B-B14F-4D97-AF65-F5344CB8AC3E}">
        <p14:creationId xmlns:p14="http://schemas.microsoft.com/office/powerpoint/2010/main" val="162964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0F039C2-1356-431B-8508-4F2F2EF4F7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47460" y="1155032"/>
            <a:ext cx="10411403" cy="4251159"/>
          </a:xfrm>
        </p:spPr>
        <p:txBody>
          <a:bodyPr>
            <a:noAutofit/>
          </a:bodyPr>
          <a:lstStyle/>
          <a:p>
            <a:pPr algn="ctr"/>
            <a:r>
              <a:rPr lang="zh-TW" altLang="en-US" sz="15000" dirty="0">
                <a:latin typeface="標楷體" panose="03000509000000000000" pitchFamily="65" charset="-120"/>
                <a:ea typeface="標楷體" panose="03000509000000000000" pitchFamily="65" charset="-120"/>
              </a:rPr>
              <a:t>友善校園宣導週</a:t>
            </a:r>
          </a:p>
        </p:txBody>
      </p:sp>
    </p:spTree>
    <p:extLst>
      <p:ext uri="{BB962C8B-B14F-4D97-AF65-F5344CB8AC3E}">
        <p14:creationId xmlns:p14="http://schemas.microsoft.com/office/powerpoint/2010/main" val="35213325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0F039C2-1356-431B-8508-4F2F2EF4F7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47460" y="1155032"/>
            <a:ext cx="10411403" cy="4251159"/>
          </a:xfrm>
        </p:spPr>
        <p:txBody>
          <a:bodyPr>
            <a:noAutofit/>
          </a:bodyPr>
          <a:lstStyle/>
          <a:p>
            <a:pPr algn="ctr"/>
            <a:r>
              <a:rPr lang="zh-TW" altLang="en-US" sz="14000" dirty="0">
                <a:latin typeface="標楷體" panose="03000509000000000000" pitchFamily="65" charset="-120"/>
                <a:ea typeface="標楷體" panose="03000509000000000000" pitchFamily="65" charset="-120"/>
              </a:rPr>
              <a:t>國際教育</a:t>
            </a:r>
            <a:r>
              <a:rPr lang="en-US" altLang="zh-TW" sz="14000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14000" dirty="0">
                <a:latin typeface="標楷體" panose="03000509000000000000" pitchFamily="65" charset="-120"/>
                <a:ea typeface="標楷體" panose="03000509000000000000" pitchFamily="65" charset="-120"/>
              </a:rPr>
              <a:t>多元文化</a:t>
            </a:r>
            <a:r>
              <a:rPr lang="en-US" altLang="zh-TW" sz="14000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14000" dirty="0">
                <a:latin typeface="標楷體" panose="03000509000000000000" pitchFamily="65" charset="-120"/>
                <a:ea typeface="標楷體" panose="03000509000000000000" pitchFamily="65" charset="-120"/>
              </a:rPr>
              <a:t>週</a:t>
            </a:r>
          </a:p>
        </p:txBody>
      </p:sp>
    </p:spTree>
    <p:extLst>
      <p:ext uri="{BB962C8B-B14F-4D97-AF65-F5344CB8AC3E}">
        <p14:creationId xmlns:p14="http://schemas.microsoft.com/office/powerpoint/2010/main" val="335021754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0F039C2-1356-431B-8508-4F2F2EF4F7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47460" y="1155032"/>
            <a:ext cx="10411403" cy="4251159"/>
          </a:xfrm>
        </p:spPr>
        <p:txBody>
          <a:bodyPr>
            <a:noAutofit/>
          </a:bodyPr>
          <a:lstStyle/>
          <a:p>
            <a:pPr algn="ctr"/>
            <a:r>
              <a:rPr lang="zh-TW" altLang="en-US" sz="15000" dirty="0">
                <a:latin typeface="標楷體" panose="03000509000000000000" pitchFamily="65" charset="-120"/>
                <a:ea typeface="標楷體" panose="03000509000000000000" pitchFamily="65" charset="-120"/>
              </a:rPr>
              <a:t>網路成癮防制教育週</a:t>
            </a:r>
          </a:p>
        </p:txBody>
      </p:sp>
    </p:spTree>
    <p:extLst>
      <p:ext uri="{BB962C8B-B14F-4D97-AF65-F5344CB8AC3E}">
        <p14:creationId xmlns:p14="http://schemas.microsoft.com/office/powerpoint/2010/main" val="140394816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0F039C2-1356-431B-8508-4F2F2EF4F7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47460" y="1155032"/>
            <a:ext cx="10411403" cy="4251159"/>
          </a:xfrm>
        </p:spPr>
        <p:txBody>
          <a:bodyPr>
            <a:noAutofit/>
          </a:bodyPr>
          <a:lstStyle/>
          <a:p>
            <a:pPr algn="ctr"/>
            <a:r>
              <a:rPr lang="zh-TW" altLang="en-US" sz="15000" dirty="0">
                <a:latin typeface="標楷體" panose="03000509000000000000" pitchFamily="65" charset="-120"/>
                <a:ea typeface="標楷體" panose="03000509000000000000" pitchFamily="65" charset="-120"/>
              </a:rPr>
              <a:t>反毒週</a:t>
            </a:r>
          </a:p>
        </p:txBody>
      </p:sp>
    </p:spTree>
    <p:extLst>
      <p:ext uri="{BB962C8B-B14F-4D97-AF65-F5344CB8AC3E}">
        <p14:creationId xmlns:p14="http://schemas.microsoft.com/office/powerpoint/2010/main" val="350964043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0F039C2-1356-431B-8508-4F2F2EF4F7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47460" y="1155032"/>
            <a:ext cx="10411403" cy="4251159"/>
          </a:xfrm>
        </p:spPr>
        <p:txBody>
          <a:bodyPr>
            <a:noAutofit/>
          </a:bodyPr>
          <a:lstStyle/>
          <a:p>
            <a:pPr algn="ctr"/>
            <a:r>
              <a:rPr lang="zh-TW" altLang="en-US" sz="15000" dirty="0">
                <a:latin typeface="標楷體" panose="03000509000000000000" pitchFamily="65" charset="-120"/>
                <a:ea typeface="標楷體" panose="03000509000000000000" pitchFamily="65" charset="-120"/>
              </a:rPr>
              <a:t>反霸凌週</a:t>
            </a:r>
          </a:p>
        </p:txBody>
      </p:sp>
    </p:spTree>
    <p:extLst>
      <p:ext uri="{BB962C8B-B14F-4D97-AF65-F5344CB8AC3E}">
        <p14:creationId xmlns:p14="http://schemas.microsoft.com/office/powerpoint/2010/main" val="39260913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0F039C2-1356-431B-8508-4F2F2EF4F7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47460" y="1155032"/>
            <a:ext cx="10411403" cy="4251159"/>
          </a:xfrm>
        </p:spPr>
        <p:txBody>
          <a:bodyPr>
            <a:noAutofit/>
          </a:bodyPr>
          <a:lstStyle/>
          <a:p>
            <a:pPr algn="ctr"/>
            <a:r>
              <a:rPr lang="zh-TW" altLang="en-US" sz="15000" dirty="0">
                <a:latin typeface="標楷體" panose="03000509000000000000" pitchFamily="65" charset="-120"/>
                <a:ea typeface="標楷體" panose="03000509000000000000" pitchFamily="65" charset="-120"/>
              </a:rPr>
              <a:t>心理健康月</a:t>
            </a:r>
          </a:p>
        </p:txBody>
      </p:sp>
    </p:spTree>
    <p:extLst>
      <p:ext uri="{BB962C8B-B14F-4D97-AF65-F5344CB8AC3E}">
        <p14:creationId xmlns:p14="http://schemas.microsoft.com/office/powerpoint/2010/main" val="7388743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0F039C2-1356-431B-8508-4F2F2EF4F7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47460" y="1155032"/>
            <a:ext cx="10411403" cy="4251159"/>
          </a:xfrm>
        </p:spPr>
        <p:txBody>
          <a:bodyPr>
            <a:noAutofit/>
          </a:bodyPr>
          <a:lstStyle/>
          <a:p>
            <a:pPr algn="ctr"/>
            <a:r>
              <a:rPr lang="zh-TW" altLang="en-US" sz="15000" dirty="0">
                <a:latin typeface="標楷體" panose="03000509000000000000" pitchFamily="65" charset="-120"/>
                <a:ea typeface="標楷體" panose="03000509000000000000" pitchFamily="65" charset="-120"/>
              </a:rPr>
              <a:t>校園安全及防災教育週</a:t>
            </a:r>
          </a:p>
        </p:txBody>
      </p:sp>
    </p:spTree>
    <p:extLst>
      <p:ext uri="{BB962C8B-B14F-4D97-AF65-F5344CB8AC3E}">
        <p14:creationId xmlns:p14="http://schemas.microsoft.com/office/powerpoint/2010/main" val="34224092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0F039C2-1356-431B-8508-4F2F2EF4F7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47460" y="1155032"/>
            <a:ext cx="10411403" cy="4251159"/>
          </a:xfrm>
        </p:spPr>
        <p:txBody>
          <a:bodyPr>
            <a:noAutofit/>
          </a:bodyPr>
          <a:lstStyle/>
          <a:p>
            <a:pPr algn="ctr"/>
            <a:r>
              <a:rPr lang="zh-TW" altLang="en-US" sz="15000" dirty="0">
                <a:latin typeface="標楷體" panose="03000509000000000000" pitchFamily="65" charset="-120"/>
                <a:ea typeface="標楷體" panose="03000509000000000000" pitchFamily="65" charset="-120"/>
              </a:rPr>
              <a:t>衛生及傳染病週</a:t>
            </a:r>
          </a:p>
        </p:txBody>
      </p:sp>
    </p:spTree>
    <p:extLst>
      <p:ext uri="{BB962C8B-B14F-4D97-AF65-F5344CB8AC3E}">
        <p14:creationId xmlns:p14="http://schemas.microsoft.com/office/powerpoint/2010/main" val="10778237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0F039C2-1356-431B-8508-4F2F2EF4F7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47460" y="1155032"/>
            <a:ext cx="10411403" cy="4251159"/>
          </a:xfrm>
        </p:spPr>
        <p:txBody>
          <a:bodyPr>
            <a:noAutofit/>
          </a:bodyPr>
          <a:lstStyle/>
          <a:p>
            <a:pPr algn="ctr"/>
            <a:r>
              <a:rPr lang="zh-TW" altLang="en-US" sz="15000" dirty="0">
                <a:latin typeface="標楷體" panose="03000509000000000000" pitchFamily="65" charset="-120"/>
                <a:ea typeface="標楷體" panose="03000509000000000000" pitchFamily="65" charset="-120"/>
              </a:rPr>
              <a:t>性別平等週</a:t>
            </a:r>
          </a:p>
        </p:txBody>
      </p:sp>
    </p:spTree>
    <p:extLst>
      <p:ext uri="{BB962C8B-B14F-4D97-AF65-F5344CB8AC3E}">
        <p14:creationId xmlns:p14="http://schemas.microsoft.com/office/powerpoint/2010/main" val="36377664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0F039C2-1356-431B-8508-4F2F2EF4F7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47460" y="1155032"/>
            <a:ext cx="10411403" cy="4251159"/>
          </a:xfrm>
        </p:spPr>
        <p:txBody>
          <a:bodyPr>
            <a:noAutofit/>
          </a:bodyPr>
          <a:lstStyle/>
          <a:p>
            <a:pPr algn="ctr"/>
            <a:r>
              <a:rPr lang="zh-TW" altLang="en-US" sz="15000" dirty="0">
                <a:latin typeface="標楷體" panose="03000509000000000000" pitchFamily="65" charset="-120"/>
                <a:ea typeface="標楷體" panose="03000509000000000000" pitchFamily="65" charset="-120"/>
              </a:rPr>
              <a:t>國防教育週</a:t>
            </a:r>
          </a:p>
        </p:txBody>
      </p:sp>
    </p:spTree>
    <p:extLst>
      <p:ext uri="{BB962C8B-B14F-4D97-AF65-F5344CB8AC3E}">
        <p14:creationId xmlns:p14="http://schemas.microsoft.com/office/powerpoint/2010/main" val="15605608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0F039C2-1356-431B-8508-4F2F2EF4F7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47460" y="1155032"/>
            <a:ext cx="10411403" cy="4251159"/>
          </a:xfrm>
        </p:spPr>
        <p:txBody>
          <a:bodyPr>
            <a:noAutofit/>
          </a:bodyPr>
          <a:lstStyle/>
          <a:p>
            <a:pPr algn="ctr"/>
            <a:r>
              <a:rPr lang="zh-TW" altLang="en-US" sz="15000" dirty="0">
                <a:latin typeface="標楷體" panose="03000509000000000000" pitchFamily="65" charset="-120"/>
                <a:ea typeface="標楷體" panose="03000509000000000000" pitchFamily="65" charset="-120"/>
              </a:rPr>
              <a:t>性侵性騷家暴防治週</a:t>
            </a:r>
          </a:p>
        </p:txBody>
      </p:sp>
    </p:spTree>
    <p:extLst>
      <p:ext uri="{BB962C8B-B14F-4D97-AF65-F5344CB8AC3E}">
        <p14:creationId xmlns:p14="http://schemas.microsoft.com/office/powerpoint/2010/main" val="28191270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0F039C2-1356-431B-8508-4F2F2EF4F7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47460" y="1155032"/>
            <a:ext cx="10411403" cy="4251159"/>
          </a:xfrm>
        </p:spPr>
        <p:txBody>
          <a:bodyPr>
            <a:noAutofit/>
          </a:bodyPr>
          <a:lstStyle/>
          <a:p>
            <a:pPr algn="ctr"/>
            <a:r>
              <a:rPr lang="zh-TW" altLang="en-US" sz="15000" dirty="0">
                <a:latin typeface="標楷體" panose="03000509000000000000" pitchFamily="65" charset="-120"/>
                <a:ea typeface="標楷體" panose="03000509000000000000" pitchFamily="65" charset="-120"/>
              </a:rPr>
              <a:t>交通安全教育週</a:t>
            </a:r>
          </a:p>
        </p:txBody>
      </p:sp>
    </p:spTree>
    <p:extLst>
      <p:ext uri="{BB962C8B-B14F-4D97-AF65-F5344CB8AC3E}">
        <p14:creationId xmlns:p14="http://schemas.microsoft.com/office/powerpoint/2010/main" val="288565987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電路">
  <a:themeElements>
    <a:clrScheme name="電路">
      <a:dk1>
        <a:sysClr val="windowText" lastClr="000000"/>
      </a:dk1>
      <a:lt1>
        <a:sysClr val="window" lastClr="FFFFFF"/>
      </a:lt1>
      <a:dk2>
        <a:srgbClr val="2B5F27"/>
      </a:dk2>
      <a:lt2>
        <a:srgbClr val="D8FC68"/>
      </a:lt2>
      <a:accent1>
        <a:srgbClr val="DDC855"/>
      </a:accent1>
      <a:accent2>
        <a:srgbClr val="FCA03D"/>
      </a:accent2>
      <a:accent3>
        <a:srgbClr val="E36439"/>
      </a:accent3>
      <a:accent4>
        <a:srgbClr val="C2935B"/>
      </a:accent4>
      <a:accent5>
        <a:srgbClr val="88C25C"/>
      </a:accent5>
      <a:accent6>
        <a:srgbClr val="BFCC86"/>
      </a:accent6>
      <a:hlink>
        <a:srgbClr val="FFCE23"/>
      </a:hlink>
      <a:folHlink>
        <a:srgbClr val="FDEB86"/>
      </a:folHlink>
    </a:clrScheme>
    <a:fontScheme name="電路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電路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88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82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97ECCC31-8429-4523-BE8D-8F09B7A4D46D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TM04033919[[fn=電路]]</Template>
  <TotalTime>36</TotalTime>
  <Words>185</Words>
  <Application>Microsoft Office PowerPoint</Application>
  <PresentationFormat>寬螢幕</PresentationFormat>
  <Paragraphs>91</Paragraphs>
  <Slides>23</Slides>
  <Notes>23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23</vt:i4>
      </vt:variant>
    </vt:vector>
  </HeadingPairs>
  <TitlesOfParts>
    <vt:vector size="28" baseType="lpstr">
      <vt:lpstr>標楷體</vt:lpstr>
      <vt:lpstr>Arial</vt:lpstr>
      <vt:lpstr>Calibri</vt:lpstr>
      <vt:lpstr>Tw Cen MT</vt:lpstr>
      <vt:lpstr>電路</vt:lpstr>
      <vt:lpstr>開學、友善校園宣導週</vt:lpstr>
      <vt:lpstr>友善校園宣導週</vt:lpstr>
      <vt:lpstr>心理健康月</vt:lpstr>
      <vt:lpstr>校園安全及防災教育週</vt:lpstr>
      <vt:lpstr>衛生及傳染病週</vt:lpstr>
      <vt:lpstr>性別平等週</vt:lpstr>
      <vt:lpstr>國防教育週</vt:lpstr>
      <vt:lpstr>性侵性騷家暴防治週</vt:lpstr>
      <vt:lpstr>交通安全教育週</vt:lpstr>
      <vt:lpstr>品德教育週</vt:lpstr>
      <vt:lpstr>預防犯罪週</vt:lpstr>
      <vt:lpstr>身心障礙權利公約週</vt:lpstr>
      <vt:lpstr>家庭教育週</vt:lpstr>
      <vt:lpstr>水域安全週</vt:lpstr>
      <vt:lpstr>生命教育週</vt:lpstr>
      <vt:lpstr>生命教育週</vt:lpstr>
      <vt:lpstr>環境教育週</vt:lpstr>
      <vt:lpstr>能源及低碳教育週</vt:lpstr>
      <vt:lpstr>海洋教育週</vt:lpstr>
      <vt:lpstr>國際教育(多元文化)週</vt:lpstr>
      <vt:lpstr>網路成癮防制教育週</vt:lpstr>
      <vt:lpstr>反毒週</vt:lpstr>
      <vt:lpstr>反霸凌週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開學、友善校園宣導週</dc:title>
  <dc:creator>power</dc:creator>
  <cp:lastModifiedBy>power</cp:lastModifiedBy>
  <cp:revision>6</cp:revision>
  <dcterms:created xsi:type="dcterms:W3CDTF">2024-09-20T02:07:51Z</dcterms:created>
  <dcterms:modified xsi:type="dcterms:W3CDTF">2024-09-20T02:44:05Z</dcterms:modified>
</cp:coreProperties>
</file>