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1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90058-EA0C-42E0-8C26-9AED352C2595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D1DF-4BC3-40FC-9C02-2E0BAEC63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945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08/30-08/31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0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10/27-11/02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204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11/03-11/09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571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11/10-11/16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36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11/17-11/23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695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11/24-11/30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323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12/01-12/07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635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12/08-12/14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135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12/08-12/14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091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12/15-12/21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70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12/22-12/28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837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09/01-09/07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653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12/29-01/04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0647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01/05-01/11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725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01/12-01/18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87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01/19-01/20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45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09/08-09/14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153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09/15-09/21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699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09/22-09/28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53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09/29-10/05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41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10/06-10/12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61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10/13-10/19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705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TW" altLang="en-US" sz="1800" b="0" i="0" u="none" strike="noStrike" baseline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10/20-10/26 	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43D1DF-4BC3-40FC-9C02-2E0BAEC6329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51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3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65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76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995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50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528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8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269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49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95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54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43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0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0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08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25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F3E4-84FE-4C04-BE14-371A64B49747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92F-178E-4019-84B7-08373C63CA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11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  <p:sldLayoutId id="214748447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開學、友善校園宣導週</a:t>
            </a:r>
          </a:p>
        </p:txBody>
      </p:sp>
    </p:spTree>
    <p:extLst>
      <p:ext uri="{BB962C8B-B14F-4D97-AF65-F5344CB8AC3E}">
        <p14:creationId xmlns:p14="http://schemas.microsoft.com/office/powerpoint/2010/main" val="891774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品德教育週</a:t>
            </a:r>
          </a:p>
        </p:txBody>
      </p:sp>
    </p:spTree>
    <p:extLst>
      <p:ext uri="{BB962C8B-B14F-4D97-AF65-F5344CB8AC3E}">
        <p14:creationId xmlns:p14="http://schemas.microsoft.com/office/powerpoint/2010/main" val="340217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預防犯罪週</a:t>
            </a:r>
          </a:p>
        </p:txBody>
      </p:sp>
    </p:spTree>
    <p:extLst>
      <p:ext uri="{BB962C8B-B14F-4D97-AF65-F5344CB8AC3E}">
        <p14:creationId xmlns:p14="http://schemas.microsoft.com/office/powerpoint/2010/main" val="351652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身心障礙權利公約週</a:t>
            </a:r>
          </a:p>
        </p:txBody>
      </p:sp>
    </p:spTree>
    <p:extLst>
      <p:ext uri="{BB962C8B-B14F-4D97-AF65-F5344CB8AC3E}">
        <p14:creationId xmlns:p14="http://schemas.microsoft.com/office/powerpoint/2010/main" val="718379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家庭教育週</a:t>
            </a:r>
          </a:p>
        </p:txBody>
      </p:sp>
    </p:spTree>
    <p:extLst>
      <p:ext uri="{BB962C8B-B14F-4D97-AF65-F5344CB8AC3E}">
        <p14:creationId xmlns:p14="http://schemas.microsoft.com/office/powerpoint/2010/main" val="2440422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水域安全週</a:t>
            </a:r>
          </a:p>
        </p:txBody>
      </p:sp>
    </p:spTree>
    <p:extLst>
      <p:ext uri="{BB962C8B-B14F-4D97-AF65-F5344CB8AC3E}">
        <p14:creationId xmlns:p14="http://schemas.microsoft.com/office/powerpoint/2010/main" val="356763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生命教育週</a:t>
            </a:r>
          </a:p>
        </p:txBody>
      </p:sp>
    </p:spTree>
    <p:extLst>
      <p:ext uri="{BB962C8B-B14F-4D97-AF65-F5344CB8AC3E}">
        <p14:creationId xmlns:p14="http://schemas.microsoft.com/office/powerpoint/2010/main" val="3705456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生命教育週</a:t>
            </a:r>
          </a:p>
        </p:txBody>
      </p:sp>
    </p:spTree>
    <p:extLst>
      <p:ext uri="{BB962C8B-B14F-4D97-AF65-F5344CB8AC3E}">
        <p14:creationId xmlns:p14="http://schemas.microsoft.com/office/powerpoint/2010/main" val="137629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環境教育週</a:t>
            </a:r>
          </a:p>
        </p:txBody>
      </p:sp>
    </p:spTree>
    <p:extLst>
      <p:ext uri="{BB962C8B-B14F-4D97-AF65-F5344CB8AC3E}">
        <p14:creationId xmlns:p14="http://schemas.microsoft.com/office/powerpoint/2010/main" val="287918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能源及低碳教育週</a:t>
            </a:r>
          </a:p>
        </p:txBody>
      </p:sp>
    </p:spTree>
    <p:extLst>
      <p:ext uri="{BB962C8B-B14F-4D97-AF65-F5344CB8AC3E}">
        <p14:creationId xmlns:p14="http://schemas.microsoft.com/office/powerpoint/2010/main" val="3659590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海洋教育週</a:t>
            </a:r>
          </a:p>
        </p:txBody>
      </p:sp>
    </p:spTree>
    <p:extLst>
      <p:ext uri="{BB962C8B-B14F-4D97-AF65-F5344CB8AC3E}">
        <p14:creationId xmlns:p14="http://schemas.microsoft.com/office/powerpoint/2010/main" val="1629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友善校園宣導週</a:t>
            </a:r>
          </a:p>
        </p:txBody>
      </p:sp>
    </p:spTree>
    <p:extLst>
      <p:ext uri="{BB962C8B-B14F-4D97-AF65-F5344CB8AC3E}">
        <p14:creationId xmlns:p14="http://schemas.microsoft.com/office/powerpoint/2010/main" val="352133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40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國際教育</a:t>
            </a:r>
            <a:r>
              <a:rPr lang="en-US" altLang="zh-TW" sz="1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0" dirty="0">
                <a:latin typeface="標楷體" panose="03000509000000000000" pitchFamily="65" charset="-120"/>
                <a:ea typeface="標楷體" panose="03000509000000000000" pitchFamily="65" charset="-120"/>
              </a:rPr>
              <a:t>多元文化</a:t>
            </a:r>
            <a:r>
              <a:rPr lang="en-US" altLang="zh-TW" sz="1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4000" dirty="0"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</a:p>
        </p:txBody>
      </p:sp>
    </p:spTree>
    <p:extLst>
      <p:ext uri="{BB962C8B-B14F-4D97-AF65-F5344CB8AC3E}">
        <p14:creationId xmlns:p14="http://schemas.microsoft.com/office/powerpoint/2010/main" val="3350217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網路成癮防制教育週</a:t>
            </a:r>
          </a:p>
        </p:txBody>
      </p:sp>
    </p:spTree>
    <p:extLst>
      <p:ext uri="{BB962C8B-B14F-4D97-AF65-F5344CB8AC3E}">
        <p14:creationId xmlns:p14="http://schemas.microsoft.com/office/powerpoint/2010/main" val="1403948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反毒週</a:t>
            </a:r>
          </a:p>
        </p:txBody>
      </p:sp>
    </p:spTree>
    <p:extLst>
      <p:ext uri="{BB962C8B-B14F-4D97-AF65-F5344CB8AC3E}">
        <p14:creationId xmlns:p14="http://schemas.microsoft.com/office/powerpoint/2010/main" val="3509640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反霸凌週</a:t>
            </a:r>
          </a:p>
        </p:txBody>
      </p:sp>
    </p:spTree>
    <p:extLst>
      <p:ext uri="{BB962C8B-B14F-4D97-AF65-F5344CB8AC3E}">
        <p14:creationId xmlns:p14="http://schemas.microsoft.com/office/powerpoint/2010/main" val="392609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心理健康月</a:t>
            </a:r>
          </a:p>
        </p:txBody>
      </p:sp>
    </p:spTree>
    <p:extLst>
      <p:ext uri="{BB962C8B-B14F-4D97-AF65-F5344CB8AC3E}">
        <p14:creationId xmlns:p14="http://schemas.microsoft.com/office/powerpoint/2010/main" val="738874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校園安全及防災教育週</a:t>
            </a:r>
          </a:p>
        </p:txBody>
      </p:sp>
    </p:spTree>
    <p:extLst>
      <p:ext uri="{BB962C8B-B14F-4D97-AF65-F5344CB8AC3E}">
        <p14:creationId xmlns:p14="http://schemas.microsoft.com/office/powerpoint/2010/main" val="342240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衛生及傳染病週</a:t>
            </a:r>
          </a:p>
        </p:txBody>
      </p:sp>
    </p:spTree>
    <p:extLst>
      <p:ext uri="{BB962C8B-B14F-4D97-AF65-F5344CB8AC3E}">
        <p14:creationId xmlns:p14="http://schemas.microsoft.com/office/powerpoint/2010/main" val="107782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性別平等週</a:t>
            </a:r>
          </a:p>
        </p:txBody>
      </p:sp>
    </p:spTree>
    <p:extLst>
      <p:ext uri="{BB962C8B-B14F-4D97-AF65-F5344CB8AC3E}">
        <p14:creationId xmlns:p14="http://schemas.microsoft.com/office/powerpoint/2010/main" val="363776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國防教育週</a:t>
            </a:r>
          </a:p>
        </p:txBody>
      </p:sp>
    </p:spTree>
    <p:extLst>
      <p:ext uri="{BB962C8B-B14F-4D97-AF65-F5344CB8AC3E}">
        <p14:creationId xmlns:p14="http://schemas.microsoft.com/office/powerpoint/2010/main" val="156056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性侵性騷家暴防治週</a:t>
            </a:r>
          </a:p>
        </p:txBody>
      </p:sp>
    </p:spTree>
    <p:extLst>
      <p:ext uri="{BB962C8B-B14F-4D97-AF65-F5344CB8AC3E}">
        <p14:creationId xmlns:p14="http://schemas.microsoft.com/office/powerpoint/2010/main" val="281912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039C2-1356-431B-8508-4F2F2EF4F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460" y="1155032"/>
            <a:ext cx="10411403" cy="4251159"/>
          </a:xfrm>
        </p:spPr>
        <p:txBody>
          <a:bodyPr>
            <a:noAutofit/>
          </a:bodyPr>
          <a:lstStyle/>
          <a:p>
            <a:pPr algn="ctr"/>
            <a:r>
              <a:rPr lang="zh-TW" altLang="en-US" sz="15000" dirty="0">
                <a:latin typeface="標楷體" panose="03000509000000000000" pitchFamily="65" charset="-120"/>
                <a:ea typeface="標楷體" panose="03000509000000000000" pitchFamily="65" charset="-120"/>
              </a:rPr>
              <a:t>交通安全教育週</a:t>
            </a:r>
          </a:p>
        </p:txBody>
      </p:sp>
    </p:spTree>
    <p:extLst>
      <p:ext uri="{BB962C8B-B14F-4D97-AF65-F5344CB8AC3E}">
        <p14:creationId xmlns:p14="http://schemas.microsoft.com/office/powerpoint/2010/main" val="2885659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36</TotalTime>
  <Words>185</Words>
  <Application>Microsoft Office PowerPoint</Application>
  <PresentationFormat>寬螢幕</PresentationFormat>
  <Paragraphs>91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8" baseType="lpstr">
      <vt:lpstr>標楷體</vt:lpstr>
      <vt:lpstr>Arial</vt:lpstr>
      <vt:lpstr>Calibri</vt:lpstr>
      <vt:lpstr>Tw Cen MT</vt:lpstr>
      <vt:lpstr>電路</vt:lpstr>
      <vt:lpstr>開學、友善校園宣導週</vt:lpstr>
      <vt:lpstr>友善校園宣導週</vt:lpstr>
      <vt:lpstr>心理健康月</vt:lpstr>
      <vt:lpstr>校園安全及防災教育週</vt:lpstr>
      <vt:lpstr>衛生及傳染病週</vt:lpstr>
      <vt:lpstr>性別平等週</vt:lpstr>
      <vt:lpstr>國防教育週</vt:lpstr>
      <vt:lpstr>性侵性騷家暴防治週</vt:lpstr>
      <vt:lpstr>交通安全教育週</vt:lpstr>
      <vt:lpstr>品德教育週</vt:lpstr>
      <vt:lpstr>預防犯罪週</vt:lpstr>
      <vt:lpstr>身心障礙權利公約週</vt:lpstr>
      <vt:lpstr>家庭教育週</vt:lpstr>
      <vt:lpstr>水域安全週</vt:lpstr>
      <vt:lpstr>生命教育週</vt:lpstr>
      <vt:lpstr>生命教育週</vt:lpstr>
      <vt:lpstr>環境教育週</vt:lpstr>
      <vt:lpstr>能源及低碳教育週</vt:lpstr>
      <vt:lpstr>海洋教育週</vt:lpstr>
      <vt:lpstr>國際教育(多元文化)週</vt:lpstr>
      <vt:lpstr>網路成癮防制教育週</vt:lpstr>
      <vt:lpstr>反毒週</vt:lpstr>
      <vt:lpstr>反霸凌週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開學、友善校園宣導週</dc:title>
  <dc:creator>power</dc:creator>
  <cp:lastModifiedBy>power</cp:lastModifiedBy>
  <cp:revision>6</cp:revision>
  <dcterms:created xsi:type="dcterms:W3CDTF">2024-09-20T02:07:51Z</dcterms:created>
  <dcterms:modified xsi:type="dcterms:W3CDTF">2024-09-20T02:44:05Z</dcterms:modified>
</cp:coreProperties>
</file>