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Source Code Pro"/>
      <p:regular r:id="rId12"/>
      <p:bold r:id="rId13"/>
      <p:italic r:id="rId14"/>
      <p:boldItalic r:id="rId15"/>
    </p:embeddedFon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boldItalic.fntdata"/><Relationship Id="rId14" Type="http://schemas.openxmlformats.org/officeDocument/2006/relationships/font" Target="fonts/SourceCodePro-italic.fntdata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edd9c68f6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edd9c68f6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edd9c68f6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edd9c68f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edd9c68f6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edd9c68f6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edd9c68f6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edd9c68f6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edd9c68f6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edd9c68f6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j4HilFp2s0A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ICBGFO6i8Ho" TargetMode="External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5sFJ46Whb6w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DFKai-SB"/>
                <a:ea typeface="DFKai-SB"/>
                <a:cs typeface="DFKai-SB"/>
                <a:sym typeface="DFKai-SB"/>
              </a:rPr>
              <a:t>大成國小110學年度防震防災演練</a:t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2834125"/>
            <a:ext cx="8520600" cy="23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請按照下列流程進行室內演練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一、</a:t>
            </a:r>
            <a:r>
              <a:rPr lang="zh-TW"/>
              <a:t>地震發生警報聲響-</a:t>
            </a:r>
            <a:r>
              <a:rPr b="1" lang="zh-TW">
                <a:solidFill>
                  <a:srgbClr val="FF0000"/>
                </a:solidFill>
              </a:rPr>
              <a:t>趴下、掩護、穩住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9914"/>
            <a:ext cx="9144001" cy="324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22400" y="192875"/>
            <a:ext cx="3685200" cy="17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二、</a:t>
            </a:r>
            <a:r>
              <a:rPr lang="zh-TW"/>
              <a:t>警報停止-</a:t>
            </a:r>
            <a:r>
              <a:rPr lang="zh-TW"/>
              <a:t>宣導班級疏散路線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125" y="72975"/>
            <a:ext cx="4672001" cy="50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</a:t>
            </a:r>
            <a:r>
              <a:rPr lang="zh-TW"/>
              <a:t>、說明地震避難疏散原則-</a:t>
            </a:r>
            <a:r>
              <a:rPr b="1" lang="zh-TW">
                <a:solidFill>
                  <a:srgbClr val="FF0000"/>
                </a:solidFill>
              </a:rPr>
              <a:t>疏 散 注 意 事 項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62" y="1250725"/>
            <a:ext cx="9058240" cy="3793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17962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</a:t>
            </a:r>
            <a:r>
              <a:rPr lang="zh-TW"/>
              <a:t>、</a:t>
            </a:r>
            <a:r>
              <a:rPr lang="zh-TW"/>
              <a:t>複合式防災影片宣導：</a:t>
            </a:r>
            <a:r>
              <a:rPr lang="zh-TW"/>
              <a:t>一~三年級</a:t>
            </a:r>
            <a:r>
              <a:rPr lang="zh-TW" sz="1900">
                <a:latin typeface="Source Code Pro"/>
                <a:ea typeface="Source Code Pro"/>
                <a:cs typeface="Source Code Pro"/>
                <a:sym typeface="Source Code Pro"/>
              </a:rPr>
              <a:t>「消防小故事」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225975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/>
              <a:t>     </a:t>
            </a:r>
            <a:r>
              <a:rPr lang="zh-TW" sz="1900"/>
              <a:t>三隻小豬與火野狼第一集</a:t>
            </a:r>
            <a:r>
              <a:rPr lang="zh-TW" sz="2000"/>
              <a:t>         </a:t>
            </a:r>
            <a:r>
              <a:rPr lang="zh-TW" sz="2000"/>
              <a:t>三隻小豬與火野狼 第二集</a:t>
            </a:r>
            <a:r>
              <a:rPr lang="zh-TW" sz="2400"/>
              <a:t>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【消防小故事】三隻小豬與火野狼 第一集｜FDKC高市消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800" y="2079675"/>
            <a:ext cx="3318725" cy="24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【消防小故事】三隻小豬與火野狼 第二集｜FDKC高市消防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2050" y="2030288"/>
            <a:ext cx="3450425" cy="25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14325" y="168900"/>
            <a:ext cx="86181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四、複合式防災影片宣導：四~~六年級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902400"/>
            <a:ext cx="8520600" cy="40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/>
              <a:t>            遇到廚房火災萬萬不可以這麼做</a:t>
            </a:r>
            <a:endParaRPr/>
          </a:p>
        </p:txBody>
      </p:sp>
      <p:pic>
        <p:nvPicPr>
          <p:cNvPr id="98" name="Google Shape;98;p18" title="【系列特輯】遇到廚房火災萬萬不可以這麼做！｜FDKC高市消防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9550" y="15429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