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-57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34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25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42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84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6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37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81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8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24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17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2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E0B4-FA9C-4A2E-82F6-0FF19911A7F1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6505-6600-4AFD-8D0F-D10FF5AEC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65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864" y="1783247"/>
            <a:ext cx="2627451" cy="39208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2108171" y="2176947"/>
            <a:ext cx="480933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生活</a:t>
            </a:r>
            <a:r>
              <a:rPr lang="zh-TW" altLang="en-US" sz="7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小趣味</a:t>
            </a:r>
            <a:endParaRPr lang="en-US" altLang="zh-TW" sz="7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問與答</a:t>
            </a:r>
          </a:p>
        </p:txBody>
      </p:sp>
    </p:spTree>
    <p:extLst>
      <p:ext uri="{BB962C8B-B14F-4D97-AF65-F5344CB8AC3E}">
        <p14:creationId xmlns:p14="http://schemas.microsoft.com/office/powerpoint/2010/main" val="17380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95337" y="1593850"/>
            <a:ext cx="10515600" cy="1325563"/>
          </a:xfrm>
        </p:spPr>
        <p:txBody>
          <a:bodyPr>
            <a:normAutofit/>
            <a:scene3d>
              <a:camera prst="isometricOffAxis1Righ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zh-TW" altLang="en-US" sz="66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基礎題</a:t>
            </a:r>
            <a:endParaRPr lang="zh-TW" altLang="en-US" sz="6600" b="1" dirty="0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63261" y="3386138"/>
            <a:ext cx="10515600" cy="11001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你參加賽跑，追過第</a:t>
            </a:r>
            <a:r>
              <a:rPr lang="en-US" altLang="zh-TW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zh-TW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名，你是第幾名？</a:t>
            </a:r>
            <a:endParaRPr lang="zh-TW" alt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26948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爆炸 2 3"/>
          <p:cNvSpPr/>
          <p:nvPr/>
        </p:nvSpPr>
        <p:spPr>
          <a:xfrm>
            <a:off x="0" y="242887"/>
            <a:ext cx="6172200" cy="34718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3"/>
          <p:cNvSpPr>
            <a:spLocks noGrp="1"/>
          </p:cNvSpPr>
          <p:nvPr>
            <p:ph type="title"/>
          </p:nvPr>
        </p:nvSpPr>
        <p:spPr>
          <a:xfrm>
            <a:off x="795337" y="1593850"/>
            <a:ext cx="10515600" cy="1325563"/>
          </a:xfrm>
        </p:spPr>
        <p:txBody>
          <a:bodyPr>
            <a:noAutofit/>
            <a:scene3d>
              <a:camera prst="isometricOffAxis1Righ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zh-TW" altLang="en-US" sz="96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魔王題</a:t>
            </a:r>
            <a:endParaRPr lang="zh-TW" altLang="en-US" sz="9600" b="1" dirty="0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a:endParaRPr>
          </a:p>
        </p:txBody>
      </p:sp>
      <p:sp>
        <p:nvSpPr>
          <p:cNvPr id="3" name="內容版面配置區 4"/>
          <p:cNvSpPr>
            <a:spLocks noGrp="1"/>
          </p:cNvSpPr>
          <p:nvPr>
            <p:ph idx="1"/>
          </p:nvPr>
        </p:nvSpPr>
        <p:spPr>
          <a:xfrm>
            <a:off x="863261" y="3386137"/>
            <a:ext cx="10515600" cy="1728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400" b="1" dirty="0"/>
              <a:t> 一個啞巴想買牙刷，他模仿刷牙的動作，成功的向店主表達，也完成了購買。現在如果一個瞎子想買一副太陽眼鏡，他要如何表達</a:t>
            </a:r>
            <a:r>
              <a:rPr lang="en-US" altLang="zh-TW" sz="4400" b="1" dirty="0"/>
              <a:t>?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61916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3" y="1083943"/>
            <a:ext cx="3084385" cy="5367103"/>
          </a:xfrm>
          <a:prstGeom prst="rect">
            <a:avLst/>
          </a:prstGeom>
        </p:spPr>
      </p:pic>
      <p:sp>
        <p:nvSpPr>
          <p:cNvPr id="3" name="爆炸 1 2"/>
          <p:cNvSpPr/>
          <p:nvPr/>
        </p:nvSpPr>
        <p:spPr>
          <a:xfrm rot="1020858">
            <a:off x="4886324" y="728663"/>
            <a:ext cx="6043613" cy="4727255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答錯了</a:t>
            </a:r>
            <a:endParaRPr lang="zh-TW" alt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8015288" y="5790075"/>
            <a:ext cx="2343150" cy="893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2">
                    <a:lumMod val="50000"/>
                  </a:schemeClr>
                </a:solidFill>
              </a:rPr>
              <a:t>回基礎題</a:t>
            </a:r>
          </a:p>
        </p:txBody>
      </p:sp>
    </p:spTree>
    <p:extLst>
      <p:ext uri="{BB962C8B-B14F-4D97-AF65-F5344CB8AC3E}">
        <p14:creationId xmlns:p14="http://schemas.microsoft.com/office/powerpoint/2010/main" val="25358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352" y="1257301"/>
            <a:ext cx="2753038" cy="4531043"/>
          </a:xfrm>
          <a:prstGeom prst="rect">
            <a:avLst/>
          </a:prstGeom>
        </p:spPr>
      </p:pic>
      <p:sp>
        <p:nvSpPr>
          <p:cNvPr id="5" name="橢圓形圖說文字 4"/>
          <p:cNvSpPr/>
          <p:nvPr/>
        </p:nvSpPr>
        <p:spPr>
          <a:xfrm>
            <a:off x="1728788" y="1659257"/>
            <a:ext cx="4614862" cy="2557463"/>
          </a:xfrm>
          <a:prstGeom prst="wedgeEllipseCallout">
            <a:avLst>
              <a:gd name="adj1" fmla="val 80096"/>
              <a:gd name="adj2" fmla="val 23394"/>
            </a:avLst>
          </a:prstGeom>
          <a:solidFill>
            <a:srgbClr val="FF66F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宇宙無敵超級強</a:t>
            </a:r>
            <a:endParaRPr lang="zh-TW" alt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601777" y="5777694"/>
            <a:ext cx="2343150" cy="893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結束</a:t>
            </a:r>
            <a:endParaRPr lang="zh-TW" alt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3087052" y="5765313"/>
            <a:ext cx="2343150" cy="893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再玩一次</a:t>
            </a:r>
            <a:endParaRPr lang="zh-TW" alt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2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39</Words>
  <Application>Microsoft Office PowerPoint</Application>
  <PresentationFormat>自訂</PresentationFormat>
  <Paragraphs>11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基礎題</vt:lpstr>
      <vt:lpstr>魔王題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蔡慧儀</dc:creator>
  <cp:lastModifiedBy>sumi</cp:lastModifiedBy>
  <cp:revision>25</cp:revision>
  <dcterms:created xsi:type="dcterms:W3CDTF">2015-02-22T10:34:28Z</dcterms:created>
  <dcterms:modified xsi:type="dcterms:W3CDTF">2016-12-26T13:52:55Z</dcterms:modified>
</cp:coreProperties>
</file>