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36" y="9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07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48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1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80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29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0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41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00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57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0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1295-3E9C-49EA-A27C-1FD813F0E243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32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矩形 93"/>
          <p:cNvSpPr/>
          <p:nvPr/>
        </p:nvSpPr>
        <p:spPr>
          <a:xfrm>
            <a:off x="4223771" y="370277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 94"/>
          <p:cNvSpPr/>
          <p:nvPr/>
        </p:nvSpPr>
        <p:spPr>
          <a:xfrm>
            <a:off x="4524171" y="370277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4824571" y="370277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5124971" y="370277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矩形 89"/>
          <p:cNvSpPr/>
          <p:nvPr/>
        </p:nvSpPr>
        <p:spPr>
          <a:xfrm>
            <a:off x="410213" y="11133045"/>
            <a:ext cx="1065493" cy="966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38889" y="84984"/>
            <a:ext cx="5612306" cy="79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95300" y="9364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95300" y="18685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943600" y="9364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43600" y="18685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95300" y="34205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95300" y="43526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99700" y="61205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99700" y="70526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95300" y="86046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95300" y="95367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943600" y="34205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43600" y="43526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943600" y="61205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943600" y="7052642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5943600" y="8245716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943600" y="9177800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1349701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650101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1950501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250901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2551301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67599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4367999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4668399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4968799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5269199" y="11979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1349701" y="36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650101" y="36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1950501" y="36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2250901" y="36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2551301" y="36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349701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1650101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1950501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2250901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551301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4247599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4547999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4848399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5148799" y="63820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1813585" y="88661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113985" y="88661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4378973" y="88661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4679373" y="88661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4979773" y="886615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5943600" y="10109884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/>
          <p:cNvSpPr txBox="1"/>
          <p:nvPr/>
        </p:nvSpPr>
        <p:spPr>
          <a:xfrm>
            <a:off x="2567225" y="90422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舞  台</a:t>
            </a:r>
            <a:endParaRPr lang="zh-TW" altLang="en-US" sz="40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1172042" y="36100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三</a:t>
            </a:r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年級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3768618" y="36100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四</a:t>
            </a:r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年級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1172042" y="63278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五</a:t>
            </a:r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年級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3768618" y="63278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六</a:t>
            </a:r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年級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1252252" y="91218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幼稚</a:t>
            </a:r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園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4244726" y="804781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教務處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172042" y="11716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一年</a:t>
            </a:r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級</a:t>
            </a:r>
          </a:p>
        </p:txBody>
      </p:sp>
      <p:sp>
        <p:nvSpPr>
          <p:cNvPr id="72" name="文字方塊 71"/>
          <p:cNvSpPr txBox="1"/>
          <p:nvPr/>
        </p:nvSpPr>
        <p:spPr>
          <a:xfrm>
            <a:off x="3768618" y="11716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二</a:t>
            </a:r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年級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3593802" y="104207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志工團</a:t>
            </a:r>
            <a:endParaRPr lang="zh-TW" altLang="en-US" sz="2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4" name="文字方塊 73"/>
          <p:cNvSpPr txBox="1"/>
          <p:nvPr/>
        </p:nvSpPr>
        <p:spPr>
          <a:xfrm rot="16200000">
            <a:off x="5248574" y="99010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+mn-ea"/>
              </a:rPr>
              <a:t>志工團</a:t>
            </a:r>
            <a:endParaRPr lang="zh-TW" altLang="en-US" b="1" dirty="0">
              <a:latin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 rot="16200000">
            <a:off x="5241631" y="85110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+mj-ea"/>
                <a:ea typeface="+mj-ea"/>
              </a:rPr>
              <a:t>教務處</a:t>
            </a:r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76" name="文字方塊 75"/>
          <p:cNvSpPr txBox="1"/>
          <p:nvPr/>
        </p:nvSpPr>
        <p:spPr>
          <a:xfrm rot="5400000">
            <a:off x="4712923" y="823691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{</a:t>
            </a:r>
            <a:endParaRPr lang="zh-TW" altLang="en-US" sz="3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7" name="文字方塊 76"/>
          <p:cNvSpPr txBox="1"/>
          <p:nvPr/>
        </p:nvSpPr>
        <p:spPr>
          <a:xfrm rot="16200000">
            <a:off x="4300804" y="1017882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{</a:t>
            </a:r>
            <a:endParaRPr lang="zh-TW" altLang="en-US" sz="20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 rot="16200000">
            <a:off x="-180074" y="1655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 rot="16200000">
            <a:off x="-204891" y="43256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0" name="文字方塊 79"/>
          <p:cNvSpPr txBox="1"/>
          <p:nvPr/>
        </p:nvSpPr>
        <p:spPr>
          <a:xfrm rot="16200000">
            <a:off x="-180075" y="694039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1" name="文字方塊 80"/>
          <p:cNvSpPr txBox="1"/>
          <p:nvPr/>
        </p:nvSpPr>
        <p:spPr>
          <a:xfrm rot="16200000">
            <a:off x="-180075" y="93839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2" name="文字方塊 81"/>
          <p:cNvSpPr txBox="1"/>
          <p:nvPr/>
        </p:nvSpPr>
        <p:spPr>
          <a:xfrm rot="5400000">
            <a:off x="6029315" y="959918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展示板*</a:t>
            </a:r>
            <a:r>
              <a:rPr lang="en-US" altLang="zh-TW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3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3" name="文字方塊 82"/>
          <p:cNvSpPr txBox="1"/>
          <p:nvPr/>
        </p:nvSpPr>
        <p:spPr>
          <a:xfrm rot="5400000">
            <a:off x="6132124" y="41722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4" name="文字方塊 83"/>
          <p:cNvSpPr txBox="1"/>
          <p:nvPr/>
        </p:nvSpPr>
        <p:spPr>
          <a:xfrm rot="5400000">
            <a:off x="6132124" y="16576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5" name="文字方塊 84"/>
          <p:cNvSpPr txBox="1"/>
          <p:nvPr/>
        </p:nvSpPr>
        <p:spPr>
          <a:xfrm rot="5400000">
            <a:off x="6132124" y="68519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00628" y="11241647"/>
            <a:ext cx="180000" cy="18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矩形 86"/>
          <p:cNvSpPr/>
          <p:nvPr/>
        </p:nvSpPr>
        <p:spPr>
          <a:xfrm>
            <a:off x="500628" y="11530869"/>
            <a:ext cx="180000" cy="18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/>
          <p:cNvSpPr txBox="1"/>
          <p:nvPr/>
        </p:nvSpPr>
        <p:spPr>
          <a:xfrm>
            <a:off x="639482" y="1116237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endParaRPr lang="zh-TW" altLang="en-US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9" name="文字方塊 88"/>
          <p:cNvSpPr txBox="1"/>
          <p:nvPr/>
        </p:nvSpPr>
        <p:spPr>
          <a:xfrm>
            <a:off x="646026" y="11412983"/>
            <a:ext cx="703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子</a:t>
            </a:r>
          </a:p>
        </p:txBody>
      </p:sp>
      <p:sp>
        <p:nvSpPr>
          <p:cNvPr id="91" name="文字方塊 90"/>
          <p:cNvSpPr txBox="1"/>
          <p:nvPr/>
        </p:nvSpPr>
        <p:spPr>
          <a:xfrm>
            <a:off x="4986649" y="11191222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幼；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教；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1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志；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1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zh-TW" altLang="en-US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1855164" y="11181632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一；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二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三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zh-TW" altLang="en-US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3315491" y="11181632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四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；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4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五；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 smtClean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六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；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4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zh-TW" altLang="en-US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4878390" y="11133046"/>
            <a:ext cx="1469674" cy="9379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文字方塊 98"/>
          <p:cNvSpPr txBox="1"/>
          <p:nvPr/>
        </p:nvSpPr>
        <p:spPr>
          <a:xfrm>
            <a:off x="5695887" y="970449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{</a:t>
            </a:r>
            <a:endParaRPr lang="zh-TW" altLang="en-US" sz="3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1775555" y="11133046"/>
            <a:ext cx="2863980" cy="9379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文字方塊 100"/>
          <p:cNvSpPr txBox="1"/>
          <p:nvPr/>
        </p:nvSpPr>
        <p:spPr>
          <a:xfrm>
            <a:off x="1032126" y="199992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特教班</a:t>
            </a:r>
            <a:endParaRPr lang="zh-TW" altLang="en-US" sz="14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44112" y="11683665"/>
            <a:ext cx="10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文鼎特黑" panose="020B0609010101010101" pitchFamily="49" charset="-120"/>
                <a:ea typeface="文鼎特黑" panose="020B0609010101010101" pitchFamily="49" charset="-120"/>
              </a:rPr>
              <a:t>特：半桌</a:t>
            </a:r>
            <a:endParaRPr lang="zh-TW" altLang="en-US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7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108</Words>
  <Application>Microsoft Office PowerPoint</Application>
  <PresentationFormat>寬螢幕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文鼎特黑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胡韶夫</dc:creator>
  <cp:lastModifiedBy>USER</cp:lastModifiedBy>
  <cp:revision>12</cp:revision>
  <dcterms:created xsi:type="dcterms:W3CDTF">2017-03-20T03:34:39Z</dcterms:created>
  <dcterms:modified xsi:type="dcterms:W3CDTF">2017-03-22T03:25:23Z</dcterms:modified>
</cp:coreProperties>
</file>