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69" r:id="rId6"/>
    <p:sldId id="271" r:id="rId7"/>
    <p:sldId id="273" r:id="rId8"/>
    <p:sldId id="267" r:id="rId9"/>
  </p:sldIdLst>
  <p:sldSz cx="9144000" cy="5143500" type="screen16x9"/>
  <p:notesSz cx="6858000" cy="9144000"/>
  <p:embeddedFontLst>
    <p:embeddedFont>
      <p:font typeface="微軟正黑體" pitchFamily="34" charset="-120"/>
      <p:regular r:id="rId11"/>
      <p:bold r:id="rId12"/>
    </p:embeddedFont>
    <p:embeddedFont>
      <p:font typeface="Chau Philomene One" charset="0"/>
      <p:regular r:id="rId13"/>
      <p:italic r:id="rId14"/>
    </p:embeddedFont>
    <p:embeddedFont>
      <p:font typeface="Cooper Black" pitchFamily="18" charset="0"/>
      <p:regular r:id="rId15"/>
    </p:embeddedFont>
    <p:embeddedFont>
      <p:font typeface="Didact Gothic" charset="0"/>
      <p:regular r:id="rId16"/>
    </p:embeddedFont>
    <p:embeddedFont>
      <p:font typeface="Segoe UI Historic" pitchFamily="34" charset="0"/>
      <p:regular r:id="rId17"/>
    </p:embeddedFont>
    <p:embeddedFont>
      <p:font typeface="Bebas Neu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60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C7549461-061A-47AD-AD37-E81B9B9B39D3}">
  <a:tblStyle styleId="{C7549461-061A-47AD-AD37-E81B9B9B39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6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3378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938000" y="958025"/>
            <a:ext cx="526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8594" y="2231150"/>
            <a:ext cx="9488891" cy="4425141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3483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8521527" y="1903699"/>
            <a:ext cx="889634" cy="42563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8;p19"/>
          <p:cNvGrpSpPr/>
          <p:nvPr/>
        </p:nvGrpSpPr>
        <p:grpSpPr>
          <a:xfrm>
            <a:off x="0" y="4184325"/>
            <a:ext cx="9144000" cy="887338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355975" y="1236288"/>
            <a:ext cx="1823700" cy="1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357475" y="2613413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601;p19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12;p19"/>
          <p:cNvGrpSpPr/>
          <p:nvPr/>
        </p:nvGrpSpPr>
        <p:grpSpPr>
          <a:xfrm rot="5400000" flipH="1">
            <a:off x="-307923" y="3247597"/>
            <a:ext cx="2207886" cy="1582819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615;p19"/>
          <p:cNvGrpSpPr/>
          <p:nvPr/>
        </p:nvGrpSpPr>
        <p:grpSpPr>
          <a:xfrm>
            <a:off x="1155726" y="4555591"/>
            <a:ext cx="2374162" cy="572582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640382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9"/>
          <p:cNvSpPr/>
          <p:nvPr/>
        </p:nvSpPr>
        <p:spPr>
          <a:xfrm>
            <a:off x="-128477" y="1632449"/>
            <a:ext cx="1147005" cy="54876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9"/>
          <p:cNvSpPr/>
          <p:nvPr/>
        </p:nvSpPr>
        <p:spPr>
          <a:xfrm>
            <a:off x="7845563" y="17669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9"/>
          <p:cNvSpPr/>
          <p:nvPr/>
        </p:nvSpPr>
        <p:spPr>
          <a:xfrm>
            <a:off x="309723" y="2520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60" r:id="rId6"/>
    <p:sldLayoutId id="2147483675" r:id="rId7"/>
    <p:sldLayoutId id="2147483676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oD869eB2Y&amp;t=1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QXGhQWOo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qJXLtRp_a-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r81USbMDU" TargetMode="External"/><Relationship Id="rId2" Type="http://schemas.openxmlformats.org/officeDocument/2006/relationships/hyperlink" Target="https://www.youtube.com/hashtag/%E5%8E%9F%E9%84%89%E8%B8%8F%E6%9F%A5%E6%8E%A8%E8%96%A6%E7%8D%8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TheSENAOORG/playlist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928794" y="357172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800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神腦原鄉踏查</a:t>
            </a:r>
            <a:r>
              <a:rPr lang="en-US" altLang="zh-TW" sz="4800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紀錄片競賽</a:t>
            </a:r>
            <a:endParaRPr sz="48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56" name="Google Shape;1156;p33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dirty="0" smtClean="0">
                <a:latin typeface="Cooper Black" pitchFamily="18" charset="0"/>
              </a:rPr>
              <a:t>神腦文教基金會 </a:t>
            </a:r>
            <a:r>
              <a:rPr lang="en-US" altLang="zh-TW" sz="1400" dirty="0" smtClean="0">
                <a:latin typeface="Cooper Black" pitchFamily="18" charset="0"/>
              </a:rPr>
              <a:t>x  </a:t>
            </a:r>
            <a:r>
              <a:rPr lang="zh-TW" altLang="en-US" sz="1400" dirty="0" smtClean="0">
                <a:latin typeface="Cooper Black" pitchFamily="18" charset="0"/>
              </a:rPr>
              <a:t>孢子囊電影院</a:t>
            </a:r>
            <a:endParaRPr sz="1400" dirty="0">
              <a:latin typeface="Cooper Black" pitchFamily="18" charset="0"/>
            </a:endParaRPr>
          </a:p>
        </p:txBody>
      </p:sp>
      <p:grpSp>
        <p:nvGrpSpPr>
          <p:cNvPr id="1157" name="Google Shape;1157;p33"/>
          <p:cNvGrpSpPr/>
          <p:nvPr/>
        </p:nvGrpSpPr>
        <p:grpSpPr>
          <a:xfrm>
            <a:off x="3369658" y="3108218"/>
            <a:ext cx="2394625" cy="1738103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圖片 44" descr="基金會LOGO-橫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690802"/>
            <a:ext cx="1857388" cy="318409"/>
          </a:xfrm>
          <a:prstGeom prst="rect">
            <a:avLst/>
          </a:prstGeom>
        </p:spPr>
      </p:pic>
      <p:pic>
        <p:nvPicPr>
          <p:cNvPr id="47" name="圖片 46" descr="2023孢子囊LOGO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391113"/>
            <a:ext cx="1071570" cy="75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35"/>
          <p:cNvSpPr txBox="1">
            <a:spLocks noGrp="1"/>
          </p:cNvSpPr>
          <p:nvPr>
            <p:ph type="title"/>
          </p:nvPr>
        </p:nvSpPr>
        <p:spPr>
          <a:xfrm>
            <a:off x="0" y="-571522"/>
            <a:ext cx="8424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神腦科技文教基金會</a:t>
            </a:r>
            <a:endParaRPr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1214414" y="171449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286248" y="1928808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矩形 24">
            <a:hlinkClick r:id="rId3"/>
          </p:cNvPr>
          <p:cNvSpPr/>
          <p:nvPr/>
        </p:nvSpPr>
        <p:spPr>
          <a:xfrm>
            <a:off x="214282" y="642924"/>
            <a:ext cx="3679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smtClean="0"/>
              <a:t>https://www.youtube.com/watch?v=cToD869eB2Y&amp;t=1s</a:t>
            </a:r>
            <a:endParaRPr lang="zh-TW" alt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000114"/>
            <a:ext cx="6067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7"/>
          <p:cNvSpPr txBox="1">
            <a:spLocks noGrp="1"/>
          </p:cNvSpPr>
          <p:nvPr>
            <p:ph type="title"/>
          </p:nvPr>
        </p:nvSpPr>
        <p:spPr>
          <a:xfrm>
            <a:off x="5857884" y="1142990"/>
            <a:ext cx="2928958" cy="18618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1500" b="1" cap="all" dirty="0" smtClean="0"/>
              <a:t/>
            </a:r>
            <a:br>
              <a:rPr lang="en-US" altLang="zh-TW" sz="1500" b="1" cap="all" dirty="0" smtClean="0"/>
            </a:br>
            <a:r>
              <a:rPr lang="zh-TW" altLang="en-US" sz="16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神腦科技文教基金會  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為鼓勵全民關懷所處環境，特辦理紀錄片競賽，透過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田野調查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觀察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認識自己的家鄉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生活周遭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，利用手邊的攝影器材，將觀點轉化成影像，採取</a:t>
            </a:r>
            <a:r>
              <a:rPr lang="zh-TW" altLang="en-US" sz="16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行動為在地付出</a:t>
            </a:r>
            <a:r>
              <a:rPr lang="zh-TW" altLang="en-US" sz="1600" b="1" cap="all" dirty="0" smtClean="0">
                <a:latin typeface="微軟正黑體" pitchFamily="34" charset="-120"/>
                <a:ea typeface="微軟正黑體" pitchFamily="34" charset="-120"/>
              </a:rPr>
              <a:t>，實踐原鄉踏查精神。</a:t>
            </a:r>
            <a:endParaRPr lang="zh-TW" altLang="en-US" sz="1500" cap="all" dirty="0"/>
          </a:p>
        </p:txBody>
      </p:sp>
      <p:sp>
        <p:nvSpPr>
          <p:cNvPr id="1264" name="Google Shape;1264;p37"/>
          <p:cNvSpPr/>
          <p:nvPr/>
        </p:nvSpPr>
        <p:spPr>
          <a:xfrm>
            <a:off x="2387743" y="4952399"/>
            <a:ext cx="289172" cy="62031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7"/>
          <p:cNvSpPr/>
          <p:nvPr/>
        </p:nvSpPr>
        <p:spPr>
          <a:xfrm>
            <a:off x="5564848" y="65285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7"/>
          <p:cNvSpPr/>
          <p:nvPr/>
        </p:nvSpPr>
        <p:spPr>
          <a:xfrm>
            <a:off x="3229918" y="1340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7"/>
          <p:cNvGrpSpPr/>
          <p:nvPr/>
        </p:nvGrpSpPr>
        <p:grpSpPr>
          <a:xfrm>
            <a:off x="7858148" y="3280687"/>
            <a:ext cx="876269" cy="1862813"/>
            <a:chOff x="6435050" y="1025875"/>
            <a:chExt cx="1554725" cy="3337250"/>
          </a:xfrm>
        </p:grpSpPr>
        <p:sp>
          <p:nvSpPr>
            <p:cNvPr id="1269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212;p35"/>
          <p:cNvSpPr txBox="1">
            <a:spLocks/>
          </p:cNvSpPr>
          <p:nvPr/>
        </p:nvSpPr>
        <p:spPr>
          <a:xfrm>
            <a:off x="0" y="-357208"/>
            <a:ext cx="8286808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神腦原鄉踏查紀錄片競賽</a:t>
            </a:r>
          </a:p>
        </p:txBody>
      </p:sp>
      <p:sp>
        <p:nvSpPr>
          <p:cNvPr id="66" name="矩形 65">
            <a:hlinkClick r:id="rId3"/>
          </p:cNvPr>
          <p:cNvSpPr/>
          <p:nvPr/>
        </p:nvSpPr>
        <p:spPr>
          <a:xfrm>
            <a:off x="142844" y="642924"/>
            <a:ext cx="3475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smtClean="0"/>
              <a:t>https://www.youtube.com/watch?v=5oQXGhQWOow</a:t>
            </a:r>
            <a:endParaRPr lang="zh-TW" altLang="en-US" sz="1100" dirty="0"/>
          </a:p>
        </p:txBody>
      </p:sp>
      <p:pic>
        <p:nvPicPr>
          <p:cNvPr id="2052" name="Picture 4" descr="May be an image of stand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071552"/>
            <a:ext cx="5130805" cy="2257089"/>
          </a:xfrm>
          <a:prstGeom prst="rect">
            <a:avLst/>
          </a:prstGeom>
          <a:noFill/>
        </p:spPr>
      </p:pic>
      <p:sp>
        <p:nvSpPr>
          <p:cNvPr id="8194" name="AutoShape 2" descr="data:image/png;base64,iVBORw0KGgoAAAANSUhEUgAAAIgAAACICAYAAAA8uqNSAAAAAXNSR0IArs4c6QAAB/lJREFUeF7tndmS4zgMBLf//6O9EdtHjDUrJVIA3bZV80oSR6FwkHaPP2632+2f/AsCOwh8hCDhxhECIUj4cYhACBKChCDhwHkEUkHOY3eJkyHIJcJ83skQ5Dx2lzgZglwizOedDEHOY3eJk2WCfHx8PBSQ7QPvVn93fevMtDwCi/TR+e569QE9BPlCmgJG6zZg0/K6+vfOhyAhyMxDWVrM/WeaXTzevoJUe1i19NkZg2YI0kv6tuctISw+1h7yj+yv2ne6xVQVVB0hgChA1h7SRwCTX6vtIf1kf9W+EGRnBiGAKUDVAHzLsYQl/WR/1b4QJARZM6R2hyw6Twy3Lcdm6PR+kmfXqYJ08f2pbNVvlD2bAyHIMUVCEHjZ7QJECWF7PMmz66kg8F3qVJBUkDsELCEow6gC0DsL2UPnST9VQPKPztOM93IzCAWk6vAesFY+7Q9BNi2gC1i3B4cg95RMBdmkaAhycYJQz310BSNCUkXMDAIRnSqBe0/VRCirfzrgIUgIcodAt+KsrpC7w/urvqRSBqaCHH9/hQg7fs2lgNB6t4STfFonwGwGW33Wf5JPCUT+hiDyFhSCACWfjeGrA0YZaDOYHs6eDd9UkFSQEsdPf2GoJL2xafoaShn6bOsN6EpHl88gJSsam0KQBniFoyEIfFb07AQsxLi1JQQJQQ4JNE6QFl0HDtsZgW4NZFJXH8mvBojkrF4vD6mrDSH53YDZgHT1kT/WHpK3aj0E2UE2BPkEJgQJQQ6LT5kg3YyiWwOVSDpPJZteXuk82deVT/hu9dP+rj3f+kKQLyRCkP9PgRAkBEmL+W/Ykn9oRS2FSr69ZlPLIH3Ugq09usWQgRZQKukEGAXc2mP324BQgKw/hB/Fq3q+3GJIYRdgkt8NiLWP9nftmT5P9lLC7Z0PQQjZnfXpAKeCbICmEkeMt4Ce5MHusRBEIro6YKsJZeXTTLG6ZVqCkn/jLYYAkPzC7eRgt+JY+SEIhux+QyrI8U//dQlMhCT8KQFSQZrvIN0AvD1BCCAqOGcZvMvs5v8dT/ZQQMnf1S2Y7Cf91fPla24I0vv12C5+1GKIsGcJH4LsIHsW0FUVLwShFNisdzOSSmwI8gl4uYLI+OkPx2zAbYApA1cTguxdja+V/70/BPlCIgT5fwqFICHIYXEJQUKQGYLQjPCozwZ+euPmHYT00wxALYb8tz2e7KWZid45yB7CQ88gBNC0w+SgDSgBYuWRfbQ+jRfFxxIuBIFrsw0gEYICRAG2BCd7SF4IEoIQh3rvIFSSqUfaDCXGT9tTQu+PTVQBSF4XD6uf8NQVxAbc7icHyaEQxP3wNeEZgsAtiDKeEsCeTwWR11Ia6ihAlCG24lDAqQLS+ZcniAXU7icArTwKGAXkt9cJj0clQPkltRsgcogA6eqnikTyH71OeBCeZC/J1zOIVWj3k8FWXirI/dBKhNrDPxXkCxki4KPXKWEo4GQvydcVhAR2M5ZagB1KX90e8pfwCkGGb0WWUBRAGnIpwCSfzocgIcgdR4iQ1JLaM0hazNo/jKIA2gr36xWka4A93wVouiQ/2n6qEJTARMDxCmIBop5KDoQgx78gFYLIP53sEsoS1u7vVjTyj+QTodrX3FQQ9xBFAaUWQusUcCLw8hbTNdACSC2LMoj0WX+6CUP+UICn9Y9XEAsoAUIB7p4PQShin+vlp3YbkNUBtvZ0SzT5M53BVp7dX6NHCFLF6a99RDhqCaTYBtzuJ/26xVBJtoCRQ6Sv6uDZfRTgaftJH/lB9tD59pBKAQtBfued4ifTh79CmQoCKUUZTRlLCUUzjc14ssfKC0FCkBJnyrcYYihljM1Im2Gkv4TGH5uoZVp5j95PeFftCUF2kApBPoEJQUKQw2ISgoQgMwSp9qxV+2jGmOq5e9dGmonsjGbtJf8t7lX95QpiDZjeTwBVHa7aZfWFIFVkF+2zAeuaYfWFIF3Em+dtwJrq2v+NJ92CbMUj/62/Vf3lFjNtIDlkAe5mMJ3f2tvFo+tfdyYi/H9msVuRSl1AqgZ97+sCOH0+BIEIhiD3AHXx6BI4FeR2/OloF2B7PhVEVpBiZyp3FpoBKGPJHjpPhlr5XQJaQnbt2/P/9JBKBhHgBAABTCWW5Fv7yF9LcJJn7Sd5ZF8I8su/UHU2QD+3Cfl3QUQwIlT7FlNVUM1UApBaBNlD58lOK58qIMmjAHcraFX/WIuxAZgGkACtAkJEObtu8SE9q/EbryAWgNUOUkWiAEyvW3xI/2r8QhCKwPB6CCKHwNUZkArS+5XOl6sg0wG38qYrQHfI7J6vzmQvM6TagFKHsPJCEECUALUA2hZD+okQ3VuO9c/aQxlN+u152p8WI/8SjQJkCdFtEd3zb0+Q6YDYCmX32wpm5dN+Wt/D82VnkBDkHgEiAK2HIBsE7AxkKwARmAJG69YeK+/lZxAKAK2HILV3krEWQwGhdctw2v/uQ6X1vzqU/lWZzn4n9azC3V7XvFVQRSCC2nXynwhqz5N/dr3qbypIFSmYYWgmmL6WpoJsvpNKAaAMOsmD3WO2AlyOINOAE4BUsq09FGCS17VnWj8lyFl9p1sMAdhdJ4en5Vt5IcgGsS4gNgAhyDFiTz+D2IDb/SHIixHEBjj73wOB8gzyHu7GC4tACGIRu9j+EORiAbfuhiAWsYvtD0EuFnDrbghiEbvY/hDkYgG37oYgFrGL7Q9BLhZw6+6/EsdXHY4g9m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data:image/png;base64,iVBORw0KGgoAAAANSUhEUgAAAIgAAACICAYAAAA8uqNSAAAAAXNSR0IArs4c6QAAB/lJREFUeF7tndmS4zgMBLf//6O9EdtHjDUrJVIA3bZV80oSR6FwkHaPP2632+2f/AsCOwh8hCDhxhECIUj4cYhACBKChCDhwHkEUkHOY3eJkyHIJcJ83skQ5Dx2lzgZglwizOedDEHOY3eJk2WCfHx8PBSQ7QPvVn93fevMtDwCi/TR+e569QE9BPlCmgJG6zZg0/K6+vfOhyAhyMxDWVrM/WeaXTzevoJUe1i19NkZg2YI0kv6tuctISw+1h7yj+yv2ne6xVQVVB0hgChA1h7SRwCTX6vtIf1kf9W+EGRnBiGAKUDVAHzLsYQl/WR/1b4QJARZM6R2hyw6Twy3Lcdm6PR+kmfXqYJ08f2pbNVvlD2bAyHIMUVCEHjZ7QJECWF7PMmz66kg8F3qVJBUkDsELCEow6gC0DsL2UPnST9VQPKPztOM93IzCAWk6vAesFY+7Q9BNi2gC1i3B4cg95RMBdmkaAhycYJQz310BSNCUkXMDAIRnSqBe0/VRCirfzrgIUgIcodAt+KsrpC7w/urvqRSBqaCHH9/hQg7fs2lgNB6t4STfFonwGwGW33Wf5JPCUT+hiDyFhSCACWfjeGrA0YZaDOYHs6eDd9UkFSQEsdPf2GoJL2xafoaShn6bOsN6EpHl88gJSsam0KQBniFoyEIfFb07AQsxLi1JQQJQQ4JNE6QFl0HDtsZgW4NZFJXH8mvBojkrF4vD6mrDSH53YDZgHT1kT/WHpK3aj0E2UE2BPkEJgQJQQ6LT5kg3YyiWwOVSDpPJZteXuk82deVT/hu9dP+rj3f+kKQLyRCkP9PgRAkBEmL+W/Ykn9oRS2FSr69ZlPLIH3Ugq09usWQgRZQKukEGAXc2mP324BQgKw/hB/Fq3q+3GJIYRdgkt8NiLWP9nftmT5P9lLC7Z0PQQjZnfXpAKeCbICmEkeMt4Ce5MHusRBEIro6YKsJZeXTTLG6ZVqCkn/jLYYAkPzC7eRgt+JY+SEIhux+QyrI8U//dQlMhCT8KQFSQZrvIN0AvD1BCCAqOGcZvMvs5v8dT/ZQQMnf1S2Y7Cf91fPla24I0vv12C5+1GKIsGcJH4LsIHsW0FUVLwShFNisdzOSSmwI8gl4uYLI+OkPx2zAbYApA1cTguxdja+V/70/BPlCIgT5fwqFICHIYXEJQUKQGYLQjPCozwZ+euPmHYT00wxALYb8tz2e7KWZid45yB7CQ88gBNC0w+SgDSgBYuWRfbQ+jRfFxxIuBIFrsw0gEYICRAG2BCd7SF4IEoIQh3rvIFSSqUfaDCXGT9tTQu+PTVQBSF4XD6uf8NQVxAbc7icHyaEQxP3wNeEZgsAtiDKeEsCeTwWR11Ia6ihAlCG24lDAqQLS+ZcniAXU7icArTwKGAXkt9cJj0clQPkltRsgcogA6eqnikTyH71OeBCeZC/J1zOIVWj3k8FWXirI/dBKhNrDPxXkCxki4KPXKWEo4GQvydcVhAR2M5ZagB1KX90e8pfwCkGGb0WWUBRAGnIpwCSfzocgIcgdR4iQ1JLaM0hazNo/jKIA2gr36xWka4A93wVouiQ/2n6qEJTARMDxCmIBop5KDoQgx78gFYLIP53sEsoS1u7vVjTyj+QTodrX3FQQ9xBFAaUWQusUcCLw8hbTNdACSC2LMoj0WX+6CUP+UICn9Y9XEAsoAUIB7p4PQShin+vlp3YbkNUBtvZ0SzT5M53BVp7dX6NHCFLF6a99RDhqCaTYBtzuJ/26xVBJtoCRQ6Sv6uDZfRTgaftJH/lB9tD59pBKAQtBfued4ifTh79CmQoCKUUZTRlLCUUzjc14ssfKC0FCkBJnyrcYYihljM1Im2Gkv4TGH5uoZVp5j95PeFftCUF2kApBPoEJQUKQw2ISgoQgMwSp9qxV+2jGmOq5e9dGmonsjGbtJf8t7lX95QpiDZjeTwBVHa7aZfWFIFVkF+2zAeuaYfWFIF3Em+dtwJrq2v+NJ92CbMUj/62/Vf3lFjNtIDlkAe5mMJ3f2tvFo+tfdyYi/H9msVuRSl1AqgZ97+sCOH0+BIEIhiD3AHXx6BI4FeR2/OloF2B7PhVEVpBiZyp3FpoBKGPJHjpPhlr5XQJaQnbt2/P/9JBKBhHgBAABTCWW5Fv7yF9LcJJn7Sd5ZF8I8su/UHU2QD+3Cfl3QUQwIlT7FlNVUM1UApBaBNlD58lOK58qIMmjAHcraFX/WIuxAZgGkACtAkJEObtu8SE9q/EbryAWgNUOUkWiAEyvW3xI/2r8QhCKwPB6CCKHwNUZkArS+5XOl6sg0wG38qYrQHfI7J6vzmQvM6TagFKHsPJCEECUALUA2hZD+okQ3VuO9c/aQxlN+u152p8WI/8SjQJkCdFtEd3zb0+Q6YDYCmX32wpm5dN+Wt/D82VnkBDkHgEiAK2HIBsE7AxkKwARmAJG69YeK+/lZxAKAK2HILV3krEWQwGhdctw2v/uQ6X1vzqU/lWZzn4n9azC3V7XvFVQRSCC2nXynwhqz5N/dr3qbypIFSmYYWgmmL6WpoJsvpNKAaAMOsmD3WO2AlyOINOAE4BUsq09FGCS17VnWj8lyFl9p1sMAdhdJ4en5Vt5IcgGsS4gNgAhyDFiTz+D2IDb/SHIixHEBjj73wOB8gzyHu7GC4tACGIRu9j+EORiAbfuhiAWsYvtD0EuFnDrbghiEbvY/hDkYgG37oYgFrGL7Q9BLhZw6+6/EsdXHY4g9m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8" name="AutoShape 6" descr="data:image/png;base64,iVBORw0KGgoAAAANSUhEUgAAAIgAAACICAYAAAA8uqNSAAAAAXNSR0IArs4c6QAAB/lJREFUeF7tndmS4zgMBLf//6O9EdtHjDUrJVIA3bZV80oSR6FwkHaPP2632+2f/AsCOwh8hCDhxhECIUj4cYhACBKChCDhwHkEUkHOY3eJkyHIJcJ83skQ5Dx2lzgZglwizOedDEHOY3eJk2WCfHx8PBSQ7QPvVn93fevMtDwCi/TR+e569QE9BPlCmgJG6zZg0/K6+vfOhyAhyMxDWVrM/WeaXTzevoJUe1i19NkZg2YI0kv6tuctISw+1h7yj+yv2ne6xVQVVB0hgChA1h7SRwCTX6vtIf1kf9W+EGRnBiGAKUDVAHzLsYQl/WR/1b4QJARZM6R2hyw6Twy3Lcdm6PR+kmfXqYJ08f2pbNVvlD2bAyHIMUVCEHjZ7QJECWF7PMmz66kg8F3qVJBUkDsELCEow6gC0DsL2UPnST9VQPKPztOM93IzCAWk6vAesFY+7Q9BNi2gC1i3B4cg95RMBdmkaAhycYJQz310BSNCUkXMDAIRnSqBe0/VRCirfzrgIUgIcodAt+KsrpC7w/urvqRSBqaCHH9/hQg7fs2lgNB6t4STfFonwGwGW33Wf5JPCUT+hiDyFhSCACWfjeGrA0YZaDOYHs6eDd9UkFSQEsdPf2GoJL2xafoaShn6bOsN6EpHl88gJSsam0KQBniFoyEIfFb07AQsxLi1JQQJQQ4JNE6QFl0HDtsZgW4NZFJXH8mvBojkrF4vD6mrDSH53YDZgHT1kT/WHpK3aj0E2UE2BPkEJgQJQQ6LT5kg3YyiWwOVSDpPJZteXuk82deVT/hu9dP+rj3f+kKQLyRCkP9PgRAkBEmL+W/Ykn9oRS2FSr69ZlPLIH3Ugq09usWQgRZQKukEGAXc2mP324BQgKw/hB/Fq3q+3GJIYRdgkt8NiLWP9nftmT5P9lLC7Z0PQQjZnfXpAKeCbICmEkeMt4Ce5MHusRBEIro6YKsJZeXTTLG6ZVqCkn/jLYYAkPzC7eRgt+JY+SEIhux+QyrI8U//dQlMhCT8KQFSQZrvIN0AvD1BCCAqOGcZvMvs5v8dT/ZQQMnf1S2Y7Cf91fPla24I0vv12C5+1GKIsGcJH4LsIHsW0FUVLwShFNisdzOSSmwI8gl4uYLI+OkPx2zAbYApA1cTguxdja+V/70/BPlCIgT5fwqFICHIYXEJQUKQGYLQjPCozwZ+euPmHYT00wxALYb8tz2e7KWZid45yB7CQ88gBNC0w+SgDSgBYuWRfbQ+jRfFxxIuBIFrsw0gEYICRAG2BCd7SF4IEoIQh3rvIFSSqUfaDCXGT9tTQu+PTVQBSF4XD6uf8NQVxAbc7icHyaEQxP3wNeEZgsAtiDKeEsCeTwWR11Ia6ihAlCG24lDAqQLS+ZcniAXU7icArTwKGAXkt9cJj0clQPkltRsgcogA6eqnikTyH71OeBCeZC/J1zOIVWj3k8FWXirI/dBKhNrDPxXkCxki4KPXKWEo4GQvydcVhAR2M5ZagB1KX90e8pfwCkGGb0WWUBRAGnIpwCSfzocgIcgdR4iQ1JLaM0hazNo/jKIA2gr36xWka4A93wVouiQ/2n6qEJTARMDxCmIBop5KDoQgx78gFYLIP53sEsoS1u7vVjTyj+QTodrX3FQQ9xBFAaUWQusUcCLw8hbTNdACSC2LMoj0WX+6CUP+UICn9Y9XEAsoAUIB7p4PQShin+vlp3YbkNUBtvZ0SzT5M53BVp7dX6NHCFLF6a99RDhqCaTYBtzuJ/26xVBJtoCRQ6Sv6uDZfRTgaftJH/lB9tD59pBKAQtBfued4ifTh79CmQoCKUUZTRlLCUUzjc14ssfKC0FCkBJnyrcYYihljM1Im2Gkv4TGH5uoZVp5j95PeFftCUF2kApBPoEJQUKQw2ISgoQgMwSp9qxV+2jGmOq5e9dGmonsjGbtJf8t7lX95QpiDZjeTwBVHa7aZfWFIFVkF+2zAeuaYfWFIF3Em+dtwJrq2v+NJ92CbMUj/62/Vf3lFjNtIDlkAe5mMJ3f2tvFo+tfdyYi/H9msVuRSl1AqgZ97+sCOH0+BIEIhiD3AHXx6BI4FeR2/OloF2B7PhVEVpBiZyp3FpoBKGPJHjpPhlr5XQJaQnbt2/P/9JBKBhHgBAABTCWW5Fv7yF9LcJJn7Sd5ZF8I8su/UHU2QD+3Cfl3QUQwIlT7FlNVUM1UApBaBNlD58lOK58qIMmjAHcraFX/WIuxAZgGkACtAkJEObtu8SE9q/EbryAWgNUOUkWiAEyvW3xI/2r8QhCKwPB6CCKHwNUZkArS+5XOl6sg0wG38qYrQHfI7J6vzmQvM6TagFKHsPJCEECUALUA2hZD+okQ3VuO9c/aQxlN+u152p8WI/8SjQJkCdFtEd3zb0+Q6YDYCmX32wpm5dN+Wt/D82VnkBDkHgEiAK2HIBsE7AxkKwARmAJG69YeK+/lZxAKAK2HILV3krEWQwGhdctw2v/uQ6X1vzqU/lWZzn4n9azC3V7XvFVQRSCC2nXynwhqz5N/dr3qbypIFSmYYWgmmL6WpoJsvpNKAaAMOsmD3WO2AlyOINOAE4BUsq09FGCS17VnWj8lyFl9p1sMAdhdJ4en5Vt5IcgGsS4gNgAhyDFiTz+D2IDb/SHIixHEBjj73wOB8gzyHu7GC4tACGIRu9j+EORiAbfuhiAWsYvtD0EuFnDrbghiEbvY/hDkYgG37oYgFrGL7Q9BLhZw6+6/EsdXHY4g9m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200" name="AutoShape 8" descr="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9" name="圖片 68" descr="QRcode_基金會YT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86776" y="71420"/>
            <a:ext cx="714362" cy="71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58"/>
          <p:cNvSpPr txBox="1">
            <a:spLocks noGrp="1"/>
          </p:cNvSpPr>
          <p:nvPr>
            <p:ph type="subTitle" idx="1"/>
          </p:nvPr>
        </p:nvSpPr>
        <p:spPr>
          <a:xfrm>
            <a:off x="214282" y="1428742"/>
            <a:ext cx="4286280" cy="1428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活動期間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：即日起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~5/24(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 PM5:00</a:t>
            </a:r>
            <a:endParaRPr lang="zh-TW" altLang="en-US" sz="1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/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/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影片長度： </a:t>
            </a:r>
            <a:r>
              <a:rPr lang="en-US" altLang="zh-TW" sz="1800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以內 生活短片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/>
            <a:endParaRPr 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/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手機影片請用 </a:t>
            </a:r>
            <a:r>
              <a:rPr lang="zh-TW" altLang="en-US" sz="1800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直式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的拍攝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0" indent="0"/>
            <a:endParaRPr lang="en-US" dirty="0" smtClean="0"/>
          </a:p>
        </p:txBody>
      </p:sp>
      <p:sp>
        <p:nvSpPr>
          <p:cNvPr id="14" name="Google Shape;1212;p35"/>
          <p:cNvSpPr txBox="1">
            <a:spLocks/>
          </p:cNvSpPr>
          <p:nvPr/>
        </p:nvSpPr>
        <p:spPr>
          <a:xfrm>
            <a:off x="0" y="-357208"/>
            <a:ext cx="8286808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活動</a:t>
            </a:r>
            <a:r>
              <a:rPr lang="en-US" altLang="zh-TW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1.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手機短片</a:t>
            </a: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競賽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00034" y="3429006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首獎市價近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三萬</a:t>
            </a:r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元</a:t>
            </a:r>
            <a:endParaRPr lang="en-US" altLang="zh-TW" sz="18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Didact Gothic"/>
              <a:sym typeface="Didact Gothic"/>
            </a:endParaRPr>
          </a:p>
          <a:p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三星</a:t>
            </a:r>
            <a:r>
              <a:rPr lang="en-US" altLang="zh-TW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galaxy </a:t>
            </a:r>
            <a:r>
              <a:rPr lang="en-US" altLang="zh-TW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S23-256G  </a:t>
            </a:r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智慧型手機</a:t>
            </a:r>
            <a:endParaRPr lang="zh-TW" altLang="en-US" sz="18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Didact Gothic"/>
              <a:sym typeface="Didact Gothic"/>
            </a:endParaRPr>
          </a:p>
        </p:txBody>
      </p:sp>
      <p:pic>
        <p:nvPicPr>
          <p:cNvPr id="16" name="圖片 15" descr="36191407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8380" y="3429006"/>
            <a:ext cx="285752" cy="360950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/>
        </p:nvSpPr>
        <p:spPr>
          <a:xfrm>
            <a:off x="142844" y="642924"/>
            <a:ext cx="4839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參考影片 </a:t>
            </a:r>
            <a:r>
              <a:rPr lang="en-US" altLang="zh-TW" dirty="0" smtClean="0"/>
              <a:t>https://www.youtube.com/watch?v=qJXLtRp_a-w</a:t>
            </a:r>
            <a:endParaRPr lang="zh-TW" altLang="en-US" dirty="0"/>
          </a:p>
        </p:txBody>
      </p:sp>
      <p:pic>
        <p:nvPicPr>
          <p:cNvPr id="11" name="圖片 10" descr="2023原鄉踏查_手機海報_3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-18"/>
            <a:ext cx="3500462" cy="494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6"/>
          <p:cNvSpPr txBox="1">
            <a:spLocks noGrp="1"/>
          </p:cNvSpPr>
          <p:nvPr>
            <p:ph type="title"/>
          </p:nvPr>
        </p:nvSpPr>
        <p:spPr>
          <a:xfrm>
            <a:off x="642910" y="1313938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作品主題 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4" name="Google Shape;1644;p46"/>
          <p:cNvSpPr txBox="1">
            <a:spLocks noGrp="1"/>
          </p:cNvSpPr>
          <p:nvPr>
            <p:ph type="title" idx="2"/>
          </p:nvPr>
        </p:nvSpPr>
        <p:spPr>
          <a:xfrm>
            <a:off x="5500694" y="1259323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參賽組別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5" name="Google Shape;1645;p46"/>
          <p:cNvSpPr txBox="1">
            <a:spLocks noGrp="1"/>
          </p:cNvSpPr>
          <p:nvPr>
            <p:ph type="subTitle" idx="1"/>
          </p:nvPr>
        </p:nvSpPr>
        <p:spPr>
          <a:xfrm>
            <a:off x="5000628" y="1830827"/>
            <a:ext cx="3143272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兒少組 ∣青年組∣一般組，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參賽者不得</a:t>
            </a:r>
            <a:r>
              <a:rPr lang="zh-TW" altLang="en-US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混組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報名。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兒少組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6-13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歲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青年組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13-18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歲</a:t>
            </a:r>
          </a:p>
        </p:txBody>
      </p:sp>
      <p:sp>
        <p:nvSpPr>
          <p:cNvPr id="1646" name="Google Shape;1646;p46"/>
          <p:cNvSpPr txBox="1">
            <a:spLocks noGrp="1"/>
          </p:cNvSpPr>
          <p:nvPr>
            <p:ph type="subTitle" idx="3"/>
          </p:nvPr>
        </p:nvSpPr>
        <p:spPr>
          <a:xfrm>
            <a:off x="357158" y="2285998"/>
            <a:ext cx="3071834" cy="1829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b="1" cap="all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1200" cap="all" dirty="0" smtClean="0">
                <a:latin typeface="微軟正黑體" pitchFamily="34" charset="-120"/>
                <a:ea typeface="微軟正黑體" pitchFamily="34" charset="-120"/>
              </a:rPr>
              <a:t>需具有原鄉踏查精神</a:t>
            </a:r>
            <a:r>
              <a:rPr lang="en-US" altLang="zh-TW" sz="1200" cap="all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cap="all" dirty="0" smtClean="0">
                <a:latin typeface="微軟正黑體" pitchFamily="34" charset="-120"/>
                <a:ea typeface="微軟正黑體" pitchFamily="34" charset="-120"/>
              </a:rPr>
              <a:t>紀錄片題目自訂</a:t>
            </a:r>
            <a:r>
              <a:rPr lang="en-US" altLang="zh-TW" sz="1200" cap="all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cap="all" dirty="0" smtClean="0">
                <a:latin typeface="微軟正黑體" pitchFamily="34" charset="-120"/>
                <a:ea typeface="微軟正黑體" pitchFamily="34" charset="-120"/>
              </a:rPr>
              <a:t>，鼓勵拍攝生活所在或家鄉的大小故事。</a:t>
            </a:r>
            <a:r>
              <a:rPr lang="en-US" altLang="zh-TW" sz="1200" cap="all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200" cap="all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cap="all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不得涉及商業宣傳</a:t>
            </a:r>
            <a:r>
              <a:rPr lang="en-US" altLang="zh-TW" sz="1200" cap="all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lnSpc>
                <a:spcPct val="150000"/>
              </a:lnSpc>
            </a:pPr>
            <a:endParaRPr lang="en-US" altLang="zh-TW" sz="1200" cap="all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200" dirty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47" name="Google Shape;1647;p46"/>
          <p:cNvGrpSpPr/>
          <p:nvPr/>
        </p:nvGrpSpPr>
        <p:grpSpPr>
          <a:xfrm>
            <a:off x="3428992" y="2571750"/>
            <a:ext cx="1643074" cy="1913160"/>
            <a:chOff x="3440163" y="1715825"/>
            <a:chExt cx="2040801" cy="2262400"/>
          </a:xfrm>
        </p:grpSpPr>
        <p:grpSp>
          <p:nvGrpSpPr>
            <p:cNvPr id="1648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164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3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1704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8" name="Google Shape;1778;p46"/>
          <p:cNvSpPr/>
          <p:nvPr/>
        </p:nvSpPr>
        <p:spPr>
          <a:xfrm>
            <a:off x="2714612" y="1671128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212;p35"/>
          <p:cNvSpPr txBox="1">
            <a:spLocks/>
          </p:cNvSpPr>
          <p:nvPr/>
        </p:nvSpPr>
        <p:spPr>
          <a:xfrm>
            <a:off x="0" y="-357208"/>
            <a:ext cx="8286808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活動</a:t>
            </a:r>
            <a:r>
              <a:rPr lang="en-US" altLang="zh-TW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2.</a:t>
            </a: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紀錄片競賽</a:t>
            </a:r>
          </a:p>
        </p:txBody>
      </p:sp>
      <p:sp>
        <p:nvSpPr>
          <p:cNvPr id="140" name="矩形 139"/>
          <p:cNvSpPr/>
          <p:nvPr/>
        </p:nvSpPr>
        <p:spPr>
          <a:xfrm>
            <a:off x="5715008" y="3045273"/>
            <a:ext cx="3143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報名時間</a:t>
            </a:r>
            <a:r>
              <a:rPr lang="zh-TW" altLang="en-US" sz="1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請關注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神腦科技文教基金會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b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2023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6~9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每人限投一件作品</a:t>
            </a:r>
            <a:r>
              <a:rPr lang="en-US" altLang="zh-TW" sz="1000" cap="all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每隊成員至多 </a:t>
            </a:r>
            <a:r>
              <a:rPr lang="en-US" altLang="zh-TW" sz="1000" cap="all" dirty="0" smtClean="0"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1000" cap="all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至多可有 </a:t>
            </a:r>
            <a:r>
              <a:rPr lang="en-US" altLang="zh-TW" sz="1000" cap="all" dirty="0" smtClean="0"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名指導老師</a:t>
            </a:r>
            <a:r>
              <a:rPr lang="en-US" altLang="zh-TW" sz="1000" cap="all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000" cap="all" dirty="0" smtClean="0">
                <a:latin typeface="微軟正黑體" pitchFamily="34" charset="-120"/>
                <a:ea typeface="微軟正黑體" pitchFamily="34" charset="-120"/>
              </a:rPr>
              <a:t>並依參賽組別規定報名。</a:t>
            </a:r>
          </a:p>
          <a:p>
            <a:endParaRPr lang="zh-TW" altLang="zh-TW" sz="1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b="1" dirty="0" smtClean="0">
              <a:solidFill>
                <a:srgbClr val="7E6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142976" y="1956880"/>
            <a:ext cx="188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影片長度：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7E6000"/>
                </a:solidFill>
                <a:latin typeface="微軟正黑體" pitchFamily="34" charset="-120"/>
                <a:ea typeface="微軟正黑體" pitchFamily="34" charset="-120"/>
              </a:rPr>
              <a:t>5-30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72066" y="571486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1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ea typeface="新細明體" pitchFamily="18" charset="-120"/>
                <a:cs typeface="Segoe UI Historic" pitchFamily="34" charset="0"/>
              </a:rPr>
              <a:t>  </a:t>
            </a:r>
            <a:endParaRPr kumimoji="1" lang="zh-TW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ea typeface="新細明體" pitchFamily="18" charset="-120"/>
              <a:cs typeface="Segoe UI Historic" pitchFamily="34" charset="0"/>
            </a:endParaRPr>
          </a:p>
        </p:txBody>
      </p:sp>
      <p:pic>
        <p:nvPicPr>
          <p:cNvPr id="4098" name="Picture 2" descr="🔥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3116711"/>
            <a:ext cx="152400" cy="152401"/>
          </a:xfrm>
          <a:prstGeom prst="rect">
            <a:avLst/>
          </a:prstGeom>
          <a:noFill/>
        </p:spPr>
      </p:pic>
      <p:pic>
        <p:nvPicPr>
          <p:cNvPr id="145" name="Picture 2" descr="🔥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1656" y="3554864"/>
            <a:ext cx="152400" cy="152401"/>
          </a:xfrm>
          <a:prstGeom prst="rect">
            <a:avLst/>
          </a:prstGeom>
          <a:noFill/>
        </p:spPr>
      </p:pic>
      <p:sp>
        <p:nvSpPr>
          <p:cNvPr id="146" name="文字方塊 145"/>
          <p:cNvSpPr txBox="1"/>
          <p:nvPr/>
        </p:nvSpPr>
        <p:spPr>
          <a:xfrm>
            <a:off x="6000760" y="142858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環境生態獎 獲獎金 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$30 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萬元</a:t>
            </a:r>
          </a:p>
        </p:txBody>
      </p:sp>
      <p:pic>
        <p:nvPicPr>
          <p:cNvPr id="147" name="圖片 146" descr="36191407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8" y="142858"/>
            <a:ext cx="285752" cy="360950"/>
          </a:xfrm>
          <a:prstGeom prst="rect">
            <a:avLst/>
          </a:prstGeom>
        </p:spPr>
      </p:pic>
      <p:pic>
        <p:nvPicPr>
          <p:cNvPr id="153" name="圖片 152" descr="aa17ff00ddfab0a8508786c224c89f98.jpe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142844" y="642924"/>
            <a:ext cx="1836978" cy="357190"/>
          </a:xfrm>
          <a:prstGeom prst="rect">
            <a:avLst/>
          </a:prstGeom>
        </p:spPr>
      </p:pic>
      <p:sp>
        <p:nvSpPr>
          <p:cNvPr id="154" name="矩形 153"/>
          <p:cNvSpPr/>
          <p:nvPr/>
        </p:nvSpPr>
        <p:spPr>
          <a:xfrm>
            <a:off x="428596" y="714361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神腦科技文教基金會</a:t>
            </a:r>
            <a:endParaRPr lang="zh-TW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8" y="1357304"/>
            <a:ext cx="2857520" cy="1112100"/>
          </a:xfrm>
        </p:spPr>
        <p:txBody>
          <a:bodyPr/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神腦基金會特別在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2020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年創立「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  <a:hlinkClick r:id="rId2"/>
              </a:rPr>
              <a:t>原鄉踏查推薦獎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」，成為原鄉踏查紀錄片競賽的 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第二大獎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，旨在鼓勵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青年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和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兒少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組導演可以生活所在，真切關注觀察與自己最相關的周遭議題。</a:t>
            </a:r>
          </a:p>
        </p:txBody>
      </p:sp>
      <p:sp>
        <p:nvSpPr>
          <p:cNvPr id="4" name="Google Shape;1212;p35"/>
          <p:cNvSpPr txBox="1">
            <a:spLocks/>
          </p:cNvSpPr>
          <p:nvPr/>
        </p:nvSpPr>
        <p:spPr>
          <a:xfrm>
            <a:off x="0" y="-357208"/>
            <a:ext cx="8286808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原鄉踏查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推薦獎</a:t>
            </a: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介紹</a:t>
            </a:r>
          </a:p>
        </p:txBody>
      </p:sp>
      <p:grpSp>
        <p:nvGrpSpPr>
          <p:cNvPr id="5" name="Google Shape;1268;p37"/>
          <p:cNvGrpSpPr/>
          <p:nvPr/>
        </p:nvGrpSpPr>
        <p:grpSpPr>
          <a:xfrm>
            <a:off x="8001025" y="3500444"/>
            <a:ext cx="571504" cy="1291309"/>
            <a:chOff x="6435050" y="1025875"/>
            <a:chExt cx="1554725" cy="3337250"/>
          </a:xfrm>
        </p:grpSpPr>
        <p:sp>
          <p:nvSpPr>
            <p:cNvPr id="6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57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142990"/>
            <a:ext cx="5105411" cy="22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矩形 57">
            <a:hlinkClick r:id="rId3"/>
          </p:cNvPr>
          <p:cNvSpPr/>
          <p:nvPr/>
        </p:nvSpPr>
        <p:spPr>
          <a:xfrm>
            <a:off x="142844" y="642924"/>
            <a:ext cx="3377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smtClean="0"/>
              <a:t>https://www.youtube.com/watch?v=Cpr81USbMDU</a:t>
            </a:r>
            <a:endParaRPr lang="zh-TW" altLang="en-US" sz="11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643702" y="42861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獲獎金 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$15 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idact Gothic"/>
                <a:sym typeface="Didact Gothic"/>
              </a:rPr>
              <a:t>萬元</a:t>
            </a:r>
          </a:p>
        </p:txBody>
      </p:sp>
      <p:pic>
        <p:nvPicPr>
          <p:cNvPr id="60" name="圖片 59" descr="36191407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57950" y="428610"/>
            <a:ext cx="285752" cy="36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212;p35"/>
          <p:cNvSpPr txBox="1">
            <a:spLocks/>
          </p:cNvSpPr>
          <p:nvPr/>
        </p:nvSpPr>
        <p:spPr>
          <a:xfrm>
            <a:off x="0" y="-357208"/>
            <a:ext cx="8286808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zh-TW" altLang="en-US" sz="3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hau Philomene One"/>
                <a:sym typeface="Chau Philomene One"/>
              </a:rPr>
              <a:t>歷年來原鄉踏查得獎作品</a:t>
            </a:r>
          </a:p>
        </p:txBody>
      </p:sp>
      <p:sp>
        <p:nvSpPr>
          <p:cNvPr id="148" name="標題 1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1" name="副標題 150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099" y="1214428"/>
            <a:ext cx="567105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" name="矩形 157"/>
          <p:cNvSpPr/>
          <p:nvPr/>
        </p:nvSpPr>
        <p:spPr>
          <a:xfrm>
            <a:off x="71406" y="6429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cap="all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歡迎老師、學生教學或拍片參考使用</a:t>
            </a:r>
          </a:p>
        </p:txBody>
      </p:sp>
      <p:pic>
        <p:nvPicPr>
          <p:cNvPr id="159" name="圖片 158" descr="208FD4A9-4DAD-42AF-8312-4F3286BAE8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34144">
            <a:off x="6389379" y="963256"/>
            <a:ext cx="1782434" cy="3857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0" name="圖片 159" descr="QRcode_基金會YT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15338" y="142858"/>
            <a:ext cx="714380" cy="714380"/>
          </a:xfrm>
          <a:prstGeom prst="rect">
            <a:avLst/>
          </a:prstGeom>
        </p:spPr>
      </p:pic>
      <p:sp>
        <p:nvSpPr>
          <p:cNvPr id="9" name="矩形 8">
            <a:hlinkClick r:id="rId6"/>
          </p:cNvPr>
          <p:cNvSpPr/>
          <p:nvPr/>
        </p:nvSpPr>
        <p:spPr>
          <a:xfrm>
            <a:off x="214282" y="928676"/>
            <a:ext cx="3842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https://www.youtube.com/@TheSENAOORG/playlists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4"/>
          <p:cNvSpPr txBox="1">
            <a:spLocks noGrp="1"/>
          </p:cNvSpPr>
          <p:nvPr>
            <p:ph type="title"/>
          </p:nvPr>
        </p:nvSpPr>
        <p:spPr>
          <a:xfrm>
            <a:off x="1142976" y="1071552"/>
            <a:ext cx="6634528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8800" dirty="0" smtClean="0"/>
              <a:t>Welcome !!</a:t>
            </a:r>
            <a:endParaRPr sz="8800" dirty="0">
              <a:solidFill>
                <a:schemeClr val="accent3"/>
              </a:solidFill>
            </a:endParaRPr>
          </a:p>
        </p:txBody>
      </p:sp>
      <p:sp>
        <p:nvSpPr>
          <p:cNvPr id="1554" name="Google Shape;1554;p44"/>
          <p:cNvSpPr/>
          <p:nvPr/>
        </p:nvSpPr>
        <p:spPr>
          <a:xfrm>
            <a:off x="655300" y="1377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4"/>
          <p:cNvSpPr/>
          <p:nvPr/>
        </p:nvSpPr>
        <p:spPr>
          <a:xfrm>
            <a:off x="7036250" y="458025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255</Words>
  <Application>Microsoft Office PowerPoint</Application>
  <PresentationFormat>如螢幕大小 (16:9)</PresentationFormat>
  <Paragraphs>37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</vt:lpstr>
      <vt:lpstr>新細明體</vt:lpstr>
      <vt:lpstr>微軟正黑體</vt:lpstr>
      <vt:lpstr>Chau Philomene One</vt:lpstr>
      <vt:lpstr>Cooper Black</vt:lpstr>
      <vt:lpstr>Didact Gothic</vt:lpstr>
      <vt:lpstr>Segoe UI Historic</vt:lpstr>
      <vt:lpstr>Bebas Neue</vt:lpstr>
      <vt:lpstr>Eco-Friendly School Center by Slidesgo</vt:lpstr>
      <vt:lpstr>神腦原鄉踏查 紀錄片競賽</vt:lpstr>
      <vt:lpstr>神腦科技文教基金會</vt:lpstr>
      <vt:lpstr> 神腦科技文教基金會  為鼓勵全民關懷所處環境，特辦理紀錄片競賽，透過田野調查，探索、觀察與認識自己的家鄉或生活周遭，利用手邊的攝影器材，將觀點轉化成影像，採取行動為在地付出，實踐原鄉踏查精神。</vt:lpstr>
      <vt:lpstr>投影片 4</vt:lpstr>
      <vt:lpstr>作品主題 </vt:lpstr>
      <vt:lpstr>神腦基金會特別在2020年創立「原鄉踏查推薦獎」，成為原鄉踏查紀錄片競賽的 第二大獎，旨在鼓勵青年和兒少組導演可以生活所在，真切關注觀察與自己最相關的周遭議題。</vt:lpstr>
      <vt:lpstr>投影片 7</vt:lpstr>
      <vt:lpstr>Welcome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Eco-Friendly School Center</dc:title>
  <dc:creator>user</dc:creator>
  <cp:lastModifiedBy>yi fan cheng</cp:lastModifiedBy>
  <cp:revision>60</cp:revision>
  <dcterms:modified xsi:type="dcterms:W3CDTF">2023-03-15T00:53:10Z</dcterms:modified>
</cp:coreProperties>
</file>