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 id="2147484000" r:id="rId2"/>
    <p:sldMasterId id="2147484294" r:id="rId3"/>
    <p:sldMasterId id="2147484302" r:id="rId4"/>
  </p:sldMasterIdLst>
  <p:notesMasterIdLst>
    <p:notesMasterId r:id="rId79"/>
  </p:notesMasterIdLst>
  <p:handoutMasterIdLst>
    <p:handoutMasterId r:id="rId80"/>
  </p:handoutMasterIdLst>
  <p:sldIdLst>
    <p:sldId id="256" r:id="rId5"/>
    <p:sldId id="257" r:id="rId6"/>
    <p:sldId id="258" r:id="rId7"/>
    <p:sldId id="259" r:id="rId8"/>
    <p:sldId id="266" r:id="rId9"/>
    <p:sldId id="260" r:id="rId10"/>
    <p:sldId id="261" r:id="rId11"/>
    <p:sldId id="262" r:id="rId12"/>
    <p:sldId id="263" r:id="rId13"/>
    <p:sldId id="264" r:id="rId14"/>
    <p:sldId id="265" r:id="rId15"/>
    <p:sldId id="281" r:id="rId16"/>
    <p:sldId id="282" r:id="rId17"/>
    <p:sldId id="283" r:id="rId18"/>
    <p:sldId id="287" r:id="rId19"/>
    <p:sldId id="288" r:id="rId20"/>
    <p:sldId id="289" r:id="rId21"/>
    <p:sldId id="297" r:id="rId22"/>
    <p:sldId id="290" r:id="rId23"/>
    <p:sldId id="291" r:id="rId24"/>
    <p:sldId id="292" r:id="rId25"/>
    <p:sldId id="293" r:id="rId26"/>
    <p:sldId id="294" r:id="rId27"/>
    <p:sldId id="295" r:id="rId28"/>
    <p:sldId id="296" r:id="rId29"/>
    <p:sldId id="267" r:id="rId30"/>
    <p:sldId id="364" r:id="rId31"/>
    <p:sldId id="270" r:id="rId32"/>
    <p:sldId id="320" r:id="rId33"/>
    <p:sldId id="321" r:id="rId34"/>
    <p:sldId id="322" r:id="rId35"/>
    <p:sldId id="323"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65"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5" r:id="rId65"/>
    <p:sldId id="356" r:id="rId66"/>
    <p:sldId id="357" r:id="rId67"/>
    <p:sldId id="358" r:id="rId68"/>
    <p:sldId id="360" r:id="rId69"/>
    <p:sldId id="361" r:id="rId70"/>
    <p:sldId id="362" r:id="rId71"/>
    <p:sldId id="366" r:id="rId72"/>
    <p:sldId id="367" r:id="rId73"/>
    <p:sldId id="368" r:id="rId74"/>
    <p:sldId id="369" r:id="rId75"/>
    <p:sldId id="370" r:id="rId76"/>
    <p:sldId id="371" r:id="rId77"/>
    <p:sldId id="372" r:id="rId78"/>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3300"/>
    <a:srgbClr val="66FFCC"/>
    <a:srgbClr val="FF0066"/>
    <a:srgbClr val="008000"/>
    <a:srgbClr val="009900"/>
    <a:srgbClr val="FF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autoAdjust="0"/>
    <p:restoredTop sz="94660"/>
  </p:normalViewPr>
  <p:slideViewPr>
    <p:cSldViewPr>
      <p:cViewPr varScale="1">
        <p:scale>
          <a:sx n="89" d="100"/>
          <a:sy n="89" d="100"/>
        </p:scale>
        <p:origin x="128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E7714-3CB2-4A58-9C08-66194812AF0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TW" altLang="en-US"/>
        </a:p>
      </dgm:t>
    </dgm:pt>
    <dgm:pt modelId="{4ABF1FB7-52AC-48CB-B930-71C05F102912}">
      <dgm:prSet phldrT="[文字]" custT="1"/>
      <dgm:spPr/>
      <dgm:t>
        <a:bodyPr/>
        <a:lstStyle/>
        <a:p>
          <a:pPr algn="l"/>
          <a:r>
            <a:rPr lang="zh-TW" altLang="zh-TW" sz="2000" b="1" dirty="0" smtClean="0">
              <a:solidFill>
                <a:srgbClr val="C00000"/>
              </a:solidFill>
              <a:latin typeface="標楷體" pitchFamily="65" charset="-120"/>
              <a:ea typeface="標楷體" pitchFamily="65" charset="-120"/>
            </a:rPr>
            <a:t>「行政院所屬機關及地方行政機關推動性別主流化績效優良獎勵計畫」相關規定</a:t>
          </a:r>
          <a:endParaRPr lang="zh-TW" altLang="en-US" sz="2000" dirty="0"/>
        </a:p>
      </dgm:t>
    </dgm:pt>
    <dgm:pt modelId="{D3005131-5A26-4C0D-8597-CB21446C4426}" type="parTrans" cxnId="{ECBA0A7F-A106-4A03-8C88-651A41847B6D}">
      <dgm:prSet/>
      <dgm:spPr/>
      <dgm:t>
        <a:bodyPr/>
        <a:lstStyle/>
        <a:p>
          <a:endParaRPr lang="zh-TW" altLang="en-US"/>
        </a:p>
      </dgm:t>
    </dgm:pt>
    <dgm:pt modelId="{E407489B-7F75-4ABE-802F-53CFC9043FCD}" type="sibTrans" cxnId="{ECBA0A7F-A106-4A03-8C88-651A41847B6D}">
      <dgm:prSet/>
      <dgm:spPr/>
      <dgm:t>
        <a:bodyPr/>
        <a:lstStyle/>
        <a:p>
          <a:endParaRPr lang="zh-TW" altLang="en-US"/>
        </a:p>
      </dgm:t>
    </dgm:pt>
    <dgm:pt modelId="{DE0649C4-7CB0-4E78-B541-4F2CC294AE3B}">
      <dgm:prSet phldrT="[文字]" custT="1"/>
      <dgm:spPr/>
      <dgm:t>
        <a:bodyPr/>
        <a:lstStyle/>
        <a:p>
          <a:r>
            <a:rPr lang="zh-TW" altLang="en-US" sz="20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性別平等政策綱領</a:t>
          </a:r>
          <a:endParaRPr lang="zh-TW" altLang="en-US" sz="2000" dirty="0"/>
        </a:p>
      </dgm:t>
    </dgm:pt>
    <dgm:pt modelId="{3E9D8418-8273-4958-86BE-AD679E53722C}" type="parTrans" cxnId="{747CF08A-8827-4591-90B0-0F988FF890FC}">
      <dgm:prSet/>
      <dgm:spPr/>
      <dgm:t>
        <a:bodyPr/>
        <a:lstStyle/>
        <a:p>
          <a:endParaRPr lang="zh-TW" altLang="en-US"/>
        </a:p>
      </dgm:t>
    </dgm:pt>
    <dgm:pt modelId="{27424592-9BAF-4989-970E-442069D74A2F}" type="sibTrans" cxnId="{747CF08A-8827-4591-90B0-0F988FF890FC}">
      <dgm:prSet/>
      <dgm:spPr/>
      <dgm:t>
        <a:bodyPr/>
        <a:lstStyle/>
        <a:p>
          <a:endParaRPr lang="zh-TW" altLang="en-US"/>
        </a:p>
      </dgm:t>
    </dgm:pt>
    <dgm:pt modelId="{2D8C4458-EEDE-422A-B4FF-B7332A5CEED6}">
      <dgm:prSet phldrT="[文字]" custT="1"/>
      <dgm:spPr/>
      <dgm:t>
        <a:bodyPr/>
        <a:lstStyle/>
        <a:p>
          <a:pPr algn="ctr"/>
          <a:r>
            <a:rPr lang="zh-TW" altLang="en-US" sz="20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機行政院性別平等會之成立目的及其運作制</a:t>
          </a:r>
          <a:endParaRPr lang="zh-TW" altLang="en-US" sz="2000" dirty="0">
            <a:solidFill>
              <a:srgbClr val="C00000"/>
            </a:solidFill>
            <a:effectLst>
              <a:outerShdw blurRad="38100" dist="38100" dir="2700000" algn="tl">
                <a:srgbClr val="000000">
                  <a:alpha val="43137"/>
                </a:srgbClr>
              </a:outerShdw>
            </a:effectLst>
          </a:endParaRPr>
        </a:p>
      </dgm:t>
    </dgm:pt>
    <dgm:pt modelId="{1C5CC347-55BD-4D09-9A53-321894E3FC48}" type="parTrans" cxnId="{115874E3-09C5-4D82-86D2-D6E0D130DFF5}">
      <dgm:prSet/>
      <dgm:spPr/>
      <dgm:t>
        <a:bodyPr/>
        <a:lstStyle/>
        <a:p>
          <a:endParaRPr lang="zh-TW" altLang="en-US"/>
        </a:p>
      </dgm:t>
    </dgm:pt>
    <dgm:pt modelId="{BF0C7215-AED9-4CA2-A094-87187667E354}" type="sibTrans" cxnId="{115874E3-09C5-4D82-86D2-D6E0D130DFF5}">
      <dgm:prSet/>
      <dgm:spPr/>
      <dgm:t>
        <a:bodyPr/>
        <a:lstStyle/>
        <a:p>
          <a:endParaRPr lang="zh-TW" altLang="en-US"/>
        </a:p>
      </dgm:t>
    </dgm:pt>
    <dgm:pt modelId="{253822CE-C996-4956-A5A2-5953E7207A90}">
      <dgm:prSet custT="1"/>
      <dgm:spPr/>
      <dgm:t>
        <a:bodyPr/>
        <a:lstStyle/>
        <a:p>
          <a:pPr algn="l"/>
          <a:r>
            <a:rPr lang="zh-TW" altLang="zh-TW" sz="2000" b="1" spc="-200" baseline="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本市婦女權益促進委員會之成立目的與運作機制</a:t>
          </a:r>
          <a:endParaRPr lang="en-US" altLang="zh-TW" sz="2000" b="1" spc="-200" baseline="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D1BD157D-4DFC-4CF8-9134-9D95913B9EAA}" type="parTrans" cxnId="{92AD1B2B-B460-4ADA-B072-3853F8E00198}">
      <dgm:prSet/>
      <dgm:spPr/>
      <dgm:t>
        <a:bodyPr/>
        <a:lstStyle/>
        <a:p>
          <a:endParaRPr lang="zh-TW" altLang="en-US"/>
        </a:p>
      </dgm:t>
    </dgm:pt>
    <dgm:pt modelId="{703D35D3-A854-4DC8-84F2-78B3A8F324D1}" type="sibTrans" cxnId="{92AD1B2B-B460-4ADA-B072-3853F8E00198}">
      <dgm:prSet/>
      <dgm:spPr/>
      <dgm:t>
        <a:bodyPr/>
        <a:lstStyle/>
        <a:p>
          <a:endParaRPr lang="zh-TW" altLang="en-US"/>
        </a:p>
      </dgm:t>
    </dgm:pt>
    <dgm:pt modelId="{7982235C-5C31-4B3E-821A-35FDA558FE77}">
      <dgm:prSet custT="1"/>
      <dgm:spPr/>
      <dgm:t>
        <a:bodyPr/>
        <a:lstStyle/>
        <a:p>
          <a:pPr algn="l"/>
          <a:r>
            <a:rPr lang="zh-TW" altLang="en-US" sz="20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消除對婦女一切形式歧視公約施行法。</a:t>
          </a:r>
          <a:endParaRPr lang="zh-TW" altLang="en-US" sz="2000" dirty="0">
            <a:solidFill>
              <a:srgbClr val="C00000"/>
            </a:solidFill>
            <a:effectLst>
              <a:outerShdw blurRad="38100" dist="38100" dir="2700000" algn="tl">
                <a:srgbClr val="000000">
                  <a:alpha val="43137"/>
                </a:srgbClr>
              </a:outerShdw>
            </a:effectLst>
          </a:endParaRPr>
        </a:p>
      </dgm:t>
    </dgm:pt>
    <dgm:pt modelId="{5E65E5A3-8821-4374-9F99-F3F15B010D5B}" type="parTrans" cxnId="{55F04659-0469-4A73-9668-301F48358E16}">
      <dgm:prSet/>
      <dgm:spPr/>
      <dgm:t>
        <a:bodyPr/>
        <a:lstStyle/>
        <a:p>
          <a:endParaRPr lang="zh-TW" altLang="en-US"/>
        </a:p>
      </dgm:t>
    </dgm:pt>
    <dgm:pt modelId="{52A33E0C-4E8A-447C-806B-F801BBA70B07}" type="sibTrans" cxnId="{55F04659-0469-4A73-9668-301F48358E16}">
      <dgm:prSet/>
      <dgm:spPr/>
      <dgm:t>
        <a:bodyPr/>
        <a:lstStyle/>
        <a:p>
          <a:endParaRPr lang="zh-TW" altLang="en-US"/>
        </a:p>
      </dgm:t>
    </dgm:pt>
    <dgm:pt modelId="{7714F09F-0CA1-4BFA-A791-9658BFF72DFF}">
      <dgm:prSet custT="1"/>
      <dgm:spPr/>
      <dgm:t>
        <a:bodyPr/>
        <a:lstStyle/>
        <a:p>
          <a:pPr algn="l"/>
          <a:r>
            <a:rPr lang="zh-TW" altLang="zh-TW" sz="18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消除對婦女一切形式歧視公約施行法法規檢視相關程序及作業方式</a:t>
          </a:r>
          <a:endParaRPr lang="en-US" altLang="zh-TW" sz="18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E4A6136D-5A37-4301-ABC7-9F5093A741EE}" type="parTrans" cxnId="{64BB3590-BB9A-4B9D-9048-867E5A93A780}">
      <dgm:prSet/>
      <dgm:spPr/>
      <dgm:t>
        <a:bodyPr/>
        <a:lstStyle/>
        <a:p>
          <a:endParaRPr lang="zh-TW" altLang="en-US"/>
        </a:p>
      </dgm:t>
    </dgm:pt>
    <dgm:pt modelId="{69547469-1612-49BF-B4A3-135800EB9940}" type="sibTrans" cxnId="{64BB3590-BB9A-4B9D-9048-867E5A93A780}">
      <dgm:prSet/>
      <dgm:spPr/>
      <dgm:t>
        <a:bodyPr/>
        <a:lstStyle/>
        <a:p>
          <a:endParaRPr lang="zh-TW" altLang="en-US"/>
        </a:p>
      </dgm:t>
    </dgm:pt>
    <dgm:pt modelId="{181DA19A-30DA-4933-A8BA-5BBD377BD9F1}" type="pres">
      <dgm:prSet presAssocID="{AA4E7714-3CB2-4A58-9C08-66194812AF0B}" presName="Name0" presStyleCnt="0">
        <dgm:presLayoutVars>
          <dgm:dir/>
          <dgm:resizeHandles val="exact"/>
        </dgm:presLayoutVars>
      </dgm:prSet>
      <dgm:spPr/>
      <dgm:t>
        <a:bodyPr/>
        <a:lstStyle/>
        <a:p>
          <a:endParaRPr lang="zh-TW" altLang="en-US"/>
        </a:p>
      </dgm:t>
    </dgm:pt>
    <dgm:pt modelId="{181A3493-07BB-4FC6-919B-6A55A9CB238D}" type="pres">
      <dgm:prSet presAssocID="{AA4E7714-3CB2-4A58-9C08-66194812AF0B}" presName="cycle" presStyleCnt="0"/>
      <dgm:spPr/>
    </dgm:pt>
    <dgm:pt modelId="{BE881F03-12A9-4217-B39E-F74317DDE378}" type="pres">
      <dgm:prSet presAssocID="{4ABF1FB7-52AC-48CB-B930-71C05F102912}" presName="nodeFirstNode" presStyleLbl="node1" presStyleIdx="0" presStyleCnt="6" custScaleX="206651" custScaleY="124758" custRadScaleRad="93094" custRadScaleInc="-925">
        <dgm:presLayoutVars>
          <dgm:bulletEnabled val="1"/>
        </dgm:presLayoutVars>
      </dgm:prSet>
      <dgm:spPr/>
      <dgm:t>
        <a:bodyPr/>
        <a:lstStyle/>
        <a:p>
          <a:endParaRPr lang="zh-TW" altLang="en-US"/>
        </a:p>
      </dgm:t>
    </dgm:pt>
    <dgm:pt modelId="{485D3980-8F2E-4237-9D75-F09FA5E56A8B}" type="pres">
      <dgm:prSet presAssocID="{E407489B-7F75-4ABE-802F-53CFC9043FCD}" presName="sibTransFirstNode" presStyleLbl="bgShp" presStyleIdx="0" presStyleCnt="1"/>
      <dgm:spPr/>
      <dgm:t>
        <a:bodyPr/>
        <a:lstStyle/>
        <a:p>
          <a:endParaRPr lang="zh-TW" altLang="en-US"/>
        </a:p>
      </dgm:t>
    </dgm:pt>
    <dgm:pt modelId="{D8D80128-1579-442A-9134-6B344D691F28}" type="pres">
      <dgm:prSet presAssocID="{DE0649C4-7CB0-4E78-B541-4F2CC294AE3B}" presName="nodeFollowingNodes" presStyleLbl="node1" presStyleIdx="1" presStyleCnt="6" custScaleX="157921" custScaleY="90188" custRadScaleRad="100456" custRadScaleInc="30760">
        <dgm:presLayoutVars>
          <dgm:bulletEnabled val="1"/>
        </dgm:presLayoutVars>
      </dgm:prSet>
      <dgm:spPr/>
      <dgm:t>
        <a:bodyPr/>
        <a:lstStyle/>
        <a:p>
          <a:endParaRPr lang="zh-TW" altLang="en-US"/>
        </a:p>
      </dgm:t>
    </dgm:pt>
    <dgm:pt modelId="{6CD83281-90A0-4050-BF30-4F1457857736}" type="pres">
      <dgm:prSet presAssocID="{7714F09F-0CA1-4BFA-A791-9658BFF72DFF}" presName="nodeFollowingNodes" presStyleLbl="node1" presStyleIdx="2" presStyleCnt="6" custScaleX="160662" custRadScaleRad="104388" custRadScaleInc="-21292">
        <dgm:presLayoutVars>
          <dgm:bulletEnabled val="1"/>
        </dgm:presLayoutVars>
      </dgm:prSet>
      <dgm:spPr/>
      <dgm:t>
        <a:bodyPr/>
        <a:lstStyle/>
        <a:p>
          <a:endParaRPr lang="zh-TW" altLang="en-US"/>
        </a:p>
      </dgm:t>
    </dgm:pt>
    <dgm:pt modelId="{ACB77B4F-4010-470E-8DA9-F203E0845B3C}" type="pres">
      <dgm:prSet presAssocID="{2D8C4458-EEDE-422A-B4FF-B7332A5CEED6}" presName="nodeFollowingNodes" presStyleLbl="node1" presStyleIdx="3" presStyleCnt="6" custScaleX="172252">
        <dgm:presLayoutVars>
          <dgm:bulletEnabled val="1"/>
        </dgm:presLayoutVars>
      </dgm:prSet>
      <dgm:spPr/>
      <dgm:t>
        <a:bodyPr/>
        <a:lstStyle/>
        <a:p>
          <a:endParaRPr lang="zh-TW" altLang="en-US"/>
        </a:p>
      </dgm:t>
    </dgm:pt>
    <dgm:pt modelId="{A3A34743-96A1-49D7-BCBF-38516B421AE3}" type="pres">
      <dgm:prSet presAssocID="{7982235C-5C31-4B3E-821A-35FDA558FE77}" presName="nodeFollowingNodes" presStyleLbl="node1" presStyleIdx="4" presStyleCnt="6" custScaleX="170602" custScaleY="100002" custRadScaleRad="96305" custRadScaleInc="18046">
        <dgm:presLayoutVars>
          <dgm:bulletEnabled val="1"/>
        </dgm:presLayoutVars>
      </dgm:prSet>
      <dgm:spPr/>
      <dgm:t>
        <a:bodyPr/>
        <a:lstStyle/>
        <a:p>
          <a:endParaRPr lang="zh-TW" altLang="en-US"/>
        </a:p>
      </dgm:t>
    </dgm:pt>
    <dgm:pt modelId="{67D1FA67-F8F3-4DB2-8B05-D495A61225B4}" type="pres">
      <dgm:prSet presAssocID="{253822CE-C996-4956-A5A2-5953E7207A90}" presName="nodeFollowingNodes" presStyleLbl="node1" presStyleIdx="5" presStyleCnt="6" custScaleX="170966" custScaleY="88929" custRadScaleRad="95412" custRadScaleInc="-28915">
        <dgm:presLayoutVars>
          <dgm:bulletEnabled val="1"/>
        </dgm:presLayoutVars>
      </dgm:prSet>
      <dgm:spPr/>
      <dgm:t>
        <a:bodyPr/>
        <a:lstStyle/>
        <a:p>
          <a:endParaRPr lang="zh-TW" altLang="en-US"/>
        </a:p>
      </dgm:t>
    </dgm:pt>
  </dgm:ptLst>
  <dgm:cxnLst>
    <dgm:cxn modelId="{6272A15B-497D-4A21-9E96-2688B805FB72}" type="presOf" srcId="{253822CE-C996-4956-A5A2-5953E7207A90}" destId="{67D1FA67-F8F3-4DB2-8B05-D495A61225B4}" srcOrd="0" destOrd="0" presId="urn:microsoft.com/office/officeart/2005/8/layout/cycle3"/>
    <dgm:cxn modelId="{747CF08A-8827-4591-90B0-0F988FF890FC}" srcId="{AA4E7714-3CB2-4A58-9C08-66194812AF0B}" destId="{DE0649C4-7CB0-4E78-B541-4F2CC294AE3B}" srcOrd="1" destOrd="0" parTransId="{3E9D8418-8273-4958-86BE-AD679E53722C}" sibTransId="{27424592-9BAF-4989-970E-442069D74A2F}"/>
    <dgm:cxn modelId="{65AD32B2-1FD4-4AC1-9BE9-09BA4AE53058}" type="presOf" srcId="{AA4E7714-3CB2-4A58-9C08-66194812AF0B}" destId="{181DA19A-30DA-4933-A8BA-5BBD377BD9F1}" srcOrd="0" destOrd="0" presId="urn:microsoft.com/office/officeart/2005/8/layout/cycle3"/>
    <dgm:cxn modelId="{77D845EC-B2F4-4A00-A729-30786041CD1A}" type="presOf" srcId="{7714F09F-0CA1-4BFA-A791-9658BFF72DFF}" destId="{6CD83281-90A0-4050-BF30-4F1457857736}" srcOrd="0" destOrd="0" presId="urn:microsoft.com/office/officeart/2005/8/layout/cycle3"/>
    <dgm:cxn modelId="{55F04659-0469-4A73-9668-301F48358E16}" srcId="{AA4E7714-3CB2-4A58-9C08-66194812AF0B}" destId="{7982235C-5C31-4B3E-821A-35FDA558FE77}" srcOrd="4" destOrd="0" parTransId="{5E65E5A3-8821-4374-9F99-F3F15B010D5B}" sibTransId="{52A33E0C-4E8A-447C-806B-F801BBA70B07}"/>
    <dgm:cxn modelId="{B114EB12-C14C-4E11-B74A-C410F57A8F4B}" type="presOf" srcId="{4ABF1FB7-52AC-48CB-B930-71C05F102912}" destId="{BE881F03-12A9-4217-B39E-F74317DDE378}" srcOrd="0" destOrd="0" presId="urn:microsoft.com/office/officeart/2005/8/layout/cycle3"/>
    <dgm:cxn modelId="{DF34C819-0A92-45DE-A605-D0D341774067}" type="presOf" srcId="{7982235C-5C31-4B3E-821A-35FDA558FE77}" destId="{A3A34743-96A1-49D7-BCBF-38516B421AE3}" srcOrd="0" destOrd="0" presId="urn:microsoft.com/office/officeart/2005/8/layout/cycle3"/>
    <dgm:cxn modelId="{48ACEF06-4EEC-4664-9546-E5AC329D90AB}" type="presOf" srcId="{DE0649C4-7CB0-4E78-B541-4F2CC294AE3B}" destId="{D8D80128-1579-442A-9134-6B344D691F28}" srcOrd="0" destOrd="0" presId="urn:microsoft.com/office/officeart/2005/8/layout/cycle3"/>
    <dgm:cxn modelId="{64BB3590-BB9A-4B9D-9048-867E5A93A780}" srcId="{AA4E7714-3CB2-4A58-9C08-66194812AF0B}" destId="{7714F09F-0CA1-4BFA-A791-9658BFF72DFF}" srcOrd="2" destOrd="0" parTransId="{E4A6136D-5A37-4301-ABC7-9F5093A741EE}" sibTransId="{69547469-1612-49BF-B4A3-135800EB9940}"/>
    <dgm:cxn modelId="{92AD1B2B-B460-4ADA-B072-3853F8E00198}" srcId="{AA4E7714-3CB2-4A58-9C08-66194812AF0B}" destId="{253822CE-C996-4956-A5A2-5953E7207A90}" srcOrd="5" destOrd="0" parTransId="{D1BD157D-4DFC-4CF8-9134-9D95913B9EAA}" sibTransId="{703D35D3-A854-4DC8-84F2-78B3A8F324D1}"/>
    <dgm:cxn modelId="{D8174703-DBB6-4434-9131-6C5A9E03E5EE}" type="presOf" srcId="{E407489B-7F75-4ABE-802F-53CFC9043FCD}" destId="{485D3980-8F2E-4237-9D75-F09FA5E56A8B}" srcOrd="0" destOrd="0" presId="urn:microsoft.com/office/officeart/2005/8/layout/cycle3"/>
    <dgm:cxn modelId="{D283EFCC-8698-43DA-BE66-1B75C03744C8}" type="presOf" srcId="{2D8C4458-EEDE-422A-B4FF-B7332A5CEED6}" destId="{ACB77B4F-4010-470E-8DA9-F203E0845B3C}" srcOrd="0" destOrd="0" presId="urn:microsoft.com/office/officeart/2005/8/layout/cycle3"/>
    <dgm:cxn modelId="{ECBA0A7F-A106-4A03-8C88-651A41847B6D}" srcId="{AA4E7714-3CB2-4A58-9C08-66194812AF0B}" destId="{4ABF1FB7-52AC-48CB-B930-71C05F102912}" srcOrd="0" destOrd="0" parTransId="{D3005131-5A26-4C0D-8597-CB21446C4426}" sibTransId="{E407489B-7F75-4ABE-802F-53CFC9043FCD}"/>
    <dgm:cxn modelId="{115874E3-09C5-4D82-86D2-D6E0D130DFF5}" srcId="{AA4E7714-3CB2-4A58-9C08-66194812AF0B}" destId="{2D8C4458-EEDE-422A-B4FF-B7332A5CEED6}" srcOrd="3" destOrd="0" parTransId="{1C5CC347-55BD-4D09-9A53-321894E3FC48}" sibTransId="{BF0C7215-AED9-4CA2-A094-87187667E354}"/>
    <dgm:cxn modelId="{35354D00-3D97-40E9-B472-6A253E7C6C06}" type="presParOf" srcId="{181DA19A-30DA-4933-A8BA-5BBD377BD9F1}" destId="{181A3493-07BB-4FC6-919B-6A55A9CB238D}" srcOrd="0" destOrd="0" presId="urn:microsoft.com/office/officeart/2005/8/layout/cycle3"/>
    <dgm:cxn modelId="{6B0A66D1-C8BD-4BF9-8A04-12E68A791760}" type="presParOf" srcId="{181A3493-07BB-4FC6-919B-6A55A9CB238D}" destId="{BE881F03-12A9-4217-B39E-F74317DDE378}" srcOrd="0" destOrd="0" presId="urn:microsoft.com/office/officeart/2005/8/layout/cycle3"/>
    <dgm:cxn modelId="{93CCA07C-1408-4D08-BD82-B31407C3502B}" type="presParOf" srcId="{181A3493-07BB-4FC6-919B-6A55A9CB238D}" destId="{485D3980-8F2E-4237-9D75-F09FA5E56A8B}" srcOrd="1" destOrd="0" presId="urn:microsoft.com/office/officeart/2005/8/layout/cycle3"/>
    <dgm:cxn modelId="{56509E47-2FB4-4057-9476-AEAA0DB22A0D}" type="presParOf" srcId="{181A3493-07BB-4FC6-919B-6A55A9CB238D}" destId="{D8D80128-1579-442A-9134-6B344D691F28}" srcOrd="2" destOrd="0" presId="urn:microsoft.com/office/officeart/2005/8/layout/cycle3"/>
    <dgm:cxn modelId="{13EAC27E-B82A-43AB-89D5-31C0909E6315}" type="presParOf" srcId="{181A3493-07BB-4FC6-919B-6A55A9CB238D}" destId="{6CD83281-90A0-4050-BF30-4F1457857736}" srcOrd="3" destOrd="0" presId="urn:microsoft.com/office/officeart/2005/8/layout/cycle3"/>
    <dgm:cxn modelId="{41A7ECA5-E720-4EBB-8AF6-5166CA8F346E}" type="presParOf" srcId="{181A3493-07BB-4FC6-919B-6A55A9CB238D}" destId="{ACB77B4F-4010-470E-8DA9-F203E0845B3C}" srcOrd="4" destOrd="0" presId="urn:microsoft.com/office/officeart/2005/8/layout/cycle3"/>
    <dgm:cxn modelId="{33AF52A5-7876-43E8-8280-028896D2A385}" type="presParOf" srcId="{181A3493-07BB-4FC6-919B-6A55A9CB238D}" destId="{A3A34743-96A1-49D7-BCBF-38516B421AE3}" srcOrd="5" destOrd="0" presId="urn:microsoft.com/office/officeart/2005/8/layout/cycle3"/>
    <dgm:cxn modelId="{7C8A28F6-40C6-4C25-8D30-1D86E25B49AE}" type="presParOf" srcId="{181A3493-07BB-4FC6-919B-6A55A9CB238D}" destId="{67D1FA67-F8F3-4DB2-8B05-D495A61225B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926AC-93E4-4DCD-8B84-0C9D9CF83D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26424868-8BE0-400C-82F1-5E1AFAFAF81F}">
      <dgm:prSet phldrT="[文字]" custT="1"/>
      <dgm:spPr/>
      <dgm:t>
        <a:bodyPr/>
        <a:lstStyle/>
        <a:p>
          <a:r>
            <a:rPr lang="zh-TW" altLang="en-US" sz="3600" b="0" dirty="0" smtClean="0">
              <a:solidFill>
                <a:srgbClr val="0000FF"/>
              </a:solidFill>
              <a:latin typeface="華康唐風隸" pitchFamily="65" charset="-120"/>
              <a:ea typeface="華康唐風隸" pitchFamily="65" charset="-120"/>
            </a:rPr>
            <a:t>金馨獎</a:t>
          </a:r>
          <a:endParaRPr lang="zh-TW" altLang="en-US" sz="3600" b="0" dirty="0">
            <a:solidFill>
              <a:srgbClr val="0000FF"/>
            </a:solidFill>
            <a:latin typeface="華康唐風隸" pitchFamily="65" charset="-120"/>
            <a:ea typeface="華康唐風隸" pitchFamily="65" charset="-120"/>
          </a:endParaRPr>
        </a:p>
      </dgm:t>
    </dgm:pt>
    <dgm:pt modelId="{E1859C67-BF2F-4327-A593-BEFCBB966612}" type="parTrans" cxnId="{903E7AAC-0805-426D-8F32-DCDA2251A32E}">
      <dgm:prSet/>
      <dgm:spPr/>
      <dgm:t>
        <a:bodyPr/>
        <a:lstStyle/>
        <a:p>
          <a:endParaRPr lang="zh-TW" altLang="en-US"/>
        </a:p>
      </dgm:t>
    </dgm:pt>
    <dgm:pt modelId="{D82D1AD3-A9BD-42E6-9667-B2A89DA70E2E}" type="sibTrans" cxnId="{903E7AAC-0805-426D-8F32-DCDA2251A32E}">
      <dgm:prSet/>
      <dgm:spPr/>
      <dgm:t>
        <a:bodyPr/>
        <a:lstStyle/>
        <a:p>
          <a:endParaRPr lang="zh-TW" altLang="en-US"/>
        </a:p>
      </dgm:t>
    </dgm:pt>
    <dgm:pt modelId="{96BA551C-AD3F-427A-87FC-456EA8E7FBC1}">
      <dgm:prSet phldrT="[文字]" custT="1"/>
      <dgm:spPr/>
      <dgm:t>
        <a:bodyPr/>
        <a:lstStyle/>
        <a:p>
          <a:r>
            <a:rPr lang="zh-TW" altLang="en-US" sz="3200" b="0" dirty="0" smtClean="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rPr>
            <a:t>團體獎</a:t>
          </a:r>
          <a:endParaRPr lang="zh-TW" altLang="en-US" sz="3200" b="0" dirty="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endParaRPr>
        </a:p>
      </dgm:t>
    </dgm:pt>
    <dgm:pt modelId="{BDB00EC2-CC53-4688-947E-980E42E5BF2D}" type="parTrans" cxnId="{3868741C-B8B7-40F4-99E6-6D4BF1E74BD7}">
      <dgm:prSet/>
      <dgm:spPr/>
      <dgm:t>
        <a:bodyPr/>
        <a:lstStyle/>
        <a:p>
          <a:endParaRPr lang="zh-TW" altLang="en-US"/>
        </a:p>
      </dgm:t>
    </dgm:pt>
    <dgm:pt modelId="{1C8E12E3-27B2-462E-ACB2-A63A2BEAD967}" type="sibTrans" cxnId="{3868741C-B8B7-40F4-99E6-6D4BF1E74BD7}">
      <dgm:prSet/>
      <dgm:spPr/>
      <dgm:t>
        <a:bodyPr/>
        <a:lstStyle/>
        <a:p>
          <a:endParaRPr lang="zh-TW" altLang="en-US"/>
        </a:p>
      </dgm:t>
    </dgm:pt>
    <dgm:pt modelId="{074D81B5-168C-4009-98A1-F48E85838D1D}">
      <dgm:prSet phldrT="[文字]" custT="1"/>
      <dgm:spPr/>
      <dgm:t>
        <a:bodyPr/>
        <a:lstStyle/>
        <a:p>
          <a:pPr>
            <a:lnSpc>
              <a:spcPts val="3000"/>
            </a:lnSpc>
            <a:spcAft>
              <a:spcPts val="0"/>
            </a:spcAft>
          </a:pPr>
          <a:r>
            <a:rPr lang="zh-TW" altLang="en-US" sz="2400" b="1" dirty="0" smtClean="0">
              <a:solidFill>
                <a:srgbClr val="008000"/>
              </a:solidFill>
              <a:effectLst>
                <a:outerShdw blurRad="38100" dist="38100" dir="2700000" algn="tl">
                  <a:srgbClr val="000000">
                    <a:alpha val="43137"/>
                  </a:srgbClr>
                </a:outerShdw>
              </a:effectLst>
              <a:latin typeface="標楷體" pitchFamily="65" charset="-120"/>
              <a:ea typeface="標楷體" pitchFamily="65" charset="-120"/>
            </a:rPr>
            <a:t>第三組：</a:t>
          </a:r>
          <a:endParaRPr lang="en-US" altLang="zh-TW" sz="2400" b="1" dirty="0" smtClean="0">
            <a:solidFill>
              <a:srgbClr val="008000"/>
            </a:solidFill>
            <a:effectLst>
              <a:outerShdw blurRad="38100" dist="38100" dir="2700000" algn="tl">
                <a:srgbClr val="000000">
                  <a:alpha val="43137"/>
                </a:srgbClr>
              </a:outerShdw>
            </a:effectLst>
            <a:latin typeface="標楷體" pitchFamily="65" charset="-120"/>
            <a:ea typeface="標楷體" pitchFamily="65" charset="-120"/>
          </a:endParaRPr>
        </a:p>
        <a:p>
          <a:pPr>
            <a:lnSpc>
              <a:spcPts val="3000"/>
            </a:lnSpc>
            <a:spcAft>
              <a:spcPts val="0"/>
            </a:spcAft>
          </a:pPr>
          <a:r>
            <a:rPr lang="zh-TW" altLang="en-US" sz="2400" b="1" spc="-200" baseline="0" dirty="0" smtClean="0">
              <a:solidFill>
                <a:srgbClr val="008000"/>
              </a:solidFill>
              <a:effectLst>
                <a:outerShdw blurRad="38100" dist="38100" dir="2700000" algn="tl">
                  <a:srgbClr val="000000">
                    <a:alpha val="43137"/>
                  </a:srgbClr>
                </a:outerShdw>
              </a:effectLst>
              <a:latin typeface="標楷體" pitchFamily="65" charset="-120"/>
              <a:ea typeface="標楷體" pitchFamily="65" charset="-120"/>
            </a:rPr>
            <a:t>直轄市政府及準直轄市政府</a:t>
          </a:r>
          <a:endParaRPr lang="zh-TW" altLang="en-US" sz="2400" spc="-200" baseline="0" dirty="0"/>
        </a:p>
      </dgm:t>
    </dgm:pt>
    <dgm:pt modelId="{B8A33BA8-5FF5-457D-98B4-B7BB04F29D87}" type="parTrans" cxnId="{0EC514DA-2D27-4492-A7C9-ABAA78BAF9DA}">
      <dgm:prSet/>
      <dgm:spPr/>
      <dgm:t>
        <a:bodyPr/>
        <a:lstStyle/>
        <a:p>
          <a:endParaRPr lang="zh-TW" altLang="en-US"/>
        </a:p>
      </dgm:t>
    </dgm:pt>
    <dgm:pt modelId="{E9683844-F73F-475E-B34A-3B57C5401CC3}" type="sibTrans" cxnId="{0EC514DA-2D27-4492-A7C9-ABAA78BAF9DA}">
      <dgm:prSet/>
      <dgm:spPr/>
      <dgm:t>
        <a:bodyPr/>
        <a:lstStyle/>
        <a:p>
          <a:endParaRPr lang="zh-TW" altLang="en-US"/>
        </a:p>
      </dgm:t>
    </dgm:pt>
    <dgm:pt modelId="{9832BC41-60AC-4F97-9587-DBC879BE773F}">
      <dgm:prSet phldrT="[文字]" custT="1"/>
      <dgm:spPr/>
      <dgm:t>
        <a:bodyPr/>
        <a:lstStyle/>
        <a:p>
          <a:r>
            <a:rPr lang="zh-TW" altLang="en-US" sz="3200" b="0" dirty="0" smtClean="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rPr>
            <a:t>特別事蹟獎</a:t>
          </a:r>
          <a:endParaRPr lang="zh-TW" altLang="en-US" sz="3200" b="0" dirty="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endParaRPr>
        </a:p>
      </dgm:t>
    </dgm:pt>
    <dgm:pt modelId="{EDD08082-10DF-48C6-85E5-285606142094}" type="parTrans" cxnId="{24F8CEA2-3158-4335-9E3C-510D6AC077DA}">
      <dgm:prSet/>
      <dgm:spPr/>
      <dgm:t>
        <a:bodyPr/>
        <a:lstStyle/>
        <a:p>
          <a:endParaRPr lang="zh-TW" altLang="en-US"/>
        </a:p>
      </dgm:t>
    </dgm:pt>
    <dgm:pt modelId="{95444D8A-56F0-48C2-87E4-2B69344F69DF}" type="sibTrans" cxnId="{24F8CEA2-3158-4335-9E3C-510D6AC077DA}">
      <dgm:prSet/>
      <dgm:spPr/>
      <dgm:t>
        <a:bodyPr/>
        <a:lstStyle/>
        <a:p>
          <a:endParaRPr lang="zh-TW" altLang="en-US"/>
        </a:p>
      </dgm:t>
    </dgm:pt>
    <dgm:pt modelId="{DFC95BB0-E8BA-4CB4-9CC1-26BF9628988A}">
      <dgm:prSet custT="1"/>
      <dgm:spPr/>
      <dgm:t>
        <a:bodyPr/>
        <a:lstStyle/>
        <a:p>
          <a:r>
            <a:rPr lang="x-none" altLang="zh-TW" sz="1800" b="1" spc="-200" baseline="0" dirty="0" smtClean="0">
              <a:latin typeface="標楷體" pitchFamily="65" charset="-120"/>
              <a:ea typeface="標楷體" pitchFamily="65" charset="-120"/>
            </a:rPr>
            <a:t>各機關當年度推動性別主流化創新措施，具有績效且足以作為他機關學習對象者，得自行填報申請表參選。</a:t>
          </a:r>
          <a:endParaRPr lang="zh-TW" altLang="en-US" sz="1800" spc="-200" baseline="0" dirty="0"/>
        </a:p>
      </dgm:t>
    </dgm:pt>
    <dgm:pt modelId="{EEAB9634-0D50-4FE0-B71E-767CD99D685E}" type="parTrans" cxnId="{9010A3D9-17D2-4628-B851-B64EA2DA98A9}">
      <dgm:prSet/>
      <dgm:spPr/>
      <dgm:t>
        <a:bodyPr/>
        <a:lstStyle/>
        <a:p>
          <a:endParaRPr lang="zh-TW" altLang="en-US"/>
        </a:p>
      </dgm:t>
    </dgm:pt>
    <dgm:pt modelId="{8B9278A8-A7A0-40DE-AEEE-95A253191517}" type="sibTrans" cxnId="{9010A3D9-17D2-4628-B851-B64EA2DA98A9}">
      <dgm:prSet/>
      <dgm:spPr/>
      <dgm:t>
        <a:bodyPr/>
        <a:lstStyle/>
        <a:p>
          <a:endParaRPr lang="zh-TW" altLang="en-US"/>
        </a:p>
      </dgm:t>
    </dgm:pt>
    <dgm:pt modelId="{49A1134E-3B73-4E31-B1A8-7537A69361E6}" type="pres">
      <dgm:prSet presAssocID="{F0E926AC-93E4-4DCD-8B84-0C9D9CF83D14}" presName="hierChild1" presStyleCnt="0">
        <dgm:presLayoutVars>
          <dgm:chPref val="1"/>
          <dgm:dir/>
          <dgm:animOne val="branch"/>
          <dgm:animLvl val="lvl"/>
          <dgm:resizeHandles/>
        </dgm:presLayoutVars>
      </dgm:prSet>
      <dgm:spPr/>
      <dgm:t>
        <a:bodyPr/>
        <a:lstStyle/>
        <a:p>
          <a:endParaRPr lang="zh-TW" altLang="en-US"/>
        </a:p>
      </dgm:t>
    </dgm:pt>
    <dgm:pt modelId="{1E6C0D77-FCDD-4F9A-99E2-33804BD77E58}" type="pres">
      <dgm:prSet presAssocID="{26424868-8BE0-400C-82F1-5E1AFAFAF81F}" presName="hierRoot1" presStyleCnt="0"/>
      <dgm:spPr/>
    </dgm:pt>
    <dgm:pt modelId="{853A8116-4B95-4944-BEFB-10ADCBD0D52A}" type="pres">
      <dgm:prSet presAssocID="{26424868-8BE0-400C-82F1-5E1AFAFAF81F}" presName="composite" presStyleCnt="0"/>
      <dgm:spPr/>
    </dgm:pt>
    <dgm:pt modelId="{C521325E-1B6C-4B57-8A1C-54F4D4A7D6E3}" type="pres">
      <dgm:prSet presAssocID="{26424868-8BE0-400C-82F1-5E1AFAFAF81F}" presName="background" presStyleLbl="node0" presStyleIdx="0" presStyleCnt="1"/>
      <dgm:spPr/>
    </dgm:pt>
    <dgm:pt modelId="{1ECEAF9A-4B85-4C4A-A405-ABFCB3000BFC}" type="pres">
      <dgm:prSet presAssocID="{26424868-8BE0-400C-82F1-5E1AFAFAF81F}" presName="text" presStyleLbl="fgAcc0" presStyleIdx="0" presStyleCnt="1" custScaleY="39028">
        <dgm:presLayoutVars>
          <dgm:chPref val="3"/>
        </dgm:presLayoutVars>
      </dgm:prSet>
      <dgm:spPr/>
      <dgm:t>
        <a:bodyPr/>
        <a:lstStyle/>
        <a:p>
          <a:endParaRPr lang="zh-TW" altLang="en-US"/>
        </a:p>
      </dgm:t>
    </dgm:pt>
    <dgm:pt modelId="{5336DE32-87EA-4C6B-8579-AFDF6D97F427}" type="pres">
      <dgm:prSet presAssocID="{26424868-8BE0-400C-82F1-5E1AFAFAF81F}" presName="hierChild2" presStyleCnt="0"/>
      <dgm:spPr/>
    </dgm:pt>
    <dgm:pt modelId="{94FD38B7-9D5E-4E11-AF02-5C343DD089E8}" type="pres">
      <dgm:prSet presAssocID="{BDB00EC2-CC53-4688-947E-980E42E5BF2D}" presName="Name10" presStyleLbl="parChTrans1D2" presStyleIdx="0" presStyleCnt="2"/>
      <dgm:spPr/>
      <dgm:t>
        <a:bodyPr/>
        <a:lstStyle/>
        <a:p>
          <a:endParaRPr lang="zh-TW" altLang="en-US"/>
        </a:p>
      </dgm:t>
    </dgm:pt>
    <dgm:pt modelId="{6284A99A-B7D4-44C8-82E9-4E9FA56169C7}" type="pres">
      <dgm:prSet presAssocID="{96BA551C-AD3F-427A-87FC-456EA8E7FBC1}" presName="hierRoot2" presStyleCnt="0"/>
      <dgm:spPr/>
    </dgm:pt>
    <dgm:pt modelId="{7A6CB687-A3C7-4032-9BBE-6AD390ACC540}" type="pres">
      <dgm:prSet presAssocID="{96BA551C-AD3F-427A-87FC-456EA8E7FBC1}" presName="composite2" presStyleCnt="0"/>
      <dgm:spPr/>
    </dgm:pt>
    <dgm:pt modelId="{92BC2C4A-8141-4839-872F-C39C222E2643}" type="pres">
      <dgm:prSet presAssocID="{96BA551C-AD3F-427A-87FC-456EA8E7FBC1}" presName="background2" presStyleLbl="node2" presStyleIdx="0" presStyleCnt="2"/>
      <dgm:spPr/>
    </dgm:pt>
    <dgm:pt modelId="{751BAA20-2E85-4629-BB03-01D8882F3E25}" type="pres">
      <dgm:prSet presAssocID="{96BA551C-AD3F-427A-87FC-456EA8E7FBC1}" presName="text2" presStyleLbl="fgAcc2" presStyleIdx="0" presStyleCnt="2" custScaleX="87354" custScaleY="32624" custLinFactNeighborX="1936" custLinFactNeighborY="2274">
        <dgm:presLayoutVars>
          <dgm:chPref val="3"/>
        </dgm:presLayoutVars>
      </dgm:prSet>
      <dgm:spPr/>
      <dgm:t>
        <a:bodyPr/>
        <a:lstStyle/>
        <a:p>
          <a:endParaRPr lang="zh-TW" altLang="en-US"/>
        </a:p>
      </dgm:t>
    </dgm:pt>
    <dgm:pt modelId="{440E43B6-277E-462B-ADB5-529A65630634}" type="pres">
      <dgm:prSet presAssocID="{96BA551C-AD3F-427A-87FC-456EA8E7FBC1}" presName="hierChild3" presStyleCnt="0"/>
      <dgm:spPr/>
    </dgm:pt>
    <dgm:pt modelId="{8F563F8E-CD10-4099-A7AC-42DED9ACF4BB}" type="pres">
      <dgm:prSet presAssocID="{B8A33BA8-5FF5-457D-98B4-B7BB04F29D87}" presName="Name17" presStyleLbl="parChTrans1D3" presStyleIdx="0" presStyleCnt="2"/>
      <dgm:spPr/>
      <dgm:t>
        <a:bodyPr/>
        <a:lstStyle/>
        <a:p>
          <a:endParaRPr lang="zh-TW" altLang="en-US"/>
        </a:p>
      </dgm:t>
    </dgm:pt>
    <dgm:pt modelId="{9B53788F-C43E-4696-B333-36BB43D40F67}" type="pres">
      <dgm:prSet presAssocID="{074D81B5-168C-4009-98A1-F48E85838D1D}" presName="hierRoot3" presStyleCnt="0"/>
      <dgm:spPr/>
    </dgm:pt>
    <dgm:pt modelId="{0B8FBC97-BE06-4FD8-B123-CE4141CAD42C}" type="pres">
      <dgm:prSet presAssocID="{074D81B5-168C-4009-98A1-F48E85838D1D}" presName="composite3" presStyleCnt="0"/>
      <dgm:spPr/>
    </dgm:pt>
    <dgm:pt modelId="{D21CA0A3-865B-47F3-A7B0-FAD872D2AB8C}" type="pres">
      <dgm:prSet presAssocID="{074D81B5-168C-4009-98A1-F48E85838D1D}" presName="background3" presStyleLbl="node3" presStyleIdx="0" presStyleCnt="2"/>
      <dgm:spPr/>
    </dgm:pt>
    <dgm:pt modelId="{AFDE440C-DB40-43B7-A483-4077C5FA6755}" type="pres">
      <dgm:prSet presAssocID="{074D81B5-168C-4009-98A1-F48E85838D1D}" presName="text3" presStyleLbl="fgAcc3" presStyleIdx="0" presStyleCnt="2" custScaleX="160583" custScaleY="53425">
        <dgm:presLayoutVars>
          <dgm:chPref val="3"/>
        </dgm:presLayoutVars>
      </dgm:prSet>
      <dgm:spPr/>
      <dgm:t>
        <a:bodyPr/>
        <a:lstStyle/>
        <a:p>
          <a:endParaRPr lang="zh-TW" altLang="en-US"/>
        </a:p>
      </dgm:t>
    </dgm:pt>
    <dgm:pt modelId="{8CD379EA-106B-4E8C-8C84-186C9E487D44}" type="pres">
      <dgm:prSet presAssocID="{074D81B5-168C-4009-98A1-F48E85838D1D}" presName="hierChild4" presStyleCnt="0"/>
      <dgm:spPr/>
    </dgm:pt>
    <dgm:pt modelId="{B880CE2F-0211-4F92-A660-E0EB6EDC6781}" type="pres">
      <dgm:prSet presAssocID="{EDD08082-10DF-48C6-85E5-285606142094}" presName="Name10" presStyleLbl="parChTrans1D2" presStyleIdx="1" presStyleCnt="2"/>
      <dgm:spPr/>
      <dgm:t>
        <a:bodyPr/>
        <a:lstStyle/>
        <a:p>
          <a:endParaRPr lang="zh-TW" altLang="en-US"/>
        </a:p>
      </dgm:t>
    </dgm:pt>
    <dgm:pt modelId="{AEC4E1EA-3DA7-496A-AAC7-46BD90C200D2}" type="pres">
      <dgm:prSet presAssocID="{9832BC41-60AC-4F97-9587-DBC879BE773F}" presName="hierRoot2" presStyleCnt="0"/>
      <dgm:spPr/>
    </dgm:pt>
    <dgm:pt modelId="{FE3056E1-6837-42E2-99FE-4CF4CAA3C6E1}" type="pres">
      <dgm:prSet presAssocID="{9832BC41-60AC-4F97-9587-DBC879BE773F}" presName="composite2" presStyleCnt="0"/>
      <dgm:spPr/>
    </dgm:pt>
    <dgm:pt modelId="{1E86B5C8-3024-4D59-AB87-B7859859CB3A}" type="pres">
      <dgm:prSet presAssocID="{9832BC41-60AC-4F97-9587-DBC879BE773F}" presName="background2" presStyleLbl="node2" presStyleIdx="1" presStyleCnt="2"/>
      <dgm:spPr/>
    </dgm:pt>
    <dgm:pt modelId="{244D8122-C1FE-42F5-BDF1-065CD7A0FC69}" type="pres">
      <dgm:prSet presAssocID="{9832BC41-60AC-4F97-9587-DBC879BE773F}" presName="text2" presStyleLbl="fgAcc2" presStyleIdx="1" presStyleCnt="2" custScaleX="104666" custScaleY="28633">
        <dgm:presLayoutVars>
          <dgm:chPref val="3"/>
        </dgm:presLayoutVars>
      </dgm:prSet>
      <dgm:spPr/>
      <dgm:t>
        <a:bodyPr/>
        <a:lstStyle/>
        <a:p>
          <a:endParaRPr lang="zh-TW" altLang="en-US"/>
        </a:p>
      </dgm:t>
    </dgm:pt>
    <dgm:pt modelId="{EE218A25-76DD-42D0-AAE2-B04B7382D872}" type="pres">
      <dgm:prSet presAssocID="{9832BC41-60AC-4F97-9587-DBC879BE773F}" presName="hierChild3" presStyleCnt="0"/>
      <dgm:spPr/>
    </dgm:pt>
    <dgm:pt modelId="{A6F64135-942A-4FF4-A76E-C261E098EBAE}" type="pres">
      <dgm:prSet presAssocID="{EEAB9634-0D50-4FE0-B71E-767CD99D685E}" presName="Name17" presStyleLbl="parChTrans1D3" presStyleIdx="1" presStyleCnt="2"/>
      <dgm:spPr/>
      <dgm:t>
        <a:bodyPr/>
        <a:lstStyle/>
        <a:p>
          <a:endParaRPr lang="zh-TW" altLang="en-US"/>
        </a:p>
      </dgm:t>
    </dgm:pt>
    <dgm:pt modelId="{D5D6CE72-9964-4464-BE84-F27EBDB2395D}" type="pres">
      <dgm:prSet presAssocID="{DFC95BB0-E8BA-4CB4-9CC1-26BF9628988A}" presName="hierRoot3" presStyleCnt="0"/>
      <dgm:spPr/>
    </dgm:pt>
    <dgm:pt modelId="{DCB979E9-FA94-4048-8655-4648879425CF}" type="pres">
      <dgm:prSet presAssocID="{DFC95BB0-E8BA-4CB4-9CC1-26BF9628988A}" presName="composite3" presStyleCnt="0"/>
      <dgm:spPr/>
    </dgm:pt>
    <dgm:pt modelId="{4475AEC0-5CB0-4E25-8AF5-B08838F4BCB8}" type="pres">
      <dgm:prSet presAssocID="{DFC95BB0-E8BA-4CB4-9CC1-26BF9628988A}" presName="background3" presStyleLbl="node3" presStyleIdx="1" presStyleCnt="2"/>
      <dgm:spPr/>
    </dgm:pt>
    <dgm:pt modelId="{210F3C59-5392-4F0E-92D4-884CD5C690DC}" type="pres">
      <dgm:prSet presAssocID="{DFC95BB0-E8BA-4CB4-9CC1-26BF9628988A}" presName="text3" presStyleLbl="fgAcc3" presStyleIdx="1" presStyleCnt="2" custScaleX="156361" custScaleY="61222">
        <dgm:presLayoutVars>
          <dgm:chPref val="3"/>
        </dgm:presLayoutVars>
      </dgm:prSet>
      <dgm:spPr/>
      <dgm:t>
        <a:bodyPr/>
        <a:lstStyle/>
        <a:p>
          <a:endParaRPr lang="zh-TW" altLang="en-US"/>
        </a:p>
      </dgm:t>
    </dgm:pt>
    <dgm:pt modelId="{3CC6946C-54AC-46B9-A982-554C2D61E035}" type="pres">
      <dgm:prSet presAssocID="{DFC95BB0-E8BA-4CB4-9CC1-26BF9628988A}" presName="hierChild4" presStyleCnt="0"/>
      <dgm:spPr/>
    </dgm:pt>
  </dgm:ptLst>
  <dgm:cxnLst>
    <dgm:cxn modelId="{48EF5AFE-F117-46CC-AAB7-BE367E0A3AC8}" type="presOf" srcId="{B8A33BA8-5FF5-457D-98B4-B7BB04F29D87}" destId="{8F563F8E-CD10-4099-A7AC-42DED9ACF4BB}" srcOrd="0" destOrd="0" presId="urn:microsoft.com/office/officeart/2005/8/layout/hierarchy1"/>
    <dgm:cxn modelId="{6E4D131F-DF30-4E79-ABDF-F78C152EB047}" type="presOf" srcId="{DFC95BB0-E8BA-4CB4-9CC1-26BF9628988A}" destId="{210F3C59-5392-4F0E-92D4-884CD5C690DC}" srcOrd="0" destOrd="0" presId="urn:microsoft.com/office/officeart/2005/8/layout/hierarchy1"/>
    <dgm:cxn modelId="{9010A3D9-17D2-4628-B851-B64EA2DA98A9}" srcId="{9832BC41-60AC-4F97-9587-DBC879BE773F}" destId="{DFC95BB0-E8BA-4CB4-9CC1-26BF9628988A}" srcOrd="0" destOrd="0" parTransId="{EEAB9634-0D50-4FE0-B71E-767CD99D685E}" sibTransId="{8B9278A8-A7A0-40DE-AEEE-95A253191517}"/>
    <dgm:cxn modelId="{A09B62FC-138E-44B7-AA18-38B038A36192}" type="presOf" srcId="{96BA551C-AD3F-427A-87FC-456EA8E7FBC1}" destId="{751BAA20-2E85-4629-BB03-01D8882F3E25}" srcOrd="0" destOrd="0" presId="urn:microsoft.com/office/officeart/2005/8/layout/hierarchy1"/>
    <dgm:cxn modelId="{A462E067-AF0E-4EF2-B69E-983A05A22D99}" type="presOf" srcId="{EDD08082-10DF-48C6-85E5-285606142094}" destId="{B880CE2F-0211-4F92-A660-E0EB6EDC6781}" srcOrd="0" destOrd="0" presId="urn:microsoft.com/office/officeart/2005/8/layout/hierarchy1"/>
    <dgm:cxn modelId="{39331B0F-9904-4576-BD72-79618480CB80}" type="presOf" srcId="{BDB00EC2-CC53-4688-947E-980E42E5BF2D}" destId="{94FD38B7-9D5E-4E11-AF02-5C343DD089E8}" srcOrd="0" destOrd="0" presId="urn:microsoft.com/office/officeart/2005/8/layout/hierarchy1"/>
    <dgm:cxn modelId="{065EAF2D-C747-4A67-BCBF-BA5559797DAE}" type="presOf" srcId="{EEAB9634-0D50-4FE0-B71E-767CD99D685E}" destId="{A6F64135-942A-4FF4-A76E-C261E098EBAE}" srcOrd="0" destOrd="0" presId="urn:microsoft.com/office/officeart/2005/8/layout/hierarchy1"/>
    <dgm:cxn modelId="{ACF311AE-002D-4820-BA8D-EFD549364F7F}" type="presOf" srcId="{074D81B5-168C-4009-98A1-F48E85838D1D}" destId="{AFDE440C-DB40-43B7-A483-4077C5FA6755}" srcOrd="0" destOrd="0" presId="urn:microsoft.com/office/officeart/2005/8/layout/hierarchy1"/>
    <dgm:cxn modelId="{903E7AAC-0805-426D-8F32-DCDA2251A32E}" srcId="{F0E926AC-93E4-4DCD-8B84-0C9D9CF83D14}" destId="{26424868-8BE0-400C-82F1-5E1AFAFAF81F}" srcOrd="0" destOrd="0" parTransId="{E1859C67-BF2F-4327-A593-BEFCBB966612}" sibTransId="{D82D1AD3-A9BD-42E6-9667-B2A89DA70E2E}"/>
    <dgm:cxn modelId="{ABFCAED6-AE99-400E-924F-B6DB0E8A9122}" type="presOf" srcId="{9832BC41-60AC-4F97-9587-DBC879BE773F}" destId="{244D8122-C1FE-42F5-BDF1-065CD7A0FC69}" srcOrd="0" destOrd="0" presId="urn:microsoft.com/office/officeart/2005/8/layout/hierarchy1"/>
    <dgm:cxn modelId="{3868741C-B8B7-40F4-99E6-6D4BF1E74BD7}" srcId="{26424868-8BE0-400C-82F1-5E1AFAFAF81F}" destId="{96BA551C-AD3F-427A-87FC-456EA8E7FBC1}" srcOrd="0" destOrd="0" parTransId="{BDB00EC2-CC53-4688-947E-980E42E5BF2D}" sibTransId="{1C8E12E3-27B2-462E-ACB2-A63A2BEAD967}"/>
    <dgm:cxn modelId="{34B30BE0-5359-49B6-8657-AA4D22BF289B}" type="presOf" srcId="{26424868-8BE0-400C-82F1-5E1AFAFAF81F}" destId="{1ECEAF9A-4B85-4C4A-A405-ABFCB3000BFC}" srcOrd="0" destOrd="0" presId="urn:microsoft.com/office/officeart/2005/8/layout/hierarchy1"/>
    <dgm:cxn modelId="{34F17400-7CFF-49A4-AD7D-47CEF9B015E3}" type="presOf" srcId="{F0E926AC-93E4-4DCD-8B84-0C9D9CF83D14}" destId="{49A1134E-3B73-4E31-B1A8-7537A69361E6}" srcOrd="0" destOrd="0" presId="urn:microsoft.com/office/officeart/2005/8/layout/hierarchy1"/>
    <dgm:cxn modelId="{24F8CEA2-3158-4335-9E3C-510D6AC077DA}" srcId="{26424868-8BE0-400C-82F1-5E1AFAFAF81F}" destId="{9832BC41-60AC-4F97-9587-DBC879BE773F}" srcOrd="1" destOrd="0" parTransId="{EDD08082-10DF-48C6-85E5-285606142094}" sibTransId="{95444D8A-56F0-48C2-87E4-2B69344F69DF}"/>
    <dgm:cxn modelId="{0EC514DA-2D27-4492-A7C9-ABAA78BAF9DA}" srcId="{96BA551C-AD3F-427A-87FC-456EA8E7FBC1}" destId="{074D81B5-168C-4009-98A1-F48E85838D1D}" srcOrd="0" destOrd="0" parTransId="{B8A33BA8-5FF5-457D-98B4-B7BB04F29D87}" sibTransId="{E9683844-F73F-475E-B34A-3B57C5401CC3}"/>
    <dgm:cxn modelId="{46F3D22F-34E0-45B4-891F-6C331A083381}" type="presParOf" srcId="{49A1134E-3B73-4E31-B1A8-7537A69361E6}" destId="{1E6C0D77-FCDD-4F9A-99E2-33804BD77E58}" srcOrd="0" destOrd="0" presId="urn:microsoft.com/office/officeart/2005/8/layout/hierarchy1"/>
    <dgm:cxn modelId="{9BCC0EDC-9C39-4FD6-9FF0-93781982B93E}" type="presParOf" srcId="{1E6C0D77-FCDD-4F9A-99E2-33804BD77E58}" destId="{853A8116-4B95-4944-BEFB-10ADCBD0D52A}" srcOrd="0" destOrd="0" presId="urn:microsoft.com/office/officeart/2005/8/layout/hierarchy1"/>
    <dgm:cxn modelId="{38ABA23B-E373-4650-B88D-5F05319BC39C}" type="presParOf" srcId="{853A8116-4B95-4944-BEFB-10ADCBD0D52A}" destId="{C521325E-1B6C-4B57-8A1C-54F4D4A7D6E3}" srcOrd="0" destOrd="0" presId="urn:microsoft.com/office/officeart/2005/8/layout/hierarchy1"/>
    <dgm:cxn modelId="{A84F480F-DF09-4D8A-82C2-454CFF7F657A}" type="presParOf" srcId="{853A8116-4B95-4944-BEFB-10ADCBD0D52A}" destId="{1ECEAF9A-4B85-4C4A-A405-ABFCB3000BFC}" srcOrd="1" destOrd="0" presId="urn:microsoft.com/office/officeart/2005/8/layout/hierarchy1"/>
    <dgm:cxn modelId="{9BA59825-9F58-4253-BE20-2EE8AAD61A34}" type="presParOf" srcId="{1E6C0D77-FCDD-4F9A-99E2-33804BD77E58}" destId="{5336DE32-87EA-4C6B-8579-AFDF6D97F427}" srcOrd="1" destOrd="0" presId="urn:microsoft.com/office/officeart/2005/8/layout/hierarchy1"/>
    <dgm:cxn modelId="{1AB12B90-6BA5-4810-B529-8006068BCE2A}" type="presParOf" srcId="{5336DE32-87EA-4C6B-8579-AFDF6D97F427}" destId="{94FD38B7-9D5E-4E11-AF02-5C343DD089E8}" srcOrd="0" destOrd="0" presId="urn:microsoft.com/office/officeart/2005/8/layout/hierarchy1"/>
    <dgm:cxn modelId="{BDDCDE9F-4DED-45D2-84FF-CA33044F9E20}" type="presParOf" srcId="{5336DE32-87EA-4C6B-8579-AFDF6D97F427}" destId="{6284A99A-B7D4-44C8-82E9-4E9FA56169C7}" srcOrd="1" destOrd="0" presId="urn:microsoft.com/office/officeart/2005/8/layout/hierarchy1"/>
    <dgm:cxn modelId="{FB5E0728-67AB-4789-A076-CCBBF7E65E1A}" type="presParOf" srcId="{6284A99A-B7D4-44C8-82E9-4E9FA56169C7}" destId="{7A6CB687-A3C7-4032-9BBE-6AD390ACC540}" srcOrd="0" destOrd="0" presId="urn:microsoft.com/office/officeart/2005/8/layout/hierarchy1"/>
    <dgm:cxn modelId="{C14C711C-EA88-4E48-9FE2-7306E6F20C1D}" type="presParOf" srcId="{7A6CB687-A3C7-4032-9BBE-6AD390ACC540}" destId="{92BC2C4A-8141-4839-872F-C39C222E2643}" srcOrd="0" destOrd="0" presId="urn:microsoft.com/office/officeart/2005/8/layout/hierarchy1"/>
    <dgm:cxn modelId="{6CB9FB08-6303-481C-ADA3-1D185FD63FE9}" type="presParOf" srcId="{7A6CB687-A3C7-4032-9BBE-6AD390ACC540}" destId="{751BAA20-2E85-4629-BB03-01D8882F3E25}" srcOrd="1" destOrd="0" presId="urn:microsoft.com/office/officeart/2005/8/layout/hierarchy1"/>
    <dgm:cxn modelId="{ADA84ACD-E2A5-40BF-8381-5638D03E273E}" type="presParOf" srcId="{6284A99A-B7D4-44C8-82E9-4E9FA56169C7}" destId="{440E43B6-277E-462B-ADB5-529A65630634}" srcOrd="1" destOrd="0" presId="urn:microsoft.com/office/officeart/2005/8/layout/hierarchy1"/>
    <dgm:cxn modelId="{E1957FD5-7CFE-4CCB-8BEA-87A6927DAA29}" type="presParOf" srcId="{440E43B6-277E-462B-ADB5-529A65630634}" destId="{8F563F8E-CD10-4099-A7AC-42DED9ACF4BB}" srcOrd="0" destOrd="0" presId="urn:microsoft.com/office/officeart/2005/8/layout/hierarchy1"/>
    <dgm:cxn modelId="{F60ECE6C-5095-4AF0-87E0-4D865DA387F1}" type="presParOf" srcId="{440E43B6-277E-462B-ADB5-529A65630634}" destId="{9B53788F-C43E-4696-B333-36BB43D40F67}" srcOrd="1" destOrd="0" presId="urn:microsoft.com/office/officeart/2005/8/layout/hierarchy1"/>
    <dgm:cxn modelId="{52BE4581-145D-4BC1-9B18-0AC205E1F691}" type="presParOf" srcId="{9B53788F-C43E-4696-B333-36BB43D40F67}" destId="{0B8FBC97-BE06-4FD8-B123-CE4141CAD42C}" srcOrd="0" destOrd="0" presId="urn:microsoft.com/office/officeart/2005/8/layout/hierarchy1"/>
    <dgm:cxn modelId="{7A371891-1167-40C2-92EB-999419671F3E}" type="presParOf" srcId="{0B8FBC97-BE06-4FD8-B123-CE4141CAD42C}" destId="{D21CA0A3-865B-47F3-A7B0-FAD872D2AB8C}" srcOrd="0" destOrd="0" presId="urn:microsoft.com/office/officeart/2005/8/layout/hierarchy1"/>
    <dgm:cxn modelId="{D7AFBCED-7932-40F2-AE2A-7CDEB4AB908F}" type="presParOf" srcId="{0B8FBC97-BE06-4FD8-B123-CE4141CAD42C}" destId="{AFDE440C-DB40-43B7-A483-4077C5FA6755}" srcOrd="1" destOrd="0" presId="urn:microsoft.com/office/officeart/2005/8/layout/hierarchy1"/>
    <dgm:cxn modelId="{D5FBAB5B-E2CD-4EEE-9E49-9C644CDBBD31}" type="presParOf" srcId="{9B53788F-C43E-4696-B333-36BB43D40F67}" destId="{8CD379EA-106B-4E8C-8C84-186C9E487D44}" srcOrd="1" destOrd="0" presId="urn:microsoft.com/office/officeart/2005/8/layout/hierarchy1"/>
    <dgm:cxn modelId="{F9B6A8ED-9B18-4AE6-9A40-5AFA9C6DC02E}" type="presParOf" srcId="{5336DE32-87EA-4C6B-8579-AFDF6D97F427}" destId="{B880CE2F-0211-4F92-A660-E0EB6EDC6781}" srcOrd="2" destOrd="0" presId="urn:microsoft.com/office/officeart/2005/8/layout/hierarchy1"/>
    <dgm:cxn modelId="{AEE9D887-9957-4F2E-AFEC-53F91DD2D16E}" type="presParOf" srcId="{5336DE32-87EA-4C6B-8579-AFDF6D97F427}" destId="{AEC4E1EA-3DA7-496A-AAC7-46BD90C200D2}" srcOrd="3" destOrd="0" presId="urn:microsoft.com/office/officeart/2005/8/layout/hierarchy1"/>
    <dgm:cxn modelId="{9CAC5304-575D-416F-8820-5C8282A8BAC4}" type="presParOf" srcId="{AEC4E1EA-3DA7-496A-AAC7-46BD90C200D2}" destId="{FE3056E1-6837-42E2-99FE-4CF4CAA3C6E1}" srcOrd="0" destOrd="0" presId="urn:microsoft.com/office/officeart/2005/8/layout/hierarchy1"/>
    <dgm:cxn modelId="{251145AF-CA82-4AA6-9A9F-DDE5F69795D9}" type="presParOf" srcId="{FE3056E1-6837-42E2-99FE-4CF4CAA3C6E1}" destId="{1E86B5C8-3024-4D59-AB87-B7859859CB3A}" srcOrd="0" destOrd="0" presId="urn:microsoft.com/office/officeart/2005/8/layout/hierarchy1"/>
    <dgm:cxn modelId="{FDD187D3-B8C2-4D09-B73B-80E1910DF24E}" type="presParOf" srcId="{FE3056E1-6837-42E2-99FE-4CF4CAA3C6E1}" destId="{244D8122-C1FE-42F5-BDF1-065CD7A0FC69}" srcOrd="1" destOrd="0" presId="urn:microsoft.com/office/officeart/2005/8/layout/hierarchy1"/>
    <dgm:cxn modelId="{42DAEFBA-F9EB-4FA4-953B-6DD0275E4640}" type="presParOf" srcId="{AEC4E1EA-3DA7-496A-AAC7-46BD90C200D2}" destId="{EE218A25-76DD-42D0-AAE2-B04B7382D872}" srcOrd="1" destOrd="0" presId="urn:microsoft.com/office/officeart/2005/8/layout/hierarchy1"/>
    <dgm:cxn modelId="{B72BDB14-9F95-4BBC-A042-5F01F2010ED9}" type="presParOf" srcId="{EE218A25-76DD-42D0-AAE2-B04B7382D872}" destId="{A6F64135-942A-4FF4-A76E-C261E098EBAE}" srcOrd="0" destOrd="0" presId="urn:microsoft.com/office/officeart/2005/8/layout/hierarchy1"/>
    <dgm:cxn modelId="{57594AF8-49F6-4AA8-A34C-184409CB8F68}" type="presParOf" srcId="{EE218A25-76DD-42D0-AAE2-B04B7382D872}" destId="{D5D6CE72-9964-4464-BE84-F27EBDB2395D}" srcOrd="1" destOrd="0" presId="urn:microsoft.com/office/officeart/2005/8/layout/hierarchy1"/>
    <dgm:cxn modelId="{72080C08-A2D8-4213-B9A9-AFAD147DD81F}" type="presParOf" srcId="{D5D6CE72-9964-4464-BE84-F27EBDB2395D}" destId="{DCB979E9-FA94-4048-8655-4648879425CF}" srcOrd="0" destOrd="0" presId="urn:microsoft.com/office/officeart/2005/8/layout/hierarchy1"/>
    <dgm:cxn modelId="{9FF3BA37-7E26-4B3E-AB33-FDD86F9919E1}" type="presParOf" srcId="{DCB979E9-FA94-4048-8655-4648879425CF}" destId="{4475AEC0-5CB0-4E25-8AF5-B08838F4BCB8}" srcOrd="0" destOrd="0" presId="urn:microsoft.com/office/officeart/2005/8/layout/hierarchy1"/>
    <dgm:cxn modelId="{934120ED-9519-473F-A139-467B3900A1E4}" type="presParOf" srcId="{DCB979E9-FA94-4048-8655-4648879425CF}" destId="{210F3C59-5392-4F0E-92D4-884CD5C690DC}" srcOrd="1" destOrd="0" presId="urn:microsoft.com/office/officeart/2005/8/layout/hierarchy1"/>
    <dgm:cxn modelId="{0C7FC6F6-0AF9-4DEB-855B-535CD4F648EB}" type="presParOf" srcId="{D5D6CE72-9964-4464-BE84-F27EBDB2395D}" destId="{3CC6946C-54AC-46B9-A982-554C2D61E03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DE114-0F95-455E-AFAA-00117085DF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F3BCA988-0EAD-43BA-98F6-87AC182A342E}">
      <dgm:prSet custT="1"/>
      <dgm:spPr/>
      <dgm:t>
        <a:bodyPr/>
        <a:lstStyle/>
        <a:p>
          <a:r>
            <a:rPr lang="zh-TW" altLang="zh-TW" sz="3000" b="0" dirty="0" smtClean="0">
              <a:solidFill>
                <a:srgbClr val="C00000"/>
              </a:solidFill>
              <a:latin typeface="華康POP1體W5" pitchFamily="81" charset="-120"/>
              <a:ea typeface="華康POP1體W5" pitchFamily="81" charset="-120"/>
            </a:rPr>
            <a:t>性別平等是保障社會公平正義的核心價值</a:t>
          </a:r>
          <a:endParaRPr lang="zh-TW" altLang="zh-TW" sz="3000" b="0" dirty="0">
            <a:solidFill>
              <a:srgbClr val="C00000"/>
            </a:solidFill>
            <a:latin typeface="華康POP1體W5" pitchFamily="81" charset="-120"/>
            <a:ea typeface="華康POP1體W5" pitchFamily="81" charset="-120"/>
          </a:endParaRPr>
        </a:p>
      </dgm:t>
    </dgm:pt>
    <dgm:pt modelId="{49EDE5DA-B1C1-49A1-9A58-D064DC7CDA05}" type="parTrans" cxnId="{0891BD8C-76AB-4757-85D1-3AD29AF40506}">
      <dgm:prSet/>
      <dgm:spPr/>
      <dgm:t>
        <a:bodyPr/>
        <a:lstStyle/>
        <a:p>
          <a:endParaRPr lang="zh-TW" altLang="en-US"/>
        </a:p>
      </dgm:t>
    </dgm:pt>
    <dgm:pt modelId="{EFD73B64-22DD-48CA-A9AE-94209EF9973E}" type="sibTrans" cxnId="{0891BD8C-76AB-4757-85D1-3AD29AF40506}">
      <dgm:prSet/>
      <dgm:spPr/>
      <dgm:t>
        <a:bodyPr/>
        <a:lstStyle/>
        <a:p>
          <a:endParaRPr lang="zh-TW" altLang="en-US"/>
        </a:p>
      </dgm:t>
    </dgm:pt>
    <dgm:pt modelId="{579DCC6F-0478-42D5-B2C4-C01B4B4835D7}">
      <dgm:prSet custT="1"/>
      <dgm:spPr/>
      <dgm:t>
        <a:bodyPr/>
        <a:lstStyle/>
        <a:p>
          <a:r>
            <a:rPr lang="zh-TW" altLang="zh-TW" sz="3000" b="0" spc="-100" baseline="0" dirty="0" smtClean="0">
              <a:solidFill>
                <a:srgbClr val="0000FF"/>
              </a:solidFill>
              <a:latin typeface="華康POP1體W5" pitchFamily="81" charset="-120"/>
              <a:ea typeface="華康POP1體W5" pitchFamily="81" charset="-120"/>
            </a:rPr>
            <a:t>婦女權益的提升是促進性別平等的首要任務</a:t>
          </a:r>
          <a:endParaRPr lang="zh-TW" altLang="zh-TW" sz="3000" b="0" spc="-100" baseline="0" dirty="0">
            <a:solidFill>
              <a:srgbClr val="0000FF"/>
            </a:solidFill>
            <a:latin typeface="華康POP1體W5" pitchFamily="81" charset="-120"/>
            <a:ea typeface="華康POP1體W5" pitchFamily="81" charset="-120"/>
          </a:endParaRPr>
        </a:p>
      </dgm:t>
    </dgm:pt>
    <dgm:pt modelId="{1DAA685C-0063-423F-AAC5-209C1C73E145}" type="parTrans" cxnId="{C7DC42EB-5B7E-4BC0-9308-DD02CC070548}">
      <dgm:prSet/>
      <dgm:spPr/>
      <dgm:t>
        <a:bodyPr/>
        <a:lstStyle/>
        <a:p>
          <a:endParaRPr lang="zh-TW" altLang="en-US"/>
        </a:p>
      </dgm:t>
    </dgm:pt>
    <dgm:pt modelId="{DF491E52-D71F-4E5A-979B-ECDB03FF3B5E}" type="sibTrans" cxnId="{C7DC42EB-5B7E-4BC0-9308-DD02CC070548}">
      <dgm:prSet/>
      <dgm:spPr/>
      <dgm:t>
        <a:bodyPr/>
        <a:lstStyle/>
        <a:p>
          <a:endParaRPr lang="zh-TW" altLang="en-US"/>
        </a:p>
      </dgm:t>
    </dgm:pt>
    <dgm:pt modelId="{3F2315C7-0CDD-4575-8126-BBF8C9CAB5C7}">
      <dgm:prSet custT="1"/>
      <dgm:spPr/>
      <dgm:t>
        <a:bodyPr/>
        <a:lstStyle/>
        <a:p>
          <a:r>
            <a:rPr lang="zh-TW" altLang="zh-TW" sz="3000" b="0" spc="-100" baseline="0" dirty="0" smtClean="0">
              <a:solidFill>
                <a:srgbClr val="008000"/>
              </a:solidFill>
              <a:latin typeface="華康POP1體W5" pitchFamily="81" charset="-120"/>
              <a:ea typeface="華康POP1體W5" pitchFamily="81" charset="-120"/>
            </a:rPr>
            <a:t>性別主流化是實現施政以人為本的有效途徑</a:t>
          </a:r>
        </a:p>
      </dgm:t>
    </dgm:pt>
    <dgm:pt modelId="{D5308721-41E2-47E7-B16E-8ED90833F6CC}" type="parTrans" cxnId="{7CB599DC-C46E-4AD6-B997-619C9525341E}">
      <dgm:prSet/>
      <dgm:spPr/>
      <dgm:t>
        <a:bodyPr/>
        <a:lstStyle/>
        <a:p>
          <a:endParaRPr lang="zh-TW" altLang="en-US"/>
        </a:p>
      </dgm:t>
    </dgm:pt>
    <dgm:pt modelId="{435157B2-8A48-4FA2-800B-7F78F12BAAAD}" type="sibTrans" cxnId="{7CB599DC-C46E-4AD6-B997-619C9525341E}">
      <dgm:prSet/>
      <dgm:spPr/>
      <dgm:t>
        <a:bodyPr/>
        <a:lstStyle/>
        <a:p>
          <a:endParaRPr lang="zh-TW" altLang="en-US"/>
        </a:p>
      </dgm:t>
    </dgm:pt>
    <dgm:pt modelId="{AE8ECB05-31E9-478E-81DA-C33E4616ADEB}" type="pres">
      <dgm:prSet presAssocID="{46EDE114-0F95-455E-AFAA-00117085DF56}" presName="linear" presStyleCnt="0">
        <dgm:presLayoutVars>
          <dgm:dir/>
          <dgm:animLvl val="lvl"/>
          <dgm:resizeHandles val="exact"/>
        </dgm:presLayoutVars>
      </dgm:prSet>
      <dgm:spPr/>
      <dgm:t>
        <a:bodyPr/>
        <a:lstStyle/>
        <a:p>
          <a:endParaRPr lang="zh-TW" altLang="en-US"/>
        </a:p>
      </dgm:t>
    </dgm:pt>
    <dgm:pt modelId="{78E7B7B1-1ED3-4910-9D29-684E14C97650}" type="pres">
      <dgm:prSet presAssocID="{F3BCA988-0EAD-43BA-98F6-87AC182A342E}" presName="parentLin" presStyleCnt="0"/>
      <dgm:spPr/>
    </dgm:pt>
    <dgm:pt modelId="{283BC3ED-50FE-4AB6-B1D9-AAD84FAA6D92}" type="pres">
      <dgm:prSet presAssocID="{F3BCA988-0EAD-43BA-98F6-87AC182A342E}" presName="parentLeftMargin" presStyleLbl="node1" presStyleIdx="0" presStyleCnt="3"/>
      <dgm:spPr/>
      <dgm:t>
        <a:bodyPr/>
        <a:lstStyle/>
        <a:p>
          <a:endParaRPr lang="zh-TW" altLang="en-US"/>
        </a:p>
      </dgm:t>
    </dgm:pt>
    <dgm:pt modelId="{4AB926CA-1578-482B-B369-F97A794F6098}" type="pres">
      <dgm:prSet presAssocID="{F3BCA988-0EAD-43BA-98F6-87AC182A342E}" presName="parentText" presStyleLbl="node1" presStyleIdx="0" presStyleCnt="3" custScaleX="142857">
        <dgm:presLayoutVars>
          <dgm:chMax val="0"/>
          <dgm:bulletEnabled val="1"/>
        </dgm:presLayoutVars>
      </dgm:prSet>
      <dgm:spPr/>
      <dgm:t>
        <a:bodyPr/>
        <a:lstStyle/>
        <a:p>
          <a:endParaRPr lang="zh-TW" altLang="en-US"/>
        </a:p>
      </dgm:t>
    </dgm:pt>
    <dgm:pt modelId="{F5E2F8F7-040F-4A11-8E56-3F4C4D1EBFF0}" type="pres">
      <dgm:prSet presAssocID="{F3BCA988-0EAD-43BA-98F6-87AC182A342E}" presName="negativeSpace" presStyleCnt="0"/>
      <dgm:spPr/>
    </dgm:pt>
    <dgm:pt modelId="{E9251B11-5DC3-4ED1-9D83-27B45E7FEFDC}" type="pres">
      <dgm:prSet presAssocID="{F3BCA988-0EAD-43BA-98F6-87AC182A342E}" presName="childText" presStyleLbl="conFgAcc1" presStyleIdx="0" presStyleCnt="3">
        <dgm:presLayoutVars>
          <dgm:bulletEnabled val="1"/>
        </dgm:presLayoutVars>
      </dgm:prSet>
      <dgm:spPr/>
    </dgm:pt>
    <dgm:pt modelId="{00BA03F4-120D-4E0C-99E5-221CC0A43D1F}" type="pres">
      <dgm:prSet presAssocID="{EFD73B64-22DD-48CA-A9AE-94209EF9973E}" presName="spaceBetweenRectangles" presStyleCnt="0"/>
      <dgm:spPr/>
    </dgm:pt>
    <dgm:pt modelId="{5F5E32D0-BBF6-44ED-A199-32451F33600C}" type="pres">
      <dgm:prSet presAssocID="{579DCC6F-0478-42D5-B2C4-C01B4B4835D7}" presName="parentLin" presStyleCnt="0"/>
      <dgm:spPr/>
    </dgm:pt>
    <dgm:pt modelId="{E0E4F02B-530C-4613-9C94-27D31F6A7330}" type="pres">
      <dgm:prSet presAssocID="{579DCC6F-0478-42D5-B2C4-C01B4B4835D7}" presName="parentLeftMargin" presStyleLbl="node1" presStyleIdx="0" presStyleCnt="3"/>
      <dgm:spPr/>
      <dgm:t>
        <a:bodyPr/>
        <a:lstStyle/>
        <a:p>
          <a:endParaRPr lang="zh-TW" altLang="en-US"/>
        </a:p>
      </dgm:t>
    </dgm:pt>
    <dgm:pt modelId="{F324F93B-6FFF-42DD-8DF7-6D9CB146D953}" type="pres">
      <dgm:prSet presAssocID="{579DCC6F-0478-42D5-B2C4-C01B4B4835D7}" presName="parentText" presStyleLbl="node1" presStyleIdx="1" presStyleCnt="3" custScaleX="142857" custLinFactNeighborX="14574" custLinFactNeighborY="8071">
        <dgm:presLayoutVars>
          <dgm:chMax val="0"/>
          <dgm:bulletEnabled val="1"/>
        </dgm:presLayoutVars>
      </dgm:prSet>
      <dgm:spPr/>
      <dgm:t>
        <a:bodyPr/>
        <a:lstStyle/>
        <a:p>
          <a:endParaRPr lang="zh-TW" altLang="en-US"/>
        </a:p>
      </dgm:t>
    </dgm:pt>
    <dgm:pt modelId="{FC112078-2054-42B7-9372-C51936917155}" type="pres">
      <dgm:prSet presAssocID="{579DCC6F-0478-42D5-B2C4-C01B4B4835D7}" presName="negativeSpace" presStyleCnt="0"/>
      <dgm:spPr/>
    </dgm:pt>
    <dgm:pt modelId="{38CDF6B6-9672-4599-9830-50CF8BDE0EA1}" type="pres">
      <dgm:prSet presAssocID="{579DCC6F-0478-42D5-B2C4-C01B4B4835D7}" presName="childText" presStyleLbl="conFgAcc1" presStyleIdx="1" presStyleCnt="3">
        <dgm:presLayoutVars>
          <dgm:bulletEnabled val="1"/>
        </dgm:presLayoutVars>
      </dgm:prSet>
      <dgm:spPr/>
    </dgm:pt>
    <dgm:pt modelId="{043B2B7F-BF90-4A05-A788-90F1DE61D750}" type="pres">
      <dgm:prSet presAssocID="{DF491E52-D71F-4E5A-979B-ECDB03FF3B5E}" presName="spaceBetweenRectangles" presStyleCnt="0"/>
      <dgm:spPr/>
    </dgm:pt>
    <dgm:pt modelId="{14EDE0A6-D172-456C-851A-E637DE50C4A8}" type="pres">
      <dgm:prSet presAssocID="{3F2315C7-0CDD-4575-8126-BBF8C9CAB5C7}" presName="parentLin" presStyleCnt="0"/>
      <dgm:spPr/>
    </dgm:pt>
    <dgm:pt modelId="{25FEBA87-D2FA-4010-A588-F7DEC8BAF512}" type="pres">
      <dgm:prSet presAssocID="{3F2315C7-0CDD-4575-8126-BBF8C9CAB5C7}" presName="parentLeftMargin" presStyleLbl="node1" presStyleIdx="1" presStyleCnt="3"/>
      <dgm:spPr/>
      <dgm:t>
        <a:bodyPr/>
        <a:lstStyle/>
        <a:p>
          <a:endParaRPr lang="zh-TW" altLang="en-US"/>
        </a:p>
      </dgm:t>
    </dgm:pt>
    <dgm:pt modelId="{839D548E-C843-4E53-B194-AA627D51F5A6}" type="pres">
      <dgm:prSet presAssocID="{3F2315C7-0CDD-4575-8126-BBF8C9CAB5C7}" presName="parentText" presStyleLbl="node1" presStyleIdx="2" presStyleCnt="3" custScaleX="142857">
        <dgm:presLayoutVars>
          <dgm:chMax val="0"/>
          <dgm:bulletEnabled val="1"/>
        </dgm:presLayoutVars>
      </dgm:prSet>
      <dgm:spPr/>
      <dgm:t>
        <a:bodyPr/>
        <a:lstStyle/>
        <a:p>
          <a:endParaRPr lang="zh-TW" altLang="en-US"/>
        </a:p>
      </dgm:t>
    </dgm:pt>
    <dgm:pt modelId="{1F903E25-567C-4685-9696-44898CBC5E03}" type="pres">
      <dgm:prSet presAssocID="{3F2315C7-0CDD-4575-8126-BBF8C9CAB5C7}" presName="negativeSpace" presStyleCnt="0"/>
      <dgm:spPr/>
    </dgm:pt>
    <dgm:pt modelId="{BEF49A2D-A7FA-4E62-9F3A-3CDAD4908DE4}" type="pres">
      <dgm:prSet presAssocID="{3F2315C7-0CDD-4575-8126-BBF8C9CAB5C7}" presName="childText" presStyleLbl="conFgAcc1" presStyleIdx="2" presStyleCnt="3">
        <dgm:presLayoutVars>
          <dgm:bulletEnabled val="1"/>
        </dgm:presLayoutVars>
      </dgm:prSet>
      <dgm:spPr/>
    </dgm:pt>
  </dgm:ptLst>
  <dgm:cxnLst>
    <dgm:cxn modelId="{0F2D0C8F-E8C3-4837-9132-760E9DD2508F}" type="presOf" srcId="{3F2315C7-0CDD-4575-8126-BBF8C9CAB5C7}" destId="{839D548E-C843-4E53-B194-AA627D51F5A6}" srcOrd="1" destOrd="0" presId="urn:microsoft.com/office/officeart/2005/8/layout/list1"/>
    <dgm:cxn modelId="{BB0EA814-0352-4808-9347-F6F0F4FE2EEB}" type="presOf" srcId="{46EDE114-0F95-455E-AFAA-00117085DF56}" destId="{AE8ECB05-31E9-478E-81DA-C33E4616ADEB}" srcOrd="0" destOrd="0" presId="urn:microsoft.com/office/officeart/2005/8/layout/list1"/>
    <dgm:cxn modelId="{80D4CBA8-3591-423C-B283-BA880F43E9B8}" type="presOf" srcId="{F3BCA988-0EAD-43BA-98F6-87AC182A342E}" destId="{283BC3ED-50FE-4AB6-B1D9-AAD84FAA6D92}" srcOrd="0" destOrd="0" presId="urn:microsoft.com/office/officeart/2005/8/layout/list1"/>
    <dgm:cxn modelId="{0891BD8C-76AB-4757-85D1-3AD29AF40506}" srcId="{46EDE114-0F95-455E-AFAA-00117085DF56}" destId="{F3BCA988-0EAD-43BA-98F6-87AC182A342E}" srcOrd="0" destOrd="0" parTransId="{49EDE5DA-B1C1-49A1-9A58-D064DC7CDA05}" sibTransId="{EFD73B64-22DD-48CA-A9AE-94209EF9973E}"/>
    <dgm:cxn modelId="{6304A05A-AD62-4276-B2F8-D7A679C38C82}" type="presOf" srcId="{3F2315C7-0CDD-4575-8126-BBF8C9CAB5C7}" destId="{25FEBA87-D2FA-4010-A588-F7DEC8BAF512}" srcOrd="0" destOrd="0" presId="urn:microsoft.com/office/officeart/2005/8/layout/list1"/>
    <dgm:cxn modelId="{A7654B4C-33D1-4A10-898B-BDD89635EC97}" type="presOf" srcId="{579DCC6F-0478-42D5-B2C4-C01B4B4835D7}" destId="{E0E4F02B-530C-4613-9C94-27D31F6A7330}" srcOrd="0" destOrd="0" presId="urn:microsoft.com/office/officeart/2005/8/layout/list1"/>
    <dgm:cxn modelId="{7CB599DC-C46E-4AD6-B997-619C9525341E}" srcId="{46EDE114-0F95-455E-AFAA-00117085DF56}" destId="{3F2315C7-0CDD-4575-8126-BBF8C9CAB5C7}" srcOrd="2" destOrd="0" parTransId="{D5308721-41E2-47E7-B16E-8ED90833F6CC}" sibTransId="{435157B2-8A48-4FA2-800B-7F78F12BAAAD}"/>
    <dgm:cxn modelId="{98EBAD37-7AFA-4605-A022-FD8E6C1B95B7}" type="presOf" srcId="{F3BCA988-0EAD-43BA-98F6-87AC182A342E}" destId="{4AB926CA-1578-482B-B369-F97A794F6098}" srcOrd="1" destOrd="0" presId="urn:microsoft.com/office/officeart/2005/8/layout/list1"/>
    <dgm:cxn modelId="{C7DC42EB-5B7E-4BC0-9308-DD02CC070548}" srcId="{46EDE114-0F95-455E-AFAA-00117085DF56}" destId="{579DCC6F-0478-42D5-B2C4-C01B4B4835D7}" srcOrd="1" destOrd="0" parTransId="{1DAA685C-0063-423F-AAC5-209C1C73E145}" sibTransId="{DF491E52-D71F-4E5A-979B-ECDB03FF3B5E}"/>
    <dgm:cxn modelId="{D1456A38-F439-4220-B044-E9C351D1D57B}" type="presOf" srcId="{579DCC6F-0478-42D5-B2C4-C01B4B4835D7}" destId="{F324F93B-6FFF-42DD-8DF7-6D9CB146D953}" srcOrd="1" destOrd="0" presId="urn:microsoft.com/office/officeart/2005/8/layout/list1"/>
    <dgm:cxn modelId="{71C87ACA-6A47-4610-BEBC-6BCAC621C815}" type="presParOf" srcId="{AE8ECB05-31E9-478E-81DA-C33E4616ADEB}" destId="{78E7B7B1-1ED3-4910-9D29-684E14C97650}" srcOrd="0" destOrd="0" presId="urn:microsoft.com/office/officeart/2005/8/layout/list1"/>
    <dgm:cxn modelId="{6B4BE4A5-0E60-42FA-8C5D-C0AF7C4F0E5A}" type="presParOf" srcId="{78E7B7B1-1ED3-4910-9D29-684E14C97650}" destId="{283BC3ED-50FE-4AB6-B1D9-AAD84FAA6D92}" srcOrd="0" destOrd="0" presId="urn:microsoft.com/office/officeart/2005/8/layout/list1"/>
    <dgm:cxn modelId="{B7FE748F-2F74-4E0A-A8CC-7F1B7B384BF8}" type="presParOf" srcId="{78E7B7B1-1ED3-4910-9D29-684E14C97650}" destId="{4AB926CA-1578-482B-B369-F97A794F6098}" srcOrd="1" destOrd="0" presId="urn:microsoft.com/office/officeart/2005/8/layout/list1"/>
    <dgm:cxn modelId="{B2184FD8-5954-443A-B247-4455035A2FBA}" type="presParOf" srcId="{AE8ECB05-31E9-478E-81DA-C33E4616ADEB}" destId="{F5E2F8F7-040F-4A11-8E56-3F4C4D1EBFF0}" srcOrd="1" destOrd="0" presId="urn:microsoft.com/office/officeart/2005/8/layout/list1"/>
    <dgm:cxn modelId="{3A6DD784-6F47-4BF0-BB36-6F31A311F8FA}" type="presParOf" srcId="{AE8ECB05-31E9-478E-81DA-C33E4616ADEB}" destId="{E9251B11-5DC3-4ED1-9D83-27B45E7FEFDC}" srcOrd="2" destOrd="0" presId="urn:microsoft.com/office/officeart/2005/8/layout/list1"/>
    <dgm:cxn modelId="{E9D76E45-41F5-413B-B35E-BAC7B84E4BA5}" type="presParOf" srcId="{AE8ECB05-31E9-478E-81DA-C33E4616ADEB}" destId="{00BA03F4-120D-4E0C-99E5-221CC0A43D1F}" srcOrd="3" destOrd="0" presId="urn:microsoft.com/office/officeart/2005/8/layout/list1"/>
    <dgm:cxn modelId="{4B0E4A32-B1A0-4F38-930B-6F260BE9DB0E}" type="presParOf" srcId="{AE8ECB05-31E9-478E-81DA-C33E4616ADEB}" destId="{5F5E32D0-BBF6-44ED-A199-32451F33600C}" srcOrd="4" destOrd="0" presId="urn:microsoft.com/office/officeart/2005/8/layout/list1"/>
    <dgm:cxn modelId="{0C689BD6-8709-4C48-88A9-6525735B3A1B}" type="presParOf" srcId="{5F5E32D0-BBF6-44ED-A199-32451F33600C}" destId="{E0E4F02B-530C-4613-9C94-27D31F6A7330}" srcOrd="0" destOrd="0" presId="urn:microsoft.com/office/officeart/2005/8/layout/list1"/>
    <dgm:cxn modelId="{88FF20AE-64C2-43F8-931B-5182038FEF97}" type="presParOf" srcId="{5F5E32D0-BBF6-44ED-A199-32451F33600C}" destId="{F324F93B-6FFF-42DD-8DF7-6D9CB146D953}" srcOrd="1" destOrd="0" presId="urn:microsoft.com/office/officeart/2005/8/layout/list1"/>
    <dgm:cxn modelId="{C0CE58A0-4492-42A0-A839-DBF2A1C9EFFD}" type="presParOf" srcId="{AE8ECB05-31E9-478E-81DA-C33E4616ADEB}" destId="{FC112078-2054-42B7-9372-C51936917155}" srcOrd="5" destOrd="0" presId="urn:microsoft.com/office/officeart/2005/8/layout/list1"/>
    <dgm:cxn modelId="{03B05D2D-AF1B-4C33-A2B1-388950A7500A}" type="presParOf" srcId="{AE8ECB05-31E9-478E-81DA-C33E4616ADEB}" destId="{38CDF6B6-9672-4599-9830-50CF8BDE0EA1}" srcOrd="6" destOrd="0" presId="urn:microsoft.com/office/officeart/2005/8/layout/list1"/>
    <dgm:cxn modelId="{4D5F991F-5191-4148-8B7F-DBC7FB4EEA06}" type="presParOf" srcId="{AE8ECB05-31E9-478E-81DA-C33E4616ADEB}" destId="{043B2B7F-BF90-4A05-A788-90F1DE61D750}" srcOrd="7" destOrd="0" presId="urn:microsoft.com/office/officeart/2005/8/layout/list1"/>
    <dgm:cxn modelId="{05010A84-A590-422D-911D-57EBCBC2CEBB}" type="presParOf" srcId="{AE8ECB05-31E9-478E-81DA-C33E4616ADEB}" destId="{14EDE0A6-D172-456C-851A-E637DE50C4A8}" srcOrd="8" destOrd="0" presId="urn:microsoft.com/office/officeart/2005/8/layout/list1"/>
    <dgm:cxn modelId="{D35A4C92-F622-411F-8EA1-E4357544DE00}" type="presParOf" srcId="{14EDE0A6-D172-456C-851A-E637DE50C4A8}" destId="{25FEBA87-D2FA-4010-A588-F7DEC8BAF512}" srcOrd="0" destOrd="0" presId="urn:microsoft.com/office/officeart/2005/8/layout/list1"/>
    <dgm:cxn modelId="{005EEB0E-2354-429A-9AE0-F59BC0D082F7}" type="presParOf" srcId="{14EDE0A6-D172-456C-851A-E637DE50C4A8}" destId="{839D548E-C843-4E53-B194-AA627D51F5A6}" srcOrd="1" destOrd="0" presId="urn:microsoft.com/office/officeart/2005/8/layout/list1"/>
    <dgm:cxn modelId="{DB257259-D96C-4D00-A102-4C18D1274012}" type="presParOf" srcId="{AE8ECB05-31E9-478E-81DA-C33E4616ADEB}" destId="{1F903E25-567C-4685-9696-44898CBC5E03}" srcOrd="9" destOrd="0" presId="urn:microsoft.com/office/officeart/2005/8/layout/list1"/>
    <dgm:cxn modelId="{4F714754-849F-42A1-A908-58EDE3AB9254}" type="presParOf" srcId="{AE8ECB05-31E9-478E-81DA-C33E4616ADEB}" destId="{BEF49A2D-A7FA-4E62-9F3A-3CDAD4908DE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13370-F63C-4DAA-B7B7-A9E21C96453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TW" altLang="en-US"/>
        </a:p>
      </dgm:t>
    </dgm:pt>
    <dgm:pt modelId="{D51F7E1D-F645-445C-ADA1-7A344AAE41FC}">
      <dgm:prSet phldrT="[文字]" custT="1"/>
      <dgm:spPr/>
      <dgm:t>
        <a:bodyPr/>
        <a:lstStyle/>
        <a:p>
          <a:r>
            <a:rPr lang="zh-TW" altLang="en-US" sz="4800" dirty="0" smtClean="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rPr>
            <a:t>七大核心議題</a:t>
          </a:r>
          <a:endParaRPr lang="zh-TW" altLang="en-US" sz="4800" dirty="0">
            <a:solidFill>
              <a:srgbClr val="C00000"/>
            </a:solidFill>
            <a:effectLst>
              <a:outerShdw blurRad="38100" dist="38100" dir="2700000" algn="tl">
                <a:srgbClr val="000000">
                  <a:alpha val="43137"/>
                </a:srgbClr>
              </a:outerShdw>
            </a:effectLst>
            <a:latin typeface="華康唐風隸" pitchFamily="65" charset="-120"/>
            <a:ea typeface="華康唐風隸" pitchFamily="65" charset="-120"/>
          </a:endParaRPr>
        </a:p>
      </dgm:t>
    </dgm:pt>
    <dgm:pt modelId="{D13BFA62-1A56-4348-9EDB-19AF6A76A5DE}" type="parTrans" cxnId="{71B62DF4-0C53-41A1-8348-79D073426463}">
      <dgm:prSet/>
      <dgm:spPr/>
      <dgm:t>
        <a:bodyPr/>
        <a:lstStyle/>
        <a:p>
          <a:endParaRPr lang="zh-TW" altLang="en-US"/>
        </a:p>
      </dgm:t>
    </dgm:pt>
    <dgm:pt modelId="{585111A1-0CB1-4564-967B-4F9B1A380EAC}" type="sibTrans" cxnId="{71B62DF4-0C53-41A1-8348-79D073426463}">
      <dgm:prSet/>
      <dgm:spPr/>
      <dgm:t>
        <a:bodyPr/>
        <a:lstStyle/>
        <a:p>
          <a:endParaRPr lang="zh-TW" altLang="en-US"/>
        </a:p>
      </dgm:t>
    </dgm:pt>
    <dgm:pt modelId="{A18F7395-9838-42E0-908B-A69057572889}">
      <dgm:prSet phldrT="[文字]" custT="1"/>
      <dgm:spPr/>
      <dgm:t>
        <a:bodyPr/>
        <a:lstStyle/>
        <a:p>
          <a:pPr algn="l"/>
          <a:r>
            <a:rPr lang="zh-TW" altLang="en-US" sz="2400" b="1" spc="-130" dirty="0" smtClean="0">
              <a:solidFill>
                <a:srgbClr val="0000FF"/>
              </a:solidFill>
              <a:latin typeface="標楷體" pitchFamily="65" charset="-120"/>
              <a:ea typeface="標楷體" pitchFamily="65" charset="-120"/>
            </a:rPr>
            <a:t>人口、婚姻與家庭</a:t>
          </a:r>
          <a:endParaRPr lang="zh-TW" altLang="en-US" sz="2400" dirty="0">
            <a:solidFill>
              <a:srgbClr val="0000FF"/>
            </a:solidFill>
          </a:endParaRPr>
        </a:p>
      </dgm:t>
    </dgm:pt>
    <dgm:pt modelId="{B7E18532-7377-48E7-B604-C4F3E6A3AEBC}" type="parTrans" cxnId="{326D980A-87D4-4395-A85F-BA54421B4233}">
      <dgm:prSet/>
      <dgm:spPr/>
      <dgm:t>
        <a:bodyPr/>
        <a:lstStyle/>
        <a:p>
          <a:endParaRPr lang="zh-TW" altLang="en-US"/>
        </a:p>
      </dgm:t>
    </dgm:pt>
    <dgm:pt modelId="{7A8BD852-1E15-408F-BD03-87EC12A22B3B}" type="sibTrans" cxnId="{326D980A-87D4-4395-A85F-BA54421B4233}">
      <dgm:prSet/>
      <dgm:spPr/>
      <dgm:t>
        <a:bodyPr/>
        <a:lstStyle/>
        <a:p>
          <a:endParaRPr lang="zh-TW" altLang="en-US"/>
        </a:p>
      </dgm:t>
    </dgm:pt>
    <dgm:pt modelId="{9136EAA0-8C77-41CF-821B-7746AE2DF93F}">
      <dgm:prSet phldrT="[文字]" phldr="1"/>
      <dgm:spPr/>
      <dgm:t>
        <a:bodyPr/>
        <a:lstStyle/>
        <a:p>
          <a:endParaRPr lang="zh-TW" altLang="en-US"/>
        </a:p>
      </dgm:t>
    </dgm:pt>
    <dgm:pt modelId="{84DC1E77-2489-4708-903D-DABEDB82B918}" type="parTrans" cxnId="{3F2BEA66-7056-42C6-A5F4-E58C1A3D503C}">
      <dgm:prSet/>
      <dgm:spPr/>
      <dgm:t>
        <a:bodyPr/>
        <a:lstStyle/>
        <a:p>
          <a:endParaRPr lang="zh-TW" altLang="en-US"/>
        </a:p>
      </dgm:t>
    </dgm:pt>
    <dgm:pt modelId="{356786C4-4981-467E-99A5-098F50EFF8F1}" type="sibTrans" cxnId="{3F2BEA66-7056-42C6-A5F4-E58C1A3D503C}">
      <dgm:prSet/>
      <dgm:spPr/>
      <dgm:t>
        <a:bodyPr/>
        <a:lstStyle/>
        <a:p>
          <a:endParaRPr lang="zh-TW" altLang="en-US"/>
        </a:p>
      </dgm:t>
    </dgm:pt>
    <dgm:pt modelId="{3A962519-0426-4340-A3DF-D24D5FD98AC7}">
      <dgm:prSet phldrT="[文字]" phldr="1"/>
      <dgm:spPr/>
      <dgm:t>
        <a:bodyPr/>
        <a:lstStyle/>
        <a:p>
          <a:endParaRPr lang="zh-TW" altLang="en-US"/>
        </a:p>
      </dgm:t>
    </dgm:pt>
    <dgm:pt modelId="{5CBF2157-DEEC-4DD7-8A1F-B784DB99BED9}" type="parTrans" cxnId="{5C3CEEFC-A93E-4B51-AB04-B5478272465B}">
      <dgm:prSet/>
      <dgm:spPr/>
      <dgm:t>
        <a:bodyPr/>
        <a:lstStyle/>
        <a:p>
          <a:endParaRPr lang="zh-TW" altLang="en-US"/>
        </a:p>
      </dgm:t>
    </dgm:pt>
    <dgm:pt modelId="{DA11F99A-6EBF-4F8D-A2F4-1E61D5168C20}" type="sibTrans" cxnId="{5C3CEEFC-A93E-4B51-AB04-B5478272465B}">
      <dgm:prSet/>
      <dgm:spPr/>
      <dgm:t>
        <a:bodyPr/>
        <a:lstStyle/>
        <a:p>
          <a:endParaRPr lang="zh-TW" altLang="en-US"/>
        </a:p>
      </dgm:t>
    </dgm:pt>
    <dgm:pt modelId="{FC39B28A-0C0D-4B4A-A981-66C4C743C0D4}">
      <dgm:prSet phldrT="[文字]" phldr="1" custRadScaleRad="101882" custRadScaleInc="25652"/>
      <dgm:spPr/>
      <dgm:t>
        <a:bodyPr/>
        <a:lstStyle/>
        <a:p>
          <a:endParaRPr lang="zh-TW" altLang="en-US"/>
        </a:p>
      </dgm:t>
    </dgm:pt>
    <dgm:pt modelId="{56CF566D-7C21-486A-9521-CF1F26F5E70E}" type="parTrans" cxnId="{88DA7207-4A44-4633-9C59-F6DD06675E72}">
      <dgm:prSet/>
      <dgm:spPr/>
      <dgm:t>
        <a:bodyPr/>
        <a:lstStyle/>
        <a:p>
          <a:endParaRPr lang="zh-TW" altLang="en-US"/>
        </a:p>
      </dgm:t>
    </dgm:pt>
    <dgm:pt modelId="{A4E75671-D138-405B-8D70-44442528FD80}" type="sibTrans" cxnId="{88DA7207-4A44-4633-9C59-F6DD06675E72}">
      <dgm:prSet/>
      <dgm:spPr/>
      <dgm:t>
        <a:bodyPr/>
        <a:lstStyle/>
        <a:p>
          <a:endParaRPr lang="zh-TW" altLang="en-US"/>
        </a:p>
      </dgm:t>
    </dgm:pt>
    <dgm:pt modelId="{9A7AA018-3E69-4743-965E-C0A3F8DBF788}">
      <dgm:prSet custT="1"/>
      <dgm:spPr/>
      <dgm:t>
        <a:bodyPr/>
        <a:lstStyle/>
        <a:p>
          <a:r>
            <a:rPr lang="zh-TW" altLang="en-US" sz="2400" b="1" spc="-150" baseline="0" dirty="0" smtClean="0">
              <a:solidFill>
                <a:srgbClr val="0000FF"/>
              </a:solidFill>
              <a:latin typeface="標楷體" pitchFamily="65" charset="-120"/>
              <a:ea typeface="標楷體" pitchFamily="65" charset="-120"/>
            </a:rPr>
            <a:t>權力、決策與影響力</a:t>
          </a:r>
          <a:endParaRPr lang="zh-TW" altLang="en-US" sz="2400" spc="-150" baseline="0" dirty="0">
            <a:solidFill>
              <a:srgbClr val="0000FF"/>
            </a:solidFill>
          </a:endParaRPr>
        </a:p>
      </dgm:t>
    </dgm:pt>
    <dgm:pt modelId="{215308C6-59DC-4B50-8DD1-E4F66D638325}" type="parTrans" cxnId="{1A7D6FA1-63F2-465F-8071-626E2B7E9855}">
      <dgm:prSet/>
      <dgm:spPr/>
      <dgm:t>
        <a:bodyPr/>
        <a:lstStyle/>
        <a:p>
          <a:endParaRPr lang="zh-TW" altLang="en-US"/>
        </a:p>
      </dgm:t>
    </dgm:pt>
    <dgm:pt modelId="{2A736C67-D2B1-49A1-A361-30A708083A97}" type="sibTrans" cxnId="{1A7D6FA1-63F2-465F-8071-626E2B7E9855}">
      <dgm:prSet/>
      <dgm:spPr/>
      <dgm:t>
        <a:bodyPr/>
        <a:lstStyle/>
        <a:p>
          <a:endParaRPr lang="zh-TW" altLang="en-US"/>
        </a:p>
      </dgm:t>
    </dgm:pt>
    <dgm:pt modelId="{06CAFF72-D8FE-4F64-BA35-DB01B8160314}">
      <dgm:prSet custT="1"/>
      <dgm:spPr/>
      <dgm:t>
        <a:bodyPr/>
        <a:lstStyle/>
        <a:p>
          <a:pPr algn="ctr"/>
          <a:r>
            <a:rPr lang="zh-TW" altLang="en-US" sz="2400" b="1" spc="-130" dirty="0" smtClean="0">
              <a:solidFill>
                <a:srgbClr val="0000FF"/>
              </a:solidFill>
              <a:latin typeface="標楷體" pitchFamily="65" charset="-120"/>
              <a:ea typeface="標楷體" pitchFamily="65" charset="-120"/>
            </a:rPr>
            <a:t>就業、經濟與福利</a:t>
          </a:r>
          <a:endParaRPr lang="zh-TW" altLang="en-US" sz="2400" dirty="0">
            <a:solidFill>
              <a:srgbClr val="0000FF"/>
            </a:solidFill>
          </a:endParaRPr>
        </a:p>
      </dgm:t>
    </dgm:pt>
    <dgm:pt modelId="{BBAD7D75-4B53-47E4-A2E9-465E6E749B34}" type="parTrans" cxnId="{4F8BF671-0E4F-473F-9F49-735FA325C5AF}">
      <dgm:prSet/>
      <dgm:spPr/>
      <dgm:t>
        <a:bodyPr/>
        <a:lstStyle/>
        <a:p>
          <a:endParaRPr lang="zh-TW" altLang="en-US"/>
        </a:p>
      </dgm:t>
    </dgm:pt>
    <dgm:pt modelId="{639A25D6-C6D6-466F-BA0D-937E14EBC029}" type="sibTrans" cxnId="{4F8BF671-0E4F-473F-9F49-735FA325C5AF}">
      <dgm:prSet/>
      <dgm:spPr/>
      <dgm:t>
        <a:bodyPr/>
        <a:lstStyle/>
        <a:p>
          <a:endParaRPr lang="zh-TW" altLang="en-US"/>
        </a:p>
      </dgm:t>
    </dgm:pt>
    <dgm:pt modelId="{4F97B1B8-AAB6-48B2-8C6A-5B902B21652C}">
      <dgm:prSet custT="1"/>
      <dgm:spPr/>
      <dgm:t>
        <a:bodyPr/>
        <a:lstStyle/>
        <a:p>
          <a:pPr algn="ctr"/>
          <a:r>
            <a:rPr lang="zh-TW" altLang="en-US" sz="2400" b="1" spc="-130" dirty="0" smtClean="0">
              <a:solidFill>
                <a:srgbClr val="008000"/>
              </a:solidFill>
              <a:latin typeface="標楷體" pitchFamily="65" charset="-120"/>
              <a:ea typeface="標楷體" pitchFamily="65" charset="-120"/>
            </a:rPr>
            <a:t>教育、文化與媒體</a:t>
          </a:r>
          <a:endParaRPr lang="zh-TW" altLang="en-US" sz="2400" dirty="0">
            <a:solidFill>
              <a:srgbClr val="008000"/>
            </a:solidFill>
          </a:endParaRPr>
        </a:p>
      </dgm:t>
    </dgm:pt>
    <dgm:pt modelId="{7C2217D6-A3CA-4DD2-BD6C-9EC80808CFE8}" type="parTrans" cxnId="{BE3AEDB6-0F34-42EE-A8A1-5E866D34D847}">
      <dgm:prSet/>
      <dgm:spPr/>
      <dgm:t>
        <a:bodyPr/>
        <a:lstStyle/>
        <a:p>
          <a:endParaRPr lang="zh-TW" altLang="en-US"/>
        </a:p>
      </dgm:t>
    </dgm:pt>
    <dgm:pt modelId="{4C30DF0D-F91D-43AF-90F9-410572F478B2}" type="sibTrans" cxnId="{BE3AEDB6-0F34-42EE-A8A1-5E866D34D847}">
      <dgm:prSet/>
      <dgm:spPr/>
      <dgm:t>
        <a:bodyPr/>
        <a:lstStyle/>
        <a:p>
          <a:endParaRPr lang="zh-TW" altLang="en-US"/>
        </a:p>
      </dgm:t>
    </dgm:pt>
    <dgm:pt modelId="{39F778E1-EC50-426B-8ACB-0C3B9BF163A4}">
      <dgm:prSet custT="1"/>
      <dgm:spPr/>
      <dgm:t>
        <a:bodyPr/>
        <a:lstStyle/>
        <a:p>
          <a:r>
            <a:rPr lang="zh-TW" altLang="en-US" sz="2400" b="1" spc="-130" dirty="0" smtClean="0">
              <a:solidFill>
                <a:srgbClr val="0000FF"/>
              </a:solidFill>
              <a:latin typeface="標楷體" pitchFamily="65" charset="-120"/>
              <a:ea typeface="標楷體" pitchFamily="65" charset="-120"/>
            </a:rPr>
            <a:t>人身安全與司法</a:t>
          </a:r>
          <a:endParaRPr lang="zh-TW" altLang="en-US" sz="2400" dirty="0">
            <a:solidFill>
              <a:srgbClr val="0000FF"/>
            </a:solidFill>
          </a:endParaRPr>
        </a:p>
      </dgm:t>
    </dgm:pt>
    <dgm:pt modelId="{C2D2022B-656F-4CE4-9817-3A1DF2AFFD12}" type="parTrans" cxnId="{02688397-9949-4110-B617-82024EA82092}">
      <dgm:prSet/>
      <dgm:spPr/>
      <dgm:t>
        <a:bodyPr/>
        <a:lstStyle/>
        <a:p>
          <a:endParaRPr lang="zh-TW" altLang="en-US"/>
        </a:p>
      </dgm:t>
    </dgm:pt>
    <dgm:pt modelId="{75DF1528-4415-4659-B51B-C1B8D6CE2A87}" type="sibTrans" cxnId="{02688397-9949-4110-B617-82024EA82092}">
      <dgm:prSet/>
      <dgm:spPr/>
      <dgm:t>
        <a:bodyPr/>
        <a:lstStyle/>
        <a:p>
          <a:endParaRPr lang="zh-TW" altLang="en-US"/>
        </a:p>
      </dgm:t>
    </dgm:pt>
    <dgm:pt modelId="{15FFC688-47C3-4F7B-B6B8-DBBA38D2E8FC}">
      <dgm:prSet custT="1"/>
      <dgm:spPr/>
      <dgm:t>
        <a:bodyPr/>
        <a:lstStyle/>
        <a:p>
          <a:r>
            <a:rPr lang="zh-TW" altLang="en-US" sz="2400" b="1" spc="-130" dirty="0" smtClean="0">
              <a:solidFill>
                <a:srgbClr val="008000"/>
              </a:solidFill>
              <a:latin typeface="標楷體" pitchFamily="65" charset="-120"/>
              <a:ea typeface="標楷體" pitchFamily="65" charset="-120"/>
            </a:rPr>
            <a:t>健康、醫療與照顧</a:t>
          </a:r>
          <a:endParaRPr lang="zh-TW" altLang="en-US" sz="2400" dirty="0">
            <a:solidFill>
              <a:srgbClr val="008000"/>
            </a:solidFill>
          </a:endParaRPr>
        </a:p>
      </dgm:t>
    </dgm:pt>
    <dgm:pt modelId="{BF488B00-3642-4FD2-9685-E6347754882C}" type="parTrans" cxnId="{CB281A02-B96A-45AA-AFFA-3A6CF88B94C5}">
      <dgm:prSet/>
      <dgm:spPr/>
      <dgm:t>
        <a:bodyPr/>
        <a:lstStyle/>
        <a:p>
          <a:endParaRPr lang="zh-TW" altLang="en-US"/>
        </a:p>
      </dgm:t>
    </dgm:pt>
    <dgm:pt modelId="{092289ED-A50C-4408-A95E-9396207BFA93}" type="sibTrans" cxnId="{CB281A02-B96A-45AA-AFFA-3A6CF88B94C5}">
      <dgm:prSet/>
      <dgm:spPr/>
      <dgm:t>
        <a:bodyPr/>
        <a:lstStyle/>
        <a:p>
          <a:endParaRPr lang="zh-TW" altLang="en-US"/>
        </a:p>
      </dgm:t>
    </dgm:pt>
    <dgm:pt modelId="{7B6148E1-9134-4979-8D1B-3EF95D1837E9}">
      <dgm:prSet custT="1"/>
      <dgm:spPr/>
      <dgm:t>
        <a:bodyPr/>
        <a:lstStyle/>
        <a:p>
          <a:r>
            <a:rPr lang="zh-TW" altLang="en-US" sz="2400" b="1" spc="-130" dirty="0" smtClean="0">
              <a:solidFill>
                <a:srgbClr val="008000"/>
              </a:solidFill>
              <a:latin typeface="標楷體" pitchFamily="65" charset="-120"/>
              <a:ea typeface="標楷體" pitchFamily="65" charset="-120"/>
            </a:rPr>
            <a:t>環境、能源與科技</a:t>
          </a:r>
          <a:endParaRPr lang="zh-TW" altLang="en-US" sz="2400" dirty="0">
            <a:solidFill>
              <a:srgbClr val="008000"/>
            </a:solidFill>
          </a:endParaRPr>
        </a:p>
      </dgm:t>
    </dgm:pt>
    <dgm:pt modelId="{783440ED-F813-42A8-A16F-0377588E2D9E}" type="parTrans" cxnId="{28054BC4-02E8-4107-BBE0-F03B18746968}">
      <dgm:prSet/>
      <dgm:spPr/>
      <dgm:t>
        <a:bodyPr/>
        <a:lstStyle/>
        <a:p>
          <a:endParaRPr lang="zh-TW" altLang="en-US"/>
        </a:p>
      </dgm:t>
    </dgm:pt>
    <dgm:pt modelId="{DFB36148-0A2B-464D-B3B4-2EB7D76AAEE0}" type="sibTrans" cxnId="{28054BC4-02E8-4107-BBE0-F03B18746968}">
      <dgm:prSet/>
      <dgm:spPr/>
      <dgm:t>
        <a:bodyPr/>
        <a:lstStyle/>
        <a:p>
          <a:endParaRPr lang="zh-TW" altLang="en-US"/>
        </a:p>
      </dgm:t>
    </dgm:pt>
    <dgm:pt modelId="{948C88A8-C345-4402-8179-BFEA67680CC5}">
      <dgm:prSet/>
      <dgm:spPr/>
      <dgm:t>
        <a:bodyPr/>
        <a:lstStyle/>
        <a:p>
          <a:endParaRPr lang="zh-TW" altLang="en-US"/>
        </a:p>
      </dgm:t>
    </dgm:pt>
    <dgm:pt modelId="{ACCDE63A-A9CB-48F7-BA93-B27848936EF5}" type="parTrans" cxnId="{26811CBC-FC92-4704-B978-8DD25427123D}">
      <dgm:prSet/>
      <dgm:spPr/>
      <dgm:t>
        <a:bodyPr/>
        <a:lstStyle/>
        <a:p>
          <a:endParaRPr lang="zh-TW" altLang="en-US"/>
        </a:p>
      </dgm:t>
    </dgm:pt>
    <dgm:pt modelId="{F7B912F6-6735-4C1B-B243-1E0371A6477B}" type="sibTrans" cxnId="{26811CBC-FC92-4704-B978-8DD25427123D}">
      <dgm:prSet/>
      <dgm:spPr/>
      <dgm:t>
        <a:bodyPr/>
        <a:lstStyle/>
        <a:p>
          <a:endParaRPr lang="zh-TW" altLang="en-US"/>
        </a:p>
      </dgm:t>
    </dgm:pt>
    <dgm:pt modelId="{F5F45768-A162-4825-9332-3CAE0FA79EF1}">
      <dgm:prSet/>
      <dgm:spPr/>
      <dgm:t>
        <a:bodyPr/>
        <a:lstStyle/>
        <a:p>
          <a:endParaRPr lang="zh-TW" altLang="en-US"/>
        </a:p>
      </dgm:t>
    </dgm:pt>
    <dgm:pt modelId="{7157733E-35EB-4721-BAA6-6D623EAB32C9}" type="parTrans" cxnId="{F86B15E1-2FF9-41C2-BD88-74337455BB89}">
      <dgm:prSet/>
      <dgm:spPr/>
      <dgm:t>
        <a:bodyPr/>
        <a:lstStyle/>
        <a:p>
          <a:endParaRPr lang="zh-TW" altLang="en-US"/>
        </a:p>
      </dgm:t>
    </dgm:pt>
    <dgm:pt modelId="{089AD3CA-EE42-41E7-BD8C-C95E52272354}" type="sibTrans" cxnId="{F86B15E1-2FF9-41C2-BD88-74337455BB89}">
      <dgm:prSet/>
      <dgm:spPr/>
      <dgm:t>
        <a:bodyPr/>
        <a:lstStyle/>
        <a:p>
          <a:endParaRPr lang="zh-TW" altLang="en-US"/>
        </a:p>
      </dgm:t>
    </dgm:pt>
    <dgm:pt modelId="{36A3F8E0-A065-4E0C-BE03-A959CD11052C}">
      <dgm:prSet/>
      <dgm:spPr/>
      <dgm:t>
        <a:bodyPr/>
        <a:lstStyle/>
        <a:p>
          <a:endParaRPr lang="zh-TW" altLang="en-US"/>
        </a:p>
      </dgm:t>
    </dgm:pt>
    <dgm:pt modelId="{6151639F-B5D9-4CF0-917E-06E6874FF2E7}" type="parTrans" cxnId="{076AF5CB-FC82-4338-8E5E-7EF0C6BC1192}">
      <dgm:prSet/>
      <dgm:spPr/>
      <dgm:t>
        <a:bodyPr/>
        <a:lstStyle/>
        <a:p>
          <a:endParaRPr lang="zh-TW" altLang="en-US"/>
        </a:p>
      </dgm:t>
    </dgm:pt>
    <dgm:pt modelId="{89810584-9567-4D44-9594-63C2BC0A95DF}" type="sibTrans" cxnId="{076AF5CB-FC82-4338-8E5E-7EF0C6BC1192}">
      <dgm:prSet/>
      <dgm:spPr/>
      <dgm:t>
        <a:bodyPr/>
        <a:lstStyle/>
        <a:p>
          <a:endParaRPr lang="zh-TW" altLang="en-US"/>
        </a:p>
      </dgm:t>
    </dgm:pt>
    <dgm:pt modelId="{BFCA1999-B879-47CE-87A3-2EB3F79214B8}" type="pres">
      <dgm:prSet presAssocID="{76613370-F63C-4DAA-B7B7-A9E21C96453A}" presName="composite" presStyleCnt="0">
        <dgm:presLayoutVars>
          <dgm:chMax val="1"/>
          <dgm:dir/>
          <dgm:resizeHandles val="exact"/>
        </dgm:presLayoutVars>
      </dgm:prSet>
      <dgm:spPr/>
      <dgm:t>
        <a:bodyPr/>
        <a:lstStyle/>
        <a:p>
          <a:endParaRPr lang="zh-TW" altLang="en-US"/>
        </a:p>
      </dgm:t>
    </dgm:pt>
    <dgm:pt modelId="{86392795-3A40-4EFD-A535-509A2412BCCE}" type="pres">
      <dgm:prSet presAssocID="{76613370-F63C-4DAA-B7B7-A9E21C96453A}" presName="radial" presStyleCnt="0">
        <dgm:presLayoutVars>
          <dgm:animLvl val="ctr"/>
        </dgm:presLayoutVars>
      </dgm:prSet>
      <dgm:spPr/>
    </dgm:pt>
    <dgm:pt modelId="{F5AF448B-B5F2-40F1-B781-38C5D9027250}" type="pres">
      <dgm:prSet presAssocID="{D51F7E1D-F645-445C-ADA1-7A344AAE41FC}" presName="centerShape" presStyleLbl="vennNode1" presStyleIdx="0" presStyleCnt="8" custScaleX="109670"/>
      <dgm:spPr/>
      <dgm:t>
        <a:bodyPr/>
        <a:lstStyle/>
        <a:p>
          <a:endParaRPr lang="zh-TW" altLang="en-US"/>
        </a:p>
      </dgm:t>
    </dgm:pt>
    <dgm:pt modelId="{F7A71E0C-E440-4D9E-83EB-617F6D516AC8}" type="pres">
      <dgm:prSet presAssocID="{9A7AA018-3E69-4743-965E-C0A3F8DBF788}" presName="node" presStyleLbl="vennNode1" presStyleIdx="1" presStyleCnt="8" custScaleX="151113" custScaleY="82355">
        <dgm:presLayoutVars>
          <dgm:bulletEnabled val="1"/>
        </dgm:presLayoutVars>
      </dgm:prSet>
      <dgm:spPr/>
      <dgm:t>
        <a:bodyPr/>
        <a:lstStyle/>
        <a:p>
          <a:endParaRPr lang="zh-TW" altLang="en-US"/>
        </a:p>
      </dgm:t>
    </dgm:pt>
    <dgm:pt modelId="{E2E19A8C-BE23-482D-B19A-E066CF4F1D4A}" type="pres">
      <dgm:prSet presAssocID="{7B6148E1-9134-4979-8D1B-3EF95D1837E9}" presName="node" presStyleLbl="vennNode1" presStyleIdx="2" presStyleCnt="8" custScaleX="136629" custScaleY="81540" custRadScaleRad="111619" custRadScaleInc="20685">
        <dgm:presLayoutVars>
          <dgm:bulletEnabled val="1"/>
        </dgm:presLayoutVars>
      </dgm:prSet>
      <dgm:spPr/>
      <dgm:t>
        <a:bodyPr/>
        <a:lstStyle/>
        <a:p>
          <a:endParaRPr lang="zh-TW" altLang="en-US"/>
        </a:p>
      </dgm:t>
    </dgm:pt>
    <dgm:pt modelId="{42C979B1-BEE3-4B4D-8341-A1FB383F0DA8}" type="pres">
      <dgm:prSet presAssocID="{A18F7395-9838-42E0-908B-A69057572889}" presName="node" presStyleLbl="vennNode1" presStyleIdx="3" presStyleCnt="8" custScaleX="126026" custScaleY="83920" custRadScaleRad="107557" custRadScaleInc="-718">
        <dgm:presLayoutVars>
          <dgm:bulletEnabled val="1"/>
        </dgm:presLayoutVars>
      </dgm:prSet>
      <dgm:spPr/>
      <dgm:t>
        <a:bodyPr/>
        <a:lstStyle/>
        <a:p>
          <a:endParaRPr lang="zh-TW" altLang="en-US"/>
        </a:p>
      </dgm:t>
    </dgm:pt>
    <dgm:pt modelId="{A1419057-8FBE-4187-A409-11AF6E915A20}" type="pres">
      <dgm:prSet presAssocID="{15FFC688-47C3-4F7B-B6B8-DBBA38D2E8FC}" presName="node" presStyleLbl="vennNode1" presStyleIdx="4" presStyleCnt="8" custScaleX="127723" custScaleY="74042" custRadScaleRad="107261" custRadScaleInc="-20937">
        <dgm:presLayoutVars>
          <dgm:bulletEnabled val="1"/>
        </dgm:presLayoutVars>
      </dgm:prSet>
      <dgm:spPr/>
      <dgm:t>
        <a:bodyPr/>
        <a:lstStyle/>
        <a:p>
          <a:endParaRPr lang="zh-TW" altLang="en-US"/>
        </a:p>
      </dgm:t>
    </dgm:pt>
    <dgm:pt modelId="{AA31B12B-15FB-4BC8-A8A1-6304D171FD68}" type="pres">
      <dgm:prSet presAssocID="{39F778E1-EC50-426B-8ACB-0C3B9BF163A4}" presName="node" presStyleLbl="vennNode1" presStyleIdx="5" presStyleCnt="8" custScaleX="129049" custScaleY="74042" custRadScaleRad="104876" custRadScaleInc="9710">
        <dgm:presLayoutVars>
          <dgm:bulletEnabled val="1"/>
        </dgm:presLayoutVars>
      </dgm:prSet>
      <dgm:spPr/>
      <dgm:t>
        <a:bodyPr/>
        <a:lstStyle/>
        <a:p>
          <a:endParaRPr lang="zh-TW" altLang="en-US"/>
        </a:p>
      </dgm:t>
    </dgm:pt>
    <dgm:pt modelId="{50B789CC-D681-4400-AE52-77518B1268AA}" type="pres">
      <dgm:prSet presAssocID="{4F97B1B8-AAB6-48B2-8C6A-5B902B21652C}" presName="node" presStyleLbl="vennNode1" presStyleIdx="6" presStyleCnt="8" custScaleX="127570" custScaleY="83920" custRadScaleRad="112856" custRadScaleInc="1875">
        <dgm:presLayoutVars>
          <dgm:bulletEnabled val="1"/>
        </dgm:presLayoutVars>
      </dgm:prSet>
      <dgm:spPr/>
      <dgm:t>
        <a:bodyPr/>
        <a:lstStyle/>
        <a:p>
          <a:endParaRPr lang="zh-TW" altLang="en-US"/>
        </a:p>
      </dgm:t>
    </dgm:pt>
    <dgm:pt modelId="{69323E26-D5E2-4060-B15D-9634485998A5}" type="pres">
      <dgm:prSet presAssocID="{06CAFF72-D8FE-4F64-BA35-DB01B8160314}" presName="node" presStyleLbl="vennNode1" presStyleIdx="7" presStyleCnt="8" custScaleX="132558" custScaleY="80123" custRadScaleRad="108394" custRadScaleInc="-22854">
        <dgm:presLayoutVars>
          <dgm:bulletEnabled val="1"/>
        </dgm:presLayoutVars>
      </dgm:prSet>
      <dgm:spPr/>
      <dgm:t>
        <a:bodyPr/>
        <a:lstStyle/>
        <a:p>
          <a:endParaRPr lang="zh-TW" altLang="en-US"/>
        </a:p>
      </dgm:t>
    </dgm:pt>
  </dgm:ptLst>
  <dgm:cxnLst>
    <dgm:cxn modelId="{26811CBC-FC92-4704-B978-8DD25427123D}" srcId="{76613370-F63C-4DAA-B7B7-A9E21C96453A}" destId="{948C88A8-C345-4402-8179-BFEA67680CC5}" srcOrd="3" destOrd="0" parTransId="{ACCDE63A-A9CB-48F7-BA93-B27848936EF5}" sibTransId="{F7B912F6-6735-4C1B-B243-1E0371A6477B}"/>
    <dgm:cxn modelId="{326D980A-87D4-4395-A85F-BA54421B4233}" srcId="{D51F7E1D-F645-445C-ADA1-7A344AAE41FC}" destId="{A18F7395-9838-42E0-908B-A69057572889}" srcOrd="2" destOrd="0" parTransId="{B7E18532-7377-48E7-B604-C4F3E6A3AEBC}" sibTransId="{7A8BD852-1E15-408F-BD03-87EC12A22B3B}"/>
    <dgm:cxn modelId="{F86B15E1-2FF9-41C2-BD88-74337455BB89}" srcId="{76613370-F63C-4DAA-B7B7-A9E21C96453A}" destId="{F5F45768-A162-4825-9332-3CAE0FA79EF1}" srcOrd="2" destOrd="0" parTransId="{7157733E-35EB-4721-BAA6-6D623EAB32C9}" sibTransId="{089AD3CA-EE42-41E7-BD8C-C95E52272354}"/>
    <dgm:cxn modelId="{28054BC4-02E8-4107-BBE0-F03B18746968}" srcId="{D51F7E1D-F645-445C-ADA1-7A344AAE41FC}" destId="{7B6148E1-9134-4979-8D1B-3EF95D1837E9}" srcOrd="1" destOrd="0" parTransId="{783440ED-F813-42A8-A16F-0377588E2D9E}" sibTransId="{DFB36148-0A2B-464D-B3B4-2EB7D76AAEE0}"/>
    <dgm:cxn modelId="{F4A0A4E3-9B30-416E-9964-594193BAC4D3}" type="presOf" srcId="{39F778E1-EC50-426B-8ACB-0C3B9BF163A4}" destId="{AA31B12B-15FB-4BC8-A8A1-6304D171FD68}" srcOrd="0" destOrd="0" presId="urn:microsoft.com/office/officeart/2005/8/layout/radial3"/>
    <dgm:cxn modelId="{BE3AEDB6-0F34-42EE-A8A1-5E866D34D847}" srcId="{D51F7E1D-F645-445C-ADA1-7A344AAE41FC}" destId="{4F97B1B8-AAB6-48B2-8C6A-5B902B21652C}" srcOrd="5" destOrd="0" parTransId="{7C2217D6-A3CA-4DD2-BD6C-9EC80808CFE8}" sibTransId="{4C30DF0D-F91D-43AF-90F9-410572F478B2}"/>
    <dgm:cxn modelId="{5C3CEEFC-A93E-4B51-AB04-B5478272465B}" srcId="{76613370-F63C-4DAA-B7B7-A9E21C96453A}" destId="{3A962519-0426-4340-A3DF-D24D5FD98AC7}" srcOrd="5" destOrd="0" parTransId="{5CBF2157-DEEC-4DD7-8A1F-B784DB99BED9}" sibTransId="{DA11F99A-6EBF-4F8D-A2F4-1E61D5168C20}"/>
    <dgm:cxn modelId="{74056A8F-8C93-4B90-B6B6-17DFC7106D88}" type="presOf" srcId="{06CAFF72-D8FE-4F64-BA35-DB01B8160314}" destId="{69323E26-D5E2-4060-B15D-9634485998A5}" srcOrd="0" destOrd="0" presId="urn:microsoft.com/office/officeart/2005/8/layout/radial3"/>
    <dgm:cxn modelId="{88A88966-8459-49E0-A5AC-D51635EADBAE}" type="presOf" srcId="{15FFC688-47C3-4F7B-B6B8-DBBA38D2E8FC}" destId="{A1419057-8FBE-4187-A409-11AF6E915A20}" srcOrd="0" destOrd="0" presId="urn:microsoft.com/office/officeart/2005/8/layout/radial3"/>
    <dgm:cxn modelId="{420AA20A-8D15-40CF-89DC-A272D93EF86E}" type="presOf" srcId="{7B6148E1-9134-4979-8D1B-3EF95D1837E9}" destId="{E2E19A8C-BE23-482D-B19A-E066CF4F1D4A}" srcOrd="0" destOrd="0" presId="urn:microsoft.com/office/officeart/2005/8/layout/radial3"/>
    <dgm:cxn modelId="{1A7D6FA1-63F2-465F-8071-626E2B7E9855}" srcId="{D51F7E1D-F645-445C-ADA1-7A344AAE41FC}" destId="{9A7AA018-3E69-4743-965E-C0A3F8DBF788}" srcOrd="0" destOrd="0" parTransId="{215308C6-59DC-4B50-8DD1-E4F66D638325}" sibTransId="{2A736C67-D2B1-49A1-A361-30A708083A97}"/>
    <dgm:cxn modelId="{4F8BF671-0E4F-473F-9F49-735FA325C5AF}" srcId="{D51F7E1D-F645-445C-ADA1-7A344AAE41FC}" destId="{06CAFF72-D8FE-4F64-BA35-DB01B8160314}" srcOrd="6" destOrd="0" parTransId="{BBAD7D75-4B53-47E4-A2E9-465E6E749B34}" sibTransId="{639A25D6-C6D6-466F-BA0D-937E14EBC029}"/>
    <dgm:cxn modelId="{AC52E744-26B1-4F01-8F60-536F9153A6FE}" type="presOf" srcId="{4F97B1B8-AAB6-48B2-8C6A-5B902B21652C}" destId="{50B789CC-D681-4400-AE52-77518B1268AA}" srcOrd="0" destOrd="0" presId="urn:microsoft.com/office/officeart/2005/8/layout/radial3"/>
    <dgm:cxn modelId="{71B62DF4-0C53-41A1-8348-79D073426463}" srcId="{76613370-F63C-4DAA-B7B7-A9E21C96453A}" destId="{D51F7E1D-F645-445C-ADA1-7A344AAE41FC}" srcOrd="0" destOrd="0" parTransId="{D13BFA62-1A56-4348-9EDB-19AF6A76A5DE}" sibTransId="{585111A1-0CB1-4564-967B-4F9B1A380EAC}"/>
    <dgm:cxn modelId="{893E6FBD-3C22-4E42-9DED-08A0541FFD59}" type="presOf" srcId="{9A7AA018-3E69-4743-965E-C0A3F8DBF788}" destId="{F7A71E0C-E440-4D9E-83EB-617F6D516AC8}" srcOrd="0" destOrd="0" presId="urn:microsoft.com/office/officeart/2005/8/layout/radial3"/>
    <dgm:cxn modelId="{8E78ADA7-9F83-47EA-8EDD-116FB179E9E1}" type="presOf" srcId="{76613370-F63C-4DAA-B7B7-A9E21C96453A}" destId="{BFCA1999-B879-47CE-87A3-2EB3F79214B8}" srcOrd="0" destOrd="0" presId="urn:microsoft.com/office/officeart/2005/8/layout/radial3"/>
    <dgm:cxn modelId="{02688397-9949-4110-B617-82024EA82092}" srcId="{D51F7E1D-F645-445C-ADA1-7A344AAE41FC}" destId="{39F778E1-EC50-426B-8ACB-0C3B9BF163A4}" srcOrd="4" destOrd="0" parTransId="{C2D2022B-656F-4CE4-9817-3A1DF2AFFD12}" sibTransId="{75DF1528-4415-4659-B51B-C1B8D6CE2A87}"/>
    <dgm:cxn modelId="{149B7311-215F-40B9-A461-DD64F4714EDF}" type="presOf" srcId="{A18F7395-9838-42E0-908B-A69057572889}" destId="{42C979B1-BEE3-4B4D-8341-A1FB383F0DA8}" srcOrd="0" destOrd="0" presId="urn:microsoft.com/office/officeart/2005/8/layout/radial3"/>
    <dgm:cxn modelId="{3F2BEA66-7056-42C6-A5F4-E58C1A3D503C}" srcId="{76613370-F63C-4DAA-B7B7-A9E21C96453A}" destId="{9136EAA0-8C77-41CF-821B-7746AE2DF93F}" srcOrd="4" destOrd="0" parTransId="{84DC1E77-2489-4708-903D-DABEDB82B918}" sibTransId="{356786C4-4981-467E-99A5-098F50EFF8F1}"/>
    <dgm:cxn modelId="{CB281A02-B96A-45AA-AFFA-3A6CF88B94C5}" srcId="{D51F7E1D-F645-445C-ADA1-7A344AAE41FC}" destId="{15FFC688-47C3-4F7B-B6B8-DBBA38D2E8FC}" srcOrd="3" destOrd="0" parTransId="{BF488B00-3642-4FD2-9685-E6347754882C}" sibTransId="{092289ED-A50C-4408-A95E-9396207BFA93}"/>
    <dgm:cxn modelId="{88DA7207-4A44-4633-9C59-F6DD06675E72}" srcId="{76613370-F63C-4DAA-B7B7-A9E21C96453A}" destId="{FC39B28A-0C0D-4B4A-A981-66C4C743C0D4}" srcOrd="6" destOrd="0" parTransId="{56CF566D-7C21-486A-9521-CF1F26F5E70E}" sibTransId="{A4E75671-D138-405B-8D70-44442528FD80}"/>
    <dgm:cxn modelId="{56F262FF-D614-4F28-8B51-AC73F0D7AAE5}" type="presOf" srcId="{D51F7E1D-F645-445C-ADA1-7A344AAE41FC}" destId="{F5AF448B-B5F2-40F1-B781-38C5D9027250}" srcOrd="0" destOrd="0" presId="urn:microsoft.com/office/officeart/2005/8/layout/radial3"/>
    <dgm:cxn modelId="{076AF5CB-FC82-4338-8E5E-7EF0C6BC1192}" srcId="{76613370-F63C-4DAA-B7B7-A9E21C96453A}" destId="{36A3F8E0-A065-4E0C-BE03-A959CD11052C}" srcOrd="1" destOrd="0" parTransId="{6151639F-B5D9-4CF0-917E-06E6874FF2E7}" sibTransId="{89810584-9567-4D44-9594-63C2BC0A95DF}"/>
    <dgm:cxn modelId="{1239E827-4BF8-4632-90F4-EE08249499FB}" type="presParOf" srcId="{BFCA1999-B879-47CE-87A3-2EB3F79214B8}" destId="{86392795-3A40-4EFD-A535-509A2412BCCE}" srcOrd="0" destOrd="0" presId="urn:microsoft.com/office/officeart/2005/8/layout/radial3"/>
    <dgm:cxn modelId="{0532DC01-225F-431D-8EE4-8BDE23EA42DD}" type="presParOf" srcId="{86392795-3A40-4EFD-A535-509A2412BCCE}" destId="{F5AF448B-B5F2-40F1-B781-38C5D9027250}" srcOrd="0" destOrd="0" presId="urn:microsoft.com/office/officeart/2005/8/layout/radial3"/>
    <dgm:cxn modelId="{7ABE0D0C-A403-4B82-A246-486B930F9181}" type="presParOf" srcId="{86392795-3A40-4EFD-A535-509A2412BCCE}" destId="{F7A71E0C-E440-4D9E-83EB-617F6D516AC8}" srcOrd="1" destOrd="0" presId="urn:microsoft.com/office/officeart/2005/8/layout/radial3"/>
    <dgm:cxn modelId="{0B592C4E-6476-4E2E-B58E-E1386FD74766}" type="presParOf" srcId="{86392795-3A40-4EFD-A535-509A2412BCCE}" destId="{E2E19A8C-BE23-482D-B19A-E066CF4F1D4A}" srcOrd="2" destOrd="0" presId="urn:microsoft.com/office/officeart/2005/8/layout/radial3"/>
    <dgm:cxn modelId="{C5CC8F17-BAC2-4E99-8DB1-42EF17AC7C06}" type="presParOf" srcId="{86392795-3A40-4EFD-A535-509A2412BCCE}" destId="{42C979B1-BEE3-4B4D-8341-A1FB383F0DA8}" srcOrd="3" destOrd="0" presId="urn:microsoft.com/office/officeart/2005/8/layout/radial3"/>
    <dgm:cxn modelId="{11138FC2-8CD9-42B4-A059-B4EB87ADA704}" type="presParOf" srcId="{86392795-3A40-4EFD-A535-509A2412BCCE}" destId="{A1419057-8FBE-4187-A409-11AF6E915A20}" srcOrd="4" destOrd="0" presId="urn:microsoft.com/office/officeart/2005/8/layout/radial3"/>
    <dgm:cxn modelId="{C844AE88-FC9F-4B88-A829-352C1CC4960C}" type="presParOf" srcId="{86392795-3A40-4EFD-A535-509A2412BCCE}" destId="{AA31B12B-15FB-4BC8-A8A1-6304D171FD68}" srcOrd="5" destOrd="0" presId="urn:microsoft.com/office/officeart/2005/8/layout/radial3"/>
    <dgm:cxn modelId="{8F14BD6B-EF0C-472A-8DDC-9F7407A69BB8}" type="presParOf" srcId="{86392795-3A40-4EFD-A535-509A2412BCCE}" destId="{50B789CC-D681-4400-AE52-77518B1268AA}" srcOrd="6" destOrd="0" presId="urn:microsoft.com/office/officeart/2005/8/layout/radial3"/>
    <dgm:cxn modelId="{C5F553DF-2EEA-4945-A78A-AD0D7F56E5E2}" type="presParOf" srcId="{86392795-3A40-4EFD-A535-509A2412BCCE}" destId="{69323E26-D5E2-4060-B15D-9634485998A5}"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A7315-8E4E-450B-8D29-F998775792D6}"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zh-TW" altLang="en-US"/>
        </a:p>
      </dgm:t>
    </dgm:pt>
    <dgm:pt modelId="{E6515D1C-B2FD-41B0-8E0C-D979C2225A48}">
      <dgm:prSet phldrT="[文字]" custT="1"/>
      <dgm:spPr/>
      <dgm:t>
        <a:bodyPr/>
        <a:lstStyle/>
        <a:p>
          <a:r>
            <a:rPr lang="zh-TW" altLang="en-US" sz="3600" b="1" dirty="0" smtClean="0">
              <a:solidFill>
                <a:srgbClr val="002060"/>
              </a:solidFill>
              <a:latin typeface="標楷體" pitchFamily="65" charset="-120"/>
              <a:ea typeface="標楷體" pitchFamily="65" charset="-120"/>
            </a:rPr>
            <a:t>現況與背景分析</a:t>
          </a:r>
          <a:endParaRPr lang="zh-TW" altLang="en-US" sz="3600" dirty="0">
            <a:solidFill>
              <a:srgbClr val="002060"/>
            </a:solidFill>
          </a:endParaRPr>
        </a:p>
      </dgm:t>
    </dgm:pt>
    <dgm:pt modelId="{4E3559D6-3E18-4FAB-98D2-B992DF961155}" type="parTrans" cxnId="{1EF09EFD-3A82-4D69-803B-67F978A6DB8B}">
      <dgm:prSet/>
      <dgm:spPr/>
      <dgm:t>
        <a:bodyPr/>
        <a:lstStyle/>
        <a:p>
          <a:endParaRPr lang="zh-TW" altLang="en-US"/>
        </a:p>
      </dgm:t>
    </dgm:pt>
    <dgm:pt modelId="{3698F984-F7E6-45CA-8E28-81523B1D0B33}" type="sibTrans" cxnId="{1EF09EFD-3A82-4D69-803B-67F978A6DB8B}">
      <dgm:prSet/>
      <dgm:spPr/>
      <dgm:t>
        <a:bodyPr/>
        <a:lstStyle/>
        <a:p>
          <a:endParaRPr lang="zh-TW" altLang="en-US"/>
        </a:p>
      </dgm:t>
    </dgm:pt>
    <dgm:pt modelId="{6BF992F8-45F7-4C7C-A474-DDD4D9699A15}">
      <dgm:prSet phldrT="[文字]" custT="1"/>
      <dgm:spPr/>
      <dgm:t>
        <a:bodyPr/>
        <a:lstStyle/>
        <a:p>
          <a:r>
            <a:rPr lang="zh-TW" altLang="en-US" sz="3600" b="1" dirty="0" smtClean="0">
              <a:latin typeface="標楷體" pitchFamily="65" charset="-120"/>
              <a:ea typeface="標楷體" pitchFamily="65" charset="-120"/>
            </a:rPr>
            <a:t>基本理念與觀點</a:t>
          </a:r>
          <a:endParaRPr lang="zh-TW" altLang="en-US" sz="3600" dirty="0"/>
        </a:p>
      </dgm:t>
    </dgm:pt>
    <dgm:pt modelId="{2A9BA61E-4024-4D8E-8476-ECFA42F15904}" type="parTrans" cxnId="{3F4FE8D9-9442-4EDE-973F-839162863305}">
      <dgm:prSet/>
      <dgm:spPr/>
      <dgm:t>
        <a:bodyPr/>
        <a:lstStyle/>
        <a:p>
          <a:endParaRPr lang="zh-TW" altLang="en-US"/>
        </a:p>
      </dgm:t>
    </dgm:pt>
    <dgm:pt modelId="{EAAB4023-E650-4FCF-8D82-D782450AAD38}" type="sibTrans" cxnId="{3F4FE8D9-9442-4EDE-973F-839162863305}">
      <dgm:prSet/>
      <dgm:spPr/>
      <dgm:t>
        <a:bodyPr/>
        <a:lstStyle/>
        <a:p>
          <a:endParaRPr lang="zh-TW" altLang="en-US"/>
        </a:p>
      </dgm:t>
    </dgm:pt>
    <dgm:pt modelId="{2AC7CD5F-E928-4AEB-840C-61501EBDDD2E}">
      <dgm:prSet custT="1"/>
      <dgm:spPr/>
      <dgm:t>
        <a:bodyPr/>
        <a:lstStyle/>
        <a:p>
          <a:r>
            <a:rPr lang="zh-TW" altLang="en-US" sz="3600" b="1" dirty="0" smtClean="0">
              <a:latin typeface="標楷體" pitchFamily="65" charset="-120"/>
              <a:ea typeface="標楷體" pitchFamily="65" charset="-120"/>
            </a:rPr>
            <a:t>政策願景與內涵</a:t>
          </a:r>
          <a:endParaRPr lang="zh-TW" altLang="en-US" sz="3600" dirty="0"/>
        </a:p>
      </dgm:t>
    </dgm:pt>
    <dgm:pt modelId="{57689BD8-1929-4E4A-B626-5B4FA1C83730}" type="parTrans" cxnId="{B5CA9205-9928-4535-876B-47CEEF00773A}">
      <dgm:prSet/>
      <dgm:spPr/>
      <dgm:t>
        <a:bodyPr/>
        <a:lstStyle/>
        <a:p>
          <a:endParaRPr lang="zh-TW" altLang="en-US"/>
        </a:p>
      </dgm:t>
    </dgm:pt>
    <dgm:pt modelId="{1EA4838F-B61E-431B-92E9-5379998BA807}" type="sibTrans" cxnId="{B5CA9205-9928-4535-876B-47CEEF00773A}">
      <dgm:prSet/>
      <dgm:spPr/>
      <dgm:t>
        <a:bodyPr/>
        <a:lstStyle/>
        <a:p>
          <a:endParaRPr lang="zh-TW" altLang="en-US"/>
        </a:p>
      </dgm:t>
    </dgm:pt>
    <dgm:pt modelId="{2D0614E6-791F-42CE-BC4A-CD35B5FED8D4}">
      <dgm:prSet custT="1"/>
      <dgm:spPr/>
      <dgm:t>
        <a:bodyPr/>
        <a:lstStyle/>
        <a:p>
          <a:r>
            <a:rPr lang="zh-TW" altLang="en-US" sz="3600" b="1" dirty="0" smtClean="0">
              <a:solidFill>
                <a:srgbClr val="002060"/>
              </a:solidFill>
              <a:latin typeface="標楷體" pitchFamily="65" charset="-120"/>
              <a:ea typeface="標楷體" pitchFamily="65" charset="-120"/>
            </a:rPr>
            <a:t>具體行動措施</a:t>
          </a:r>
          <a:endParaRPr lang="zh-TW" altLang="en-US" sz="3600" dirty="0">
            <a:solidFill>
              <a:srgbClr val="002060"/>
            </a:solidFill>
          </a:endParaRPr>
        </a:p>
      </dgm:t>
    </dgm:pt>
    <dgm:pt modelId="{002D65E8-A1B4-4B55-AB55-1C37C584AF4E}" type="parTrans" cxnId="{370CFF97-C59B-4C3B-82D4-BEE6EF0A19FD}">
      <dgm:prSet/>
      <dgm:spPr/>
      <dgm:t>
        <a:bodyPr/>
        <a:lstStyle/>
        <a:p>
          <a:endParaRPr lang="zh-TW" altLang="en-US"/>
        </a:p>
      </dgm:t>
    </dgm:pt>
    <dgm:pt modelId="{C649817B-8197-4A95-B4B6-8019E63E0A71}" type="sibTrans" cxnId="{370CFF97-C59B-4C3B-82D4-BEE6EF0A19FD}">
      <dgm:prSet/>
      <dgm:spPr/>
      <dgm:t>
        <a:bodyPr/>
        <a:lstStyle/>
        <a:p>
          <a:endParaRPr lang="zh-TW" altLang="en-US"/>
        </a:p>
      </dgm:t>
    </dgm:pt>
    <dgm:pt modelId="{6C494D5E-1884-41E5-80A7-4F8E0D1059C1}" type="pres">
      <dgm:prSet presAssocID="{CC2A7315-8E4E-450B-8D29-F998775792D6}" presName="diagram" presStyleCnt="0">
        <dgm:presLayoutVars>
          <dgm:dir/>
          <dgm:resizeHandles val="exact"/>
        </dgm:presLayoutVars>
      </dgm:prSet>
      <dgm:spPr/>
      <dgm:t>
        <a:bodyPr/>
        <a:lstStyle/>
        <a:p>
          <a:endParaRPr lang="zh-TW" altLang="en-US"/>
        </a:p>
      </dgm:t>
    </dgm:pt>
    <dgm:pt modelId="{4E7E082A-1C95-41BB-9CDF-8DF64A2504BF}" type="pres">
      <dgm:prSet presAssocID="{E6515D1C-B2FD-41B0-8E0C-D979C2225A48}" presName="node" presStyleLbl="node1" presStyleIdx="0" presStyleCnt="4" custScaleY="63672" custLinFactNeighborX="3793" custLinFactNeighborY="81296">
        <dgm:presLayoutVars>
          <dgm:bulletEnabled val="1"/>
        </dgm:presLayoutVars>
      </dgm:prSet>
      <dgm:spPr/>
      <dgm:t>
        <a:bodyPr/>
        <a:lstStyle/>
        <a:p>
          <a:endParaRPr lang="zh-TW" altLang="en-US"/>
        </a:p>
      </dgm:t>
    </dgm:pt>
    <dgm:pt modelId="{34FB43ED-4D18-4A2B-8DDD-7F5757C4A2AC}" type="pres">
      <dgm:prSet presAssocID="{3698F984-F7E6-45CA-8E28-81523B1D0B33}" presName="sibTrans" presStyleCnt="0"/>
      <dgm:spPr/>
    </dgm:pt>
    <dgm:pt modelId="{D9B5FC6A-ADFC-44C0-9D6A-ED6287817144}" type="pres">
      <dgm:prSet presAssocID="{6BF992F8-45F7-4C7C-A474-DDD4D9699A15}" presName="node" presStyleLbl="node1" presStyleIdx="1" presStyleCnt="4" custScaleY="65252" custLinFactNeighborX="-1181" custLinFactNeighborY="82086">
        <dgm:presLayoutVars>
          <dgm:bulletEnabled val="1"/>
        </dgm:presLayoutVars>
      </dgm:prSet>
      <dgm:spPr/>
      <dgm:t>
        <a:bodyPr/>
        <a:lstStyle/>
        <a:p>
          <a:endParaRPr lang="zh-TW" altLang="en-US"/>
        </a:p>
      </dgm:t>
    </dgm:pt>
    <dgm:pt modelId="{08BEB62A-927A-46F3-8D9C-B58D1EA1F8FF}" type="pres">
      <dgm:prSet presAssocID="{EAAB4023-E650-4FCF-8D82-D782450AAD38}" presName="sibTrans" presStyleCnt="0"/>
      <dgm:spPr/>
    </dgm:pt>
    <dgm:pt modelId="{28A19B21-DBB7-4AEF-AEF1-22D5D309A5D5}" type="pres">
      <dgm:prSet presAssocID="{2AC7CD5F-E928-4AEB-840C-61501EBDDD2E}" presName="node" presStyleLbl="node1" presStyleIdx="2" presStyleCnt="4" custScaleY="55005" custLinFactNeighborX="1884" custLinFactNeighborY="-73032">
        <dgm:presLayoutVars>
          <dgm:bulletEnabled val="1"/>
        </dgm:presLayoutVars>
      </dgm:prSet>
      <dgm:spPr/>
      <dgm:t>
        <a:bodyPr/>
        <a:lstStyle/>
        <a:p>
          <a:endParaRPr lang="zh-TW" altLang="en-US"/>
        </a:p>
      </dgm:t>
    </dgm:pt>
    <dgm:pt modelId="{5F436096-08B8-454A-B335-EFB8E02BC7FB}" type="pres">
      <dgm:prSet presAssocID="{1EA4838F-B61E-431B-92E9-5379998BA807}" presName="sibTrans" presStyleCnt="0"/>
      <dgm:spPr/>
    </dgm:pt>
    <dgm:pt modelId="{6EBC4D56-5E42-4B36-936D-B34C9E6C58F5}" type="pres">
      <dgm:prSet presAssocID="{2D0614E6-791F-42CE-BC4A-CD35B5FED8D4}" presName="node" presStyleLbl="node1" presStyleIdx="3" presStyleCnt="4" custScaleY="51225" custLinFactNeighborX="729" custLinFactNeighborY="-71739">
        <dgm:presLayoutVars>
          <dgm:bulletEnabled val="1"/>
        </dgm:presLayoutVars>
      </dgm:prSet>
      <dgm:spPr/>
      <dgm:t>
        <a:bodyPr/>
        <a:lstStyle/>
        <a:p>
          <a:endParaRPr lang="zh-TW" altLang="en-US"/>
        </a:p>
      </dgm:t>
    </dgm:pt>
  </dgm:ptLst>
  <dgm:cxnLst>
    <dgm:cxn modelId="{3F4FE8D9-9442-4EDE-973F-839162863305}" srcId="{CC2A7315-8E4E-450B-8D29-F998775792D6}" destId="{6BF992F8-45F7-4C7C-A474-DDD4D9699A15}" srcOrd="1" destOrd="0" parTransId="{2A9BA61E-4024-4D8E-8476-ECFA42F15904}" sibTransId="{EAAB4023-E650-4FCF-8D82-D782450AAD38}"/>
    <dgm:cxn modelId="{1EF09EFD-3A82-4D69-803B-67F978A6DB8B}" srcId="{CC2A7315-8E4E-450B-8D29-F998775792D6}" destId="{E6515D1C-B2FD-41B0-8E0C-D979C2225A48}" srcOrd="0" destOrd="0" parTransId="{4E3559D6-3E18-4FAB-98D2-B992DF961155}" sibTransId="{3698F984-F7E6-45CA-8E28-81523B1D0B33}"/>
    <dgm:cxn modelId="{370CFF97-C59B-4C3B-82D4-BEE6EF0A19FD}" srcId="{CC2A7315-8E4E-450B-8D29-F998775792D6}" destId="{2D0614E6-791F-42CE-BC4A-CD35B5FED8D4}" srcOrd="3" destOrd="0" parTransId="{002D65E8-A1B4-4B55-AB55-1C37C584AF4E}" sibTransId="{C649817B-8197-4A95-B4B6-8019E63E0A71}"/>
    <dgm:cxn modelId="{DE44F579-75CF-4BD3-885E-7A5D0D8303FA}" type="presOf" srcId="{CC2A7315-8E4E-450B-8D29-F998775792D6}" destId="{6C494D5E-1884-41E5-80A7-4F8E0D1059C1}" srcOrd="0" destOrd="0" presId="urn:microsoft.com/office/officeart/2005/8/layout/default#3"/>
    <dgm:cxn modelId="{7C04DA0B-E65A-4508-9070-9910283C1712}" type="presOf" srcId="{2AC7CD5F-E928-4AEB-840C-61501EBDDD2E}" destId="{28A19B21-DBB7-4AEF-AEF1-22D5D309A5D5}" srcOrd="0" destOrd="0" presId="urn:microsoft.com/office/officeart/2005/8/layout/default#3"/>
    <dgm:cxn modelId="{A349E1D1-58A2-430B-A977-67C295A42EB2}" type="presOf" srcId="{2D0614E6-791F-42CE-BC4A-CD35B5FED8D4}" destId="{6EBC4D56-5E42-4B36-936D-B34C9E6C58F5}" srcOrd="0" destOrd="0" presId="urn:microsoft.com/office/officeart/2005/8/layout/default#3"/>
    <dgm:cxn modelId="{44B5C843-FD13-4816-A9B1-05ECFB352E7B}" type="presOf" srcId="{6BF992F8-45F7-4C7C-A474-DDD4D9699A15}" destId="{D9B5FC6A-ADFC-44C0-9D6A-ED6287817144}" srcOrd="0" destOrd="0" presId="urn:microsoft.com/office/officeart/2005/8/layout/default#3"/>
    <dgm:cxn modelId="{47C2C9F2-2ECE-4F66-B009-9A44A60C337D}" type="presOf" srcId="{E6515D1C-B2FD-41B0-8E0C-D979C2225A48}" destId="{4E7E082A-1C95-41BB-9CDF-8DF64A2504BF}" srcOrd="0" destOrd="0" presId="urn:microsoft.com/office/officeart/2005/8/layout/default#3"/>
    <dgm:cxn modelId="{B5CA9205-9928-4535-876B-47CEEF00773A}" srcId="{CC2A7315-8E4E-450B-8D29-F998775792D6}" destId="{2AC7CD5F-E928-4AEB-840C-61501EBDDD2E}" srcOrd="2" destOrd="0" parTransId="{57689BD8-1929-4E4A-B626-5B4FA1C83730}" sibTransId="{1EA4838F-B61E-431B-92E9-5379998BA807}"/>
    <dgm:cxn modelId="{E305CCF2-8EC3-4D7D-89EE-B03D47BB03B6}" type="presParOf" srcId="{6C494D5E-1884-41E5-80A7-4F8E0D1059C1}" destId="{4E7E082A-1C95-41BB-9CDF-8DF64A2504BF}" srcOrd="0" destOrd="0" presId="urn:microsoft.com/office/officeart/2005/8/layout/default#3"/>
    <dgm:cxn modelId="{E9CE2612-4F55-4732-9ECA-4E129EC6BF32}" type="presParOf" srcId="{6C494D5E-1884-41E5-80A7-4F8E0D1059C1}" destId="{34FB43ED-4D18-4A2B-8DDD-7F5757C4A2AC}" srcOrd="1" destOrd="0" presId="urn:microsoft.com/office/officeart/2005/8/layout/default#3"/>
    <dgm:cxn modelId="{3054417A-30F6-4C3E-91B7-FD9C4BB6118D}" type="presParOf" srcId="{6C494D5E-1884-41E5-80A7-4F8E0D1059C1}" destId="{D9B5FC6A-ADFC-44C0-9D6A-ED6287817144}" srcOrd="2" destOrd="0" presId="urn:microsoft.com/office/officeart/2005/8/layout/default#3"/>
    <dgm:cxn modelId="{E5797D98-3015-4244-AA7E-E9A244A6D4E7}" type="presParOf" srcId="{6C494D5E-1884-41E5-80A7-4F8E0D1059C1}" destId="{08BEB62A-927A-46F3-8D9C-B58D1EA1F8FF}" srcOrd="3" destOrd="0" presId="urn:microsoft.com/office/officeart/2005/8/layout/default#3"/>
    <dgm:cxn modelId="{EB94AD35-8292-4D3E-9359-41C49CFE745F}" type="presParOf" srcId="{6C494D5E-1884-41E5-80A7-4F8E0D1059C1}" destId="{28A19B21-DBB7-4AEF-AEF1-22D5D309A5D5}" srcOrd="4" destOrd="0" presId="urn:microsoft.com/office/officeart/2005/8/layout/default#3"/>
    <dgm:cxn modelId="{59B02220-C478-4207-8D19-D0A671E935F4}" type="presParOf" srcId="{6C494D5E-1884-41E5-80A7-4F8E0D1059C1}" destId="{5F436096-08B8-454A-B335-EFB8E02BC7FB}" srcOrd="5" destOrd="0" presId="urn:microsoft.com/office/officeart/2005/8/layout/default#3"/>
    <dgm:cxn modelId="{2BCF236C-AAEA-4C24-A6E1-2C1601312A04}" type="presParOf" srcId="{6C494D5E-1884-41E5-80A7-4F8E0D1059C1}" destId="{6EBC4D56-5E42-4B36-936D-B34C9E6C58F5}"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C61ADC-8683-4718-ABBA-2C53FC1E8D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TW" altLang="en-US"/>
        </a:p>
      </dgm:t>
    </dgm:pt>
    <dgm:pt modelId="{C0F52025-3B66-40F4-A930-6E69A511F892}">
      <dgm:prSet phldrT="[文字]" custT="1"/>
      <dgm:spPr/>
      <dgm:t>
        <a:bodyPr/>
        <a:lstStyle/>
        <a:p>
          <a:pPr>
            <a:lnSpc>
              <a:spcPts val="2800"/>
            </a:lnSpc>
            <a:spcAft>
              <a:spcPts val="0"/>
            </a:spcAft>
          </a:pPr>
          <a:r>
            <a:rPr lang="zh-TW" altLang="en-US" sz="2800" b="1" dirty="0" smtClean="0">
              <a:solidFill>
                <a:srgbClr val="C00000"/>
              </a:solidFill>
              <a:latin typeface="+mj-ea"/>
              <a:ea typeface="+mj-ea"/>
            </a:rPr>
            <a:t>召集人</a:t>
          </a:r>
          <a:endParaRPr lang="en-US" altLang="zh-TW" sz="2800" b="1" dirty="0" smtClean="0">
            <a:solidFill>
              <a:srgbClr val="C00000"/>
            </a:solidFill>
            <a:latin typeface="+mj-ea"/>
            <a:ea typeface="+mj-ea"/>
          </a:endParaRPr>
        </a:p>
        <a:p>
          <a:pPr>
            <a:lnSpc>
              <a:spcPts val="2800"/>
            </a:lnSpc>
            <a:spcAft>
              <a:spcPts val="0"/>
            </a:spcAft>
          </a:pPr>
          <a:r>
            <a:rPr lang="zh-TW" altLang="zh-TW" sz="2000" b="1" dirty="0" smtClean="0">
              <a:solidFill>
                <a:srgbClr val="002060"/>
              </a:solidFill>
              <a:latin typeface="+mj-ea"/>
              <a:ea typeface="+mj-ea"/>
            </a:rPr>
            <a:t>（</a:t>
          </a:r>
          <a:r>
            <a:rPr lang="zh-TW" altLang="en-US" sz="2000" b="1" dirty="0" smtClean="0">
              <a:solidFill>
                <a:srgbClr val="002060"/>
              </a:solidFill>
              <a:latin typeface="+mj-ea"/>
              <a:ea typeface="+mj-ea"/>
            </a:rPr>
            <a:t>院長</a:t>
          </a:r>
          <a:r>
            <a:rPr lang="zh-TW" altLang="zh-TW" sz="2000" b="1" dirty="0" smtClean="0">
              <a:solidFill>
                <a:srgbClr val="002060"/>
              </a:solidFill>
              <a:latin typeface="+mj-ea"/>
              <a:ea typeface="+mj-ea"/>
            </a:rPr>
            <a:t>）</a:t>
          </a:r>
          <a:endParaRPr lang="zh-TW" altLang="en-US" sz="2000" b="1" dirty="0">
            <a:solidFill>
              <a:srgbClr val="002060"/>
            </a:solidFill>
            <a:latin typeface="+mj-ea"/>
            <a:ea typeface="+mj-ea"/>
          </a:endParaRPr>
        </a:p>
      </dgm:t>
    </dgm:pt>
    <dgm:pt modelId="{7EB4FADE-A3CC-401F-9D46-3020EF754FD0}" type="parTrans" cxnId="{8F2EFC51-965F-4D48-AA90-13C7D76FF67B}">
      <dgm:prSet/>
      <dgm:spPr/>
      <dgm:t>
        <a:bodyPr/>
        <a:lstStyle/>
        <a:p>
          <a:endParaRPr lang="zh-TW" altLang="en-US"/>
        </a:p>
      </dgm:t>
    </dgm:pt>
    <dgm:pt modelId="{8A7C27C9-FDC9-424C-866D-292C319201DE}" type="sibTrans" cxnId="{8F2EFC51-965F-4D48-AA90-13C7D76FF67B}">
      <dgm:prSet/>
      <dgm:spPr/>
      <dgm:t>
        <a:bodyPr/>
        <a:lstStyle/>
        <a:p>
          <a:endParaRPr lang="zh-TW" altLang="en-US"/>
        </a:p>
      </dgm:t>
    </dgm:pt>
    <dgm:pt modelId="{A179762B-6CE8-4A41-94CD-2B4E12950AB3}" type="asst">
      <dgm:prSet phldrT="[文字]" custT="1"/>
      <dgm:spPr/>
      <dgm:t>
        <a:bodyPr/>
        <a:lstStyle/>
        <a:p>
          <a:pPr>
            <a:lnSpc>
              <a:spcPts val="2800"/>
            </a:lnSpc>
            <a:spcAft>
              <a:spcPts val="0"/>
            </a:spcAft>
          </a:pPr>
          <a:r>
            <a:rPr lang="zh-TW" altLang="en-US" sz="2400" b="1" dirty="0" smtClean="0">
              <a:solidFill>
                <a:srgbClr val="C00000"/>
              </a:solidFill>
              <a:latin typeface="+mj-ea"/>
              <a:ea typeface="+mj-ea"/>
            </a:rPr>
            <a:t>副召集人</a:t>
          </a:r>
          <a:endParaRPr lang="en-US" altLang="zh-TW" sz="2400" b="1" dirty="0" smtClean="0">
            <a:solidFill>
              <a:srgbClr val="C00000"/>
            </a:solidFill>
            <a:latin typeface="+mj-ea"/>
            <a:ea typeface="+mj-ea"/>
          </a:endParaRPr>
        </a:p>
        <a:p>
          <a:pPr>
            <a:lnSpc>
              <a:spcPts val="2800"/>
            </a:lnSpc>
            <a:spcAft>
              <a:spcPts val="0"/>
            </a:spcAft>
          </a:pPr>
          <a:r>
            <a:rPr lang="zh-TW" altLang="zh-TW" sz="2000" b="1" dirty="0" smtClean="0">
              <a:solidFill>
                <a:srgbClr val="002060"/>
              </a:solidFill>
              <a:latin typeface="+mj-ea"/>
              <a:ea typeface="+mj-ea"/>
            </a:rPr>
            <a:t>（</a:t>
          </a:r>
          <a:r>
            <a:rPr lang="zh-TW" altLang="en-US" sz="2000" b="1" dirty="0" smtClean="0">
              <a:solidFill>
                <a:srgbClr val="002060"/>
              </a:solidFill>
              <a:latin typeface="+mj-ea"/>
              <a:ea typeface="+mj-ea"/>
            </a:rPr>
            <a:t>副院長</a:t>
          </a:r>
          <a:r>
            <a:rPr lang="zh-TW" altLang="zh-TW" sz="2000" b="1" dirty="0" smtClean="0">
              <a:solidFill>
                <a:srgbClr val="002060"/>
              </a:solidFill>
              <a:latin typeface="+mj-ea"/>
              <a:ea typeface="+mj-ea"/>
            </a:rPr>
            <a:t>）</a:t>
          </a:r>
          <a:endParaRPr lang="zh-TW" altLang="en-US" sz="2000" b="1" dirty="0">
            <a:solidFill>
              <a:srgbClr val="002060"/>
            </a:solidFill>
            <a:latin typeface="+mj-ea"/>
            <a:ea typeface="+mj-ea"/>
          </a:endParaRPr>
        </a:p>
      </dgm:t>
    </dgm:pt>
    <dgm:pt modelId="{239E65EC-29C1-4D2F-828E-954AEA7FE5ED}" type="parTrans" cxnId="{BA24D696-BD77-47CD-8613-E84D24637DBC}">
      <dgm:prSet/>
      <dgm:spPr/>
      <dgm:t>
        <a:bodyPr/>
        <a:lstStyle/>
        <a:p>
          <a:endParaRPr lang="zh-TW" altLang="en-US"/>
        </a:p>
      </dgm:t>
    </dgm:pt>
    <dgm:pt modelId="{3D8D0F76-D305-4DA9-B077-1530ED182571}" type="sibTrans" cxnId="{BA24D696-BD77-47CD-8613-E84D24637DBC}">
      <dgm:prSet/>
      <dgm:spPr/>
      <dgm:t>
        <a:bodyPr/>
        <a:lstStyle/>
        <a:p>
          <a:endParaRPr lang="zh-TW" altLang="en-US"/>
        </a:p>
      </dgm:t>
    </dgm:pt>
    <dgm:pt modelId="{39CC0231-D5A2-4372-B664-445D31AD03F8}">
      <dgm:prSet phldrT="[文字]" custT="1"/>
      <dgm:spPr/>
      <dgm:t>
        <a:bodyPr/>
        <a:lstStyle/>
        <a:p>
          <a:pPr>
            <a:lnSpc>
              <a:spcPts val="2800"/>
            </a:lnSpc>
            <a:spcAft>
              <a:spcPts val="0"/>
            </a:spcAft>
          </a:pPr>
          <a:r>
            <a:rPr lang="zh-TW" altLang="en-US" sz="2400" b="1" dirty="0" smtClean="0">
              <a:solidFill>
                <a:srgbClr val="C00000"/>
              </a:solidFill>
              <a:latin typeface="+mj-ea"/>
              <a:ea typeface="+mj-ea"/>
            </a:rPr>
            <a:t>政務委員</a:t>
          </a:r>
          <a:endParaRPr lang="en-US" altLang="zh-TW" sz="2400" b="1" dirty="0" smtClean="0">
            <a:solidFill>
              <a:srgbClr val="C00000"/>
            </a:solidFill>
            <a:latin typeface="+mj-ea"/>
            <a:ea typeface="+mj-ea"/>
          </a:endParaRPr>
        </a:p>
        <a:p>
          <a:pPr>
            <a:lnSpc>
              <a:spcPts val="2800"/>
            </a:lnSpc>
            <a:spcAft>
              <a:spcPts val="0"/>
            </a:spcAft>
          </a:pPr>
          <a:r>
            <a:rPr lang="zh-TW" altLang="zh-TW" sz="2000" b="1" dirty="0" smtClean="0">
              <a:solidFill>
                <a:srgbClr val="002060"/>
              </a:solidFill>
              <a:latin typeface="+mj-ea"/>
              <a:ea typeface="+mj-ea"/>
            </a:rPr>
            <a:t>（</a:t>
          </a:r>
          <a:r>
            <a:rPr lang="en-US" altLang="zh-TW" sz="2000" b="1" dirty="0" smtClean="0">
              <a:solidFill>
                <a:srgbClr val="002060"/>
              </a:solidFill>
              <a:latin typeface="+mj-ea"/>
              <a:ea typeface="+mj-ea"/>
            </a:rPr>
            <a:t>1</a:t>
          </a:r>
          <a:r>
            <a:rPr lang="zh-TW" altLang="en-US" sz="2000" b="1" dirty="0" smtClean="0">
              <a:solidFill>
                <a:srgbClr val="002060"/>
              </a:solidFill>
              <a:latin typeface="+mj-ea"/>
              <a:ea typeface="+mj-ea"/>
            </a:rPr>
            <a:t>人</a:t>
          </a:r>
          <a:r>
            <a:rPr lang="zh-TW" altLang="zh-TW" sz="2000" b="1" dirty="0" smtClean="0">
              <a:solidFill>
                <a:srgbClr val="002060"/>
              </a:solidFill>
              <a:latin typeface="+mj-ea"/>
              <a:ea typeface="+mj-ea"/>
            </a:rPr>
            <a:t>）</a:t>
          </a:r>
          <a:endParaRPr lang="zh-TW" altLang="en-US" sz="2000" b="1" dirty="0">
            <a:solidFill>
              <a:srgbClr val="002060"/>
            </a:solidFill>
            <a:latin typeface="+mj-ea"/>
            <a:ea typeface="+mj-ea"/>
          </a:endParaRPr>
        </a:p>
      </dgm:t>
    </dgm:pt>
    <dgm:pt modelId="{7D0BC350-4454-41AC-BF08-6BA1265E9916}" type="parTrans" cxnId="{A30AEE0D-F1A5-4BA1-886E-35F593F8480C}">
      <dgm:prSet/>
      <dgm:spPr/>
      <dgm:t>
        <a:bodyPr/>
        <a:lstStyle/>
        <a:p>
          <a:endParaRPr lang="zh-TW" altLang="en-US"/>
        </a:p>
      </dgm:t>
    </dgm:pt>
    <dgm:pt modelId="{8ABAFC08-7945-4DA0-8A68-92DBB68AE7A2}" type="sibTrans" cxnId="{A30AEE0D-F1A5-4BA1-886E-35F593F8480C}">
      <dgm:prSet/>
      <dgm:spPr/>
      <dgm:t>
        <a:bodyPr/>
        <a:lstStyle/>
        <a:p>
          <a:endParaRPr lang="zh-TW" altLang="en-US"/>
        </a:p>
      </dgm:t>
    </dgm:pt>
    <dgm:pt modelId="{2F609461-E74A-48F9-A550-3DF33E0D004D}">
      <dgm:prSet phldrT="[文字]" custT="1"/>
      <dgm:spPr/>
      <dgm:t>
        <a:bodyPr/>
        <a:lstStyle/>
        <a:p>
          <a:pPr>
            <a:lnSpc>
              <a:spcPts val="2800"/>
            </a:lnSpc>
            <a:spcAft>
              <a:spcPts val="0"/>
            </a:spcAft>
          </a:pPr>
          <a:r>
            <a:rPr lang="zh-TW" altLang="en-US" sz="2400" b="1" spc="-200" baseline="0" dirty="0" smtClean="0">
              <a:solidFill>
                <a:srgbClr val="C00000"/>
              </a:solidFill>
              <a:latin typeface="+mn-ea"/>
              <a:ea typeface="+mn-ea"/>
            </a:rPr>
            <a:t>社會專業人士</a:t>
          </a:r>
          <a:endParaRPr lang="en-US" altLang="zh-TW" sz="2400" b="1" spc="-200" baseline="0" dirty="0" smtClean="0">
            <a:solidFill>
              <a:srgbClr val="C00000"/>
            </a:solidFill>
            <a:latin typeface="+mn-ea"/>
            <a:ea typeface="+mn-ea"/>
          </a:endParaRPr>
        </a:p>
        <a:p>
          <a:pPr>
            <a:lnSpc>
              <a:spcPts val="2800"/>
            </a:lnSpc>
            <a:spcAft>
              <a:spcPts val="0"/>
            </a:spcAft>
          </a:pPr>
          <a:r>
            <a:rPr lang="zh-TW" altLang="zh-TW" sz="1800" b="1" dirty="0" smtClean="0">
              <a:solidFill>
                <a:srgbClr val="002060"/>
              </a:solidFill>
              <a:latin typeface="+mn-ea"/>
              <a:ea typeface="+mn-ea"/>
            </a:rPr>
            <a:t>（</a:t>
          </a:r>
          <a:r>
            <a:rPr lang="en-US" altLang="zh-TW" sz="1800" b="1" dirty="0" smtClean="0">
              <a:solidFill>
                <a:srgbClr val="002060"/>
              </a:solidFill>
              <a:latin typeface="+mn-ea"/>
              <a:ea typeface="+mn-ea"/>
            </a:rPr>
            <a:t>7</a:t>
          </a:r>
          <a:r>
            <a:rPr lang="zh-TW" altLang="zh-TW" sz="1800" b="1" dirty="0" smtClean="0">
              <a:solidFill>
                <a:srgbClr val="002060"/>
              </a:solidFill>
              <a:latin typeface="+mn-ea"/>
              <a:ea typeface="+mn-ea"/>
            </a:rPr>
            <a:t>－</a:t>
          </a:r>
          <a:r>
            <a:rPr lang="en-US" altLang="zh-TW" sz="1800" b="1" dirty="0" smtClean="0">
              <a:solidFill>
                <a:srgbClr val="002060"/>
              </a:solidFill>
              <a:latin typeface="+mn-ea"/>
              <a:ea typeface="+mn-ea"/>
            </a:rPr>
            <a:t>9</a:t>
          </a:r>
          <a:r>
            <a:rPr lang="zh-TW" altLang="en-US" sz="1800" b="1" dirty="0" smtClean="0">
              <a:solidFill>
                <a:srgbClr val="002060"/>
              </a:solidFill>
              <a:latin typeface="+mn-ea"/>
              <a:ea typeface="+mn-ea"/>
            </a:rPr>
            <a:t>人</a:t>
          </a:r>
          <a:r>
            <a:rPr lang="zh-TW" altLang="zh-TW" sz="1800" b="1" dirty="0" smtClean="0">
              <a:solidFill>
                <a:srgbClr val="002060"/>
              </a:solidFill>
              <a:latin typeface="+mn-ea"/>
              <a:ea typeface="+mn-ea"/>
            </a:rPr>
            <a:t>）</a:t>
          </a:r>
          <a:endParaRPr lang="zh-TW" altLang="en-US" sz="1800" b="1" dirty="0">
            <a:solidFill>
              <a:srgbClr val="002060"/>
            </a:solidFill>
            <a:latin typeface="+mn-ea"/>
            <a:ea typeface="+mn-ea"/>
          </a:endParaRPr>
        </a:p>
      </dgm:t>
    </dgm:pt>
    <dgm:pt modelId="{90ECD407-D0D7-4DF6-A928-730994A9DA20}" type="parTrans" cxnId="{151DDF2F-33C1-4D12-B5D2-275CFB8E0ADE}">
      <dgm:prSet/>
      <dgm:spPr/>
      <dgm:t>
        <a:bodyPr/>
        <a:lstStyle/>
        <a:p>
          <a:endParaRPr lang="zh-TW" altLang="en-US"/>
        </a:p>
      </dgm:t>
    </dgm:pt>
    <dgm:pt modelId="{AD1E0DF6-26B8-4146-AD65-3A3119446086}" type="sibTrans" cxnId="{151DDF2F-33C1-4D12-B5D2-275CFB8E0ADE}">
      <dgm:prSet/>
      <dgm:spPr/>
      <dgm:t>
        <a:bodyPr/>
        <a:lstStyle/>
        <a:p>
          <a:endParaRPr lang="zh-TW" altLang="en-US"/>
        </a:p>
      </dgm:t>
    </dgm:pt>
    <dgm:pt modelId="{BE6CD5BD-8E11-429E-BD22-16814A7071DA}">
      <dgm:prSet phldrT="[文字]" custT="1"/>
      <dgm:spPr/>
      <dgm:t>
        <a:bodyPr/>
        <a:lstStyle/>
        <a:p>
          <a:pPr>
            <a:lnSpc>
              <a:spcPts val="2800"/>
            </a:lnSpc>
            <a:spcAft>
              <a:spcPts val="0"/>
            </a:spcAft>
          </a:pPr>
          <a:r>
            <a:rPr lang="zh-TW" altLang="en-US" sz="2000" b="1" spc="-300" baseline="0" dirty="0" smtClean="0">
              <a:solidFill>
                <a:srgbClr val="C00000"/>
              </a:solidFill>
              <a:latin typeface="+mn-ea"/>
              <a:ea typeface="+mn-ea"/>
            </a:rPr>
            <a:t>性別及婦女團體代表</a:t>
          </a:r>
          <a:endParaRPr lang="en-US" altLang="zh-TW" sz="2000" b="1" spc="-300" baseline="0" dirty="0" smtClean="0">
            <a:solidFill>
              <a:srgbClr val="C00000"/>
            </a:solidFill>
            <a:latin typeface="+mn-ea"/>
            <a:ea typeface="+mn-ea"/>
          </a:endParaRPr>
        </a:p>
        <a:p>
          <a:pPr>
            <a:lnSpc>
              <a:spcPts val="2800"/>
            </a:lnSpc>
            <a:spcAft>
              <a:spcPts val="0"/>
            </a:spcAft>
          </a:pPr>
          <a:r>
            <a:rPr lang="zh-TW" altLang="zh-TW" sz="1800" b="1" dirty="0" smtClean="0">
              <a:solidFill>
                <a:srgbClr val="002060"/>
              </a:solidFill>
              <a:latin typeface="+mn-ea"/>
              <a:ea typeface="+mn-ea"/>
            </a:rPr>
            <a:t>（</a:t>
          </a:r>
          <a:r>
            <a:rPr lang="en-US" altLang="zh-TW" sz="1800" b="1" dirty="0" smtClean="0">
              <a:solidFill>
                <a:srgbClr val="002060"/>
              </a:solidFill>
              <a:latin typeface="+mn-ea"/>
              <a:ea typeface="+mn-ea"/>
            </a:rPr>
            <a:t>7</a:t>
          </a:r>
          <a:r>
            <a:rPr lang="zh-TW" altLang="zh-TW" sz="1800" b="1" dirty="0" smtClean="0">
              <a:solidFill>
                <a:srgbClr val="002060"/>
              </a:solidFill>
              <a:latin typeface="+mn-ea"/>
              <a:ea typeface="+mn-ea"/>
            </a:rPr>
            <a:t>－</a:t>
          </a:r>
          <a:r>
            <a:rPr lang="en-US" altLang="zh-TW" sz="1800" b="1" dirty="0" smtClean="0">
              <a:solidFill>
                <a:srgbClr val="002060"/>
              </a:solidFill>
              <a:latin typeface="+mn-ea"/>
              <a:ea typeface="+mn-ea"/>
            </a:rPr>
            <a:t>9</a:t>
          </a:r>
          <a:r>
            <a:rPr lang="zh-TW" altLang="en-US" sz="1800" b="1" dirty="0" smtClean="0">
              <a:solidFill>
                <a:srgbClr val="002060"/>
              </a:solidFill>
              <a:latin typeface="+mn-ea"/>
              <a:ea typeface="+mn-ea"/>
            </a:rPr>
            <a:t>人</a:t>
          </a:r>
          <a:r>
            <a:rPr lang="zh-TW" altLang="zh-TW" sz="1800" b="1" dirty="0" smtClean="0">
              <a:solidFill>
                <a:srgbClr val="002060"/>
              </a:solidFill>
              <a:latin typeface="+mn-ea"/>
              <a:ea typeface="+mn-ea"/>
            </a:rPr>
            <a:t>）</a:t>
          </a:r>
          <a:endParaRPr lang="zh-TW" altLang="en-US" sz="1800" b="1" dirty="0">
            <a:solidFill>
              <a:srgbClr val="002060"/>
            </a:solidFill>
            <a:latin typeface="+mn-ea"/>
            <a:ea typeface="+mn-ea"/>
          </a:endParaRPr>
        </a:p>
      </dgm:t>
    </dgm:pt>
    <dgm:pt modelId="{0461C853-C9F8-4896-9F09-F463AFC6794A}" type="parTrans" cxnId="{9A0AE74A-A1F7-4A25-B32D-39A6A0C03D85}">
      <dgm:prSet/>
      <dgm:spPr/>
      <dgm:t>
        <a:bodyPr/>
        <a:lstStyle/>
        <a:p>
          <a:endParaRPr lang="zh-TW" altLang="en-US"/>
        </a:p>
      </dgm:t>
    </dgm:pt>
    <dgm:pt modelId="{DA4D4231-4172-4693-B95A-B3C6C257E357}" type="sibTrans" cxnId="{9A0AE74A-A1F7-4A25-B32D-39A6A0C03D85}">
      <dgm:prSet/>
      <dgm:spPr/>
      <dgm:t>
        <a:bodyPr/>
        <a:lstStyle/>
        <a:p>
          <a:endParaRPr lang="zh-TW" altLang="en-US"/>
        </a:p>
      </dgm:t>
    </dgm:pt>
    <dgm:pt modelId="{922ACC93-31B8-4FAA-A442-E42FEC3A548F}">
      <dgm:prSet custT="1"/>
      <dgm:spPr/>
      <dgm:t>
        <a:bodyPr/>
        <a:lstStyle/>
        <a:p>
          <a:pPr>
            <a:lnSpc>
              <a:spcPts val="2800"/>
            </a:lnSpc>
            <a:spcAft>
              <a:spcPts val="0"/>
            </a:spcAft>
          </a:pPr>
          <a:r>
            <a:rPr lang="zh-TW" altLang="en-US" sz="2000" b="1" spc="-300" baseline="0" dirty="0" smtClean="0">
              <a:solidFill>
                <a:srgbClr val="C00000"/>
              </a:solidFill>
              <a:latin typeface="標楷體" pitchFamily="65" charset="-120"/>
              <a:ea typeface="標楷體" pitchFamily="65" charset="-120"/>
            </a:rPr>
            <a:t>相關機關（構）首長</a:t>
          </a:r>
          <a:r>
            <a:rPr lang="zh-TW" altLang="en-US" sz="1800" b="1" dirty="0" smtClean="0">
              <a:solidFill>
                <a:srgbClr val="002060"/>
              </a:solidFill>
              <a:latin typeface="標楷體" pitchFamily="65" charset="-120"/>
              <a:ea typeface="標楷體" pitchFamily="65" charset="-120"/>
            </a:rPr>
            <a:t>（</a:t>
          </a:r>
          <a:r>
            <a:rPr lang="en-US" altLang="zh-TW" sz="1800" b="1" dirty="0" smtClean="0">
              <a:solidFill>
                <a:srgbClr val="002060"/>
              </a:solidFill>
              <a:latin typeface="標楷體" pitchFamily="65" charset="-120"/>
              <a:ea typeface="標楷體" pitchFamily="65" charset="-120"/>
            </a:rPr>
            <a:t>10</a:t>
          </a:r>
          <a:r>
            <a:rPr lang="zh-TW" altLang="en-US" sz="1800" b="1" dirty="0" smtClean="0">
              <a:solidFill>
                <a:srgbClr val="002060"/>
              </a:solidFill>
              <a:latin typeface="標楷體" pitchFamily="65" charset="-120"/>
              <a:ea typeface="標楷體" pitchFamily="65" charset="-120"/>
            </a:rPr>
            <a:t>人至</a:t>
          </a:r>
          <a:r>
            <a:rPr lang="en-US" altLang="zh-TW" sz="1800" b="1" dirty="0" smtClean="0">
              <a:solidFill>
                <a:srgbClr val="002060"/>
              </a:solidFill>
              <a:latin typeface="標楷體" pitchFamily="65" charset="-120"/>
              <a:ea typeface="標楷體" pitchFamily="65" charset="-120"/>
            </a:rPr>
            <a:t>14</a:t>
          </a:r>
          <a:r>
            <a:rPr lang="zh-TW" altLang="en-US" sz="1800" b="1" dirty="0" smtClean="0">
              <a:solidFill>
                <a:srgbClr val="002060"/>
              </a:solidFill>
              <a:latin typeface="標楷體" pitchFamily="65" charset="-120"/>
              <a:ea typeface="標楷體" pitchFamily="65" charset="-120"/>
            </a:rPr>
            <a:t>人）</a:t>
          </a:r>
          <a:endParaRPr lang="zh-TW" altLang="en-US" sz="1800" dirty="0">
            <a:solidFill>
              <a:srgbClr val="002060"/>
            </a:solidFill>
          </a:endParaRPr>
        </a:p>
      </dgm:t>
    </dgm:pt>
    <dgm:pt modelId="{6E921E5B-7F6B-4418-BCB8-C103671E33F0}" type="parTrans" cxnId="{418EB297-3211-4B6B-A32D-4E91ABF68470}">
      <dgm:prSet/>
      <dgm:spPr/>
      <dgm:t>
        <a:bodyPr/>
        <a:lstStyle/>
        <a:p>
          <a:endParaRPr lang="zh-TW" altLang="en-US"/>
        </a:p>
      </dgm:t>
    </dgm:pt>
    <dgm:pt modelId="{A10224CB-D8F0-41E1-8050-48DDDA181EC4}" type="sibTrans" cxnId="{418EB297-3211-4B6B-A32D-4E91ABF68470}">
      <dgm:prSet/>
      <dgm:spPr/>
      <dgm:t>
        <a:bodyPr/>
        <a:lstStyle/>
        <a:p>
          <a:endParaRPr lang="zh-TW" altLang="en-US"/>
        </a:p>
      </dgm:t>
    </dgm:pt>
    <dgm:pt modelId="{6066AC2A-1C63-471B-983C-0632520DB41E}" type="pres">
      <dgm:prSet presAssocID="{4DC61ADC-8683-4718-ABBA-2C53FC1E8DFE}" presName="hierChild1" presStyleCnt="0">
        <dgm:presLayoutVars>
          <dgm:orgChart val="1"/>
          <dgm:chPref val="1"/>
          <dgm:dir/>
          <dgm:animOne val="branch"/>
          <dgm:animLvl val="lvl"/>
          <dgm:resizeHandles/>
        </dgm:presLayoutVars>
      </dgm:prSet>
      <dgm:spPr/>
      <dgm:t>
        <a:bodyPr/>
        <a:lstStyle/>
        <a:p>
          <a:endParaRPr lang="zh-TW" altLang="en-US"/>
        </a:p>
      </dgm:t>
    </dgm:pt>
    <dgm:pt modelId="{6C08FAFE-751B-4320-8B50-245234E47894}" type="pres">
      <dgm:prSet presAssocID="{C0F52025-3B66-40F4-A930-6E69A511F892}" presName="hierRoot1" presStyleCnt="0">
        <dgm:presLayoutVars>
          <dgm:hierBranch val="init"/>
        </dgm:presLayoutVars>
      </dgm:prSet>
      <dgm:spPr/>
    </dgm:pt>
    <dgm:pt modelId="{BD035504-05C4-452D-A0AF-63A9C3FE0B9A}" type="pres">
      <dgm:prSet presAssocID="{C0F52025-3B66-40F4-A930-6E69A511F892}" presName="rootComposite1" presStyleCnt="0"/>
      <dgm:spPr/>
    </dgm:pt>
    <dgm:pt modelId="{9F298D30-09F8-4DD1-B04E-541A5569CB55}" type="pres">
      <dgm:prSet presAssocID="{C0F52025-3B66-40F4-A930-6E69A511F892}" presName="rootText1" presStyleLbl="node0" presStyleIdx="0" presStyleCnt="1" custScaleY="118812">
        <dgm:presLayoutVars>
          <dgm:chPref val="3"/>
        </dgm:presLayoutVars>
      </dgm:prSet>
      <dgm:spPr/>
      <dgm:t>
        <a:bodyPr/>
        <a:lstStyle/>
        <a:p>
          <a:endParaRPr lang="zh-TW" altLang="en-US"/>
        </a:p>
      </dgm:t>
    </dgm:pt>
    <dgm:pt modelId="{85009137-70EF-4973-B590-02364358340F}" type="pres">
      <dgm:prSet presAssocID="{C0F52025-3B66-40F4-A930-6E69A511F892}" presName="rootConnector1" presStyleLbl="node1" presStyleIdx="0" presStyleCnt="0"/>
      <dgm:spPr/>
      <dgm:t>
        <a:bodyPr/>
        <a:lstStyle/>
        <a:p>
          <a:endParaRPr lang="zh-TW" altLang="en-US"/>
        </a:p>
      </dgm:t>
    </dgm:pt>
    <dgm:pt modelId="{B79DE009-E67B-4244-B349-BE01B7BEC326}" type="pres">
      <dgm:prSet presAssocID="{C0F52025-3B66-40F4-A930-6E69A511F892}" presName="hierChild2" presStyleCnt="0"/>
      <dgm:spPr/>
    </dgm:pt>
    <dgm:pt modelId="{46D7C8CA-394C-4AD6-A865-07D43B2C20E6}" type="pres">
      <dgm:prSet presAssocID="{7D0BC350-4454-41AC-BF08-6BA1265E9916}" presName="Name37" presStyleLbl="parChTrans1D2" presStyleIdx="0" presStyleCnt="5"/>
      <dgm:spPr/>
      <dgm:t>
        <a:bodyPr/>
        <a:lstStyle/>
        <a:p>
          <a:endParaRPr lang="zh-TW" altLang="en-US"/>
        </a:p>
      </dgm:t>
    </dgm:pt>
    <dgm:pt modelId="{FF31BFE3-54D8-45AF-8823-4A669D8DE31B}" type="pres">
      <dgm:prSet presAssocID="{39CC0231-D5A2-4372-B664-445D31AD03F8}" presName="hierRoot2" presStyleCnt="0">
        <dgm:presLayoutVars>
          <dgm:hierBranch val="init"/>
        </dgm:presLayoutVars>
      </dgm:prSet>
      <dgm:spPr/>
    </dgm:pt>
    <dgm:pt modelId="{297D15E5-5FCC-4872-9E5F-AE2C9CD7C25F}" type="pres">
      <dgm:prSet presAssocID="{39CC0231-D5A2-4372-B664-445D31AD03F8}" presName="rootComposite" presStyleCnt="0"/>
      <dgm:spPr/>
    </dgm:pt>
    <dgm:pt modelId="{A72ACE0D-8E60-4D7F-B4A1-5C6C2E7027E0}" type="pres">
      <dgm:prSet presAssocID="{39CC0231-D5A2-4372-B664-445D31AD03F8}" presName="rootText" presStyleLbl="node2" presStyleIdx="0" presStyleCnt="4">
        <dgm:presLayoutVars>
          <dgm:chPref val="3"/>
        </dgm:presLayoutVars>
      </dgm:prSet>
      <dgm:spPr/>
      <dgm:t>
        <a:bodyPr/>
        <a:lstStyle/>
        <a:p>
          <a:endParaRPr lang="zh-TW" altLang="en-US"/>
        </a:p>
      </dgm:t>
    </dgm:pt>
    <dgm:pt modelId="{68E8B750-084E-4C3B-923C-2E430BE6CDE6}" type="pres">
      <dgm:prSet presAssocID="{39CC0231-D5A2-4372-B664-445D31AD03F8}" presName="rootConnector" presStyleLbl="node2" presStyleIdx="0" presStyleCnt="4"/>
      <dgm:spPr/>
      <dgm:t>
        <a:bodyPr/>
        <a:lstStyle/>
        <a:p>
          <a:endParaRPr lang="zh-TW" altLang="en-US"/>
        </a:p>
      </dgm:t>
    </dgm:pt>
    <dgm:pt modelId="{6A2482C8-7528-40C4-A7B5-8D689B186F79}" type="pres">
      <dgm:prSet presAssocID="{39CC0231-D5A2-4372-B664-445D31AD03F8}" presName="hierChild4" presStyleCnt="0"/>
      <dgm:spPr/>
    </dgm:pt>
    <dgm:pt modelId="{F6BCCC4D-DE02-46B4-9DC9-8EDF59E5ED6F}" type="pres">
      <dgm:prSet presAssocID="{39CC0231-D5A2-4372-B664-445D31AD03F8}" presName="hierChild5" presStyleCnt="0"/>
      <dgm:spPr/>
    </dgm:pt>
    <dgm:pt modelId="{EC6EFF52-B541-4917-A6D7-79BF688717DA}" type="pres">
      <dgm:prSet presAssocID="{90ECD407-D0D7-4DF6-A928-730994A9DA20}" presName="Name37" presStyleLbl="parChTrans1D2" presStyleIdx="1" presStyleCnt="5"/>
      <dgm:spPr/>
      <dgm:t>
        <a:bodyPr/>
        <a:lstStyle/>
        <a:p>
          <a:endParaRPr lang="zh-TW" altLang="en-US"/>
        </a:p>
      </dgm:t>
    </dgm:pt>
    <dgm:pt modelId="{80213AA8-60FE-4DC8-940F-E2FFEA4BA586}" type="pres">
      <dgm:prSet presAssocID="{2F609461-E74A-48F9-A550-3DF33E0D004D}" presName="hierRoot2" presStyleCnt="0">
        <dgm:presLayoutVars>
          <dgm:hierBranch val="init"/>
        </dgm:presLayoutVars>
      </dgm:prSet>
      <dgm:spPr/>
    </dgm:pt>
    <dgm:pt modelId="{DE1F5A31-E452-4F5E-B946-FA4F292ED87C}" type="pres">
      <dgm:prSet presAssocID="{2F609461-E74A-48F9-A550-3DF33E0D004D}" presName="rootComposite" presStyleCnt="0"/>
      <dgm:spPr/>
    </dgm:pt>
    <dgm:pt modelId="{BC74DF46-F1EA-4A2A-8905-52EE939E9A9F}" type="pres">
      <dgm:prSet presAssocID="{2F609461-E74A-48F9-A550-3DF33E0D004D}" presName="rootText" presStyleLbl="node2" presStyleIdx="1" presStyleCnt="4" custScaleX="122824">
        <dgm:presLayoutVars>
          <dgm:chPref val="3"/>
        </dgm:presLayoutVars>
      </dgm:prSet>
      <dgm:spPr/>
      <dgm:t>
        <a:bodyPr/>
        <a:lstStyle/>
        <a:p>
          <a:endParaRPr lang="zh-TW" altLang="en-US"/>
        </a:p>
      </dgm:t>
    </dgm:pt>
    <dgm:pt modelId="{59110356-EEAE-4D34-B873-F2D977000D05}" type="pres">
      <dgm:prSet presAssocID="{2F609461-E74A-48F9-A550-3DF33E0D004D}" presName="rootConnector" presStyleLbl="node2" presStyleIdx="1" presStyleCnt="4"/>
      <dgm:spPr/>
      <dgm:t>
        <a:bodyPr/>
        <a:lstStyle/>
        <a:p>
          <a:endParaRPr lang="zh-TW" altLang="en-US"/>
        </a:p>
      </dgm:t>
    </dgm:pt>
    <dgm:pt modelId="{6333C45C-72BA-481E-A7B2-983DBEDDD32A}" type="pres">
      <dgm:prSet presAssocID="{2F609461-E74A-48F9-A550-3DF33E0D004D}" presName="hierChild4" presStyleCnt="0"/>
      <dgm:spPr/>
    </dgm:pt>
    <dgm:pt modelId="{4D7CD2C7-D731-4837-80B1-C5696D3004B2}" type="pres">
      <dgm:prSet presAssocID="{2F609461-E74A-48F9-A550-3DF33E0D004D}" presName="hierChild5" presStyleCnt="0"/>
      <dgm:spPr/>
    </dgm:pt>
    <dgm:pt modelId="{3CC8E913-1B6E-4E3A-8989-55E8F18305BD}" type="pres">
      <dgm:prSet presAssocID="{6E921E5B-7F6B-4418-BCB8-C103671E33F0}" presName="Name37" presStyleLbl="parChTrans1D2" presStyleIdx="2" presStyleCnt="5"/>
      <dgm:spPr/>
      <dgm:t>
        <a:bodyPr/>
        <a:lstStyle/>
        <a:p>
          <a:endParaRPr lang="zh-TW" altLang="en-US"/>
        </a:p>
      </dgm:t>
    </dgm:pt>
    <dgm:pt modelId="{4D8E7FE3-9525-4BFB-8BA6-E6AC6242EE9F}" type="pres">
      <dgm:prSet presAssocID="{922ACC93-31B8-4FAA-A442-E42FEC3A548F}" presName="hierRoot2" presStyleCnt="0">
        <dgm:presLayoutVars>
          <dgm:hierBranch val="init"/>
        </dgm:presLayoutVars>
      </dgm:prSet>
      <dgm:spPr/>
    </dgm:pt>
    <dgm:pt modelId="{4F1E1957-77F0-42AD-AEDE-49735A44E64B}" type="pres">
      <dgm:prSet presAssocID="{922ACC93-31B8-4FAA-A442-E42FEC3A548F}" presName="rootComposite" presStyleCnt="0"/>
      <dgm:spPr/>
    </dgm:pt>
    <dgm:pt modelId="{076B61BE-3ABB-45B5-A47C-0C928D91683F}" type="pres">
      <dgm:prSet presAssocID="{922ACC93-31B8-4FAA-A442-E42FEC3A548F}" presName="rootText" presStyleLbl="node2" presStyleIdx="2" presStyleCnt="4" custScaleX="138247">
        <dgm:presLayoutVars>
          <dgm:chPref val="3"/>
        </dgm:presLayoutVars>
      </dgm:prSet>
      <dgm:spPr/>
      <dgm:t>
        <a:bodyPr/>
        <a:lstStyle/>
        <a:p>
          <a:endParaRPr lang="zh-TW" altLang="en-US"/>
        </a:p>
      </dgm:t>
    </dgm:pt>
    <dgm:pt modelId="{B48524F6-C416-430F-845D-FBC61F1BD1AB}" type="pres">
      <dgm:prSet presAssocID="{922ACC93-31B8-4FAA-A442-E42FEC3A548F}" presName="rootConnector" presStyleLbl="node2" presStyleIdx="2" presStyleCnt="4"/>
      <dgm:spPr/>
      <dgm:t>
        <a:bodyPr/>
        <a:lstStyle/>
        <a:p>
          <a:endParaRPr lang="zh-TW" altLang="en-US"/>
        </a:p>
      </dgm:t>
    </dgm:pt>
    <dgm:pt modelId="{2B42C49F-AB09-43CE-8DDB-724F892558F0}" type="pres">
      <dgm:prSet presAssocID="{922ACC93-31B8-4FAA-A442-E42FEC3A548F}" presName="hierChild4" presStyleCnt="0"/>
      <dgm:spPr/>
    </dgm:pt>
    <dgm:pt modelId="{90210A20-A969-436C-8E2F-015F7ECF4C6F}" type="pres">
      <dgm:prSet presAssocID="{922ACC93-31B8-4FAA-A442-E42FEC3A548F}" presName="hierChild5" presStyleCnt="0"/>
      <dgm:spPr/>
    </dgm:pt>
    <dgm:pt modelId="{B361DD66-C8EC-4778-B2CF-9CB879869360}" type="pres">
      <dgm:prSet presAssocID="{0461C853-C9F8-4896-9F09-F463AFC6794A}" presName="Name37" presStyleLbl="parChTrans1D2" presStyleIdx="3" presStyleCnt="5"/>
      <dgm:spPr/>
      <dgm:t>
        <a:bodyPr/>
        <a:lstStyle/>
        <a:p>
          <a:endParaRPr lang="zh-TW" altLang="en-US"/>
        </a:p>
      </dgm:t>
    </dgm:pt>
    <dgm:pt modelId="{595D18B1-347A-4ACC-8F96-CE61F3E07825}" type="pres">
      <dgm:prSet presAssocID="{BE6CD5BD-8E11-429E-BD22-16814A7071DA}" presName="hierRoot2" presStyleCnt="0">
        <dgm:presLayoutVars>
          <dgm:hierBranch val="init"/>
        </dgm:presLayoutVars>
      </dgm:prSet>
      <dgm:spPr/>
    </dgm:pt>
    <dgm:pt modelId="{35570F9D-7E70-4C05-8AD4-C875F6773CB5}" type="pres">
      <dgm:prSet presAssocID="{BE6CD5BD-8E11-429E-BD22-16814A7071DA}" presName="rootComposite" presStyleCnt="0"/>
      <dgm:spPr/>
    </dgm:pt>
    <dgm:pt modelId="{29965B7F-7467-46D3-92A6-DA519720B5E9}" type="pres">
      <dgm:prSet presAssocID="{BE6CD5BD-8E11-429E-BD22-16814A7071DA}" presName="rootText" presStyleLbl="node2" presStyleIdx="3" presStyleCnt="4" custScaleX="151562">
        <dgm:presLayoutVars>
          <dgm:chPref val="3"/>
        </dgm:presLayoutVars>
      </dgm:prSet>
      <dgm:spPr/>
      <dgm:t>
        <a:bodyPr/>
        <a:lstStyle/>
        <a:p>
          <a:endParaRPr lang="zh-TW" altLang="en-US"/>
        </a:p>
      </dgm:t>
    </dgm:pt>
    <dgm:pt modelId="{76412669-3413-422B-A0D3-759168043F24}" type="pres">
      <dgm:prSet presAssocID="{BE6CD5BD-8E11-429E-BD22-16814A7071DA}" presName="rootConnector" presStyleLbl="node2" presStyleIdx="3" presStyleCnt="4"/>
      <dgm:spPr/>
      <dgm:t>
        <a:bodyPr/>
        <a:lstStyle/>
        <a:p>
          <a:endParaRPr lang="zh-TW" altLang="en-US"/>
        </a:p>
      </dgm:t>
    </dgm:pt>
    <dgm:pt modelId="{00012A4D-3226-4133-8F18-B43EF90EDE83}" type="pres">
      <dgm:prSet presAssocID="{BE6CD5BD-8E11-429E-BD22-16814A7071DA}" presName="hierChild4" presStyleCnt="0"/>
      <dgm:spPr/>
    </dgm:pt>
    <dgm:pt modelId="{1D0209CE-64C5-47C0-B87C-73F925ED7664}" type="pres">
      <dgm:prSet presAssocID="{BE6CD5BD-8E11-429E-BD22-16814A7071DA}" presName="hierChild5" presStyleCnt="0"/>
      <dgm:spPr/>
    </dgm:pt>
    <dgm:pt modelId="{2C2B5BD6-EF81-46E9-B60E-4BF38CBA64C3}" type="pres">
      <dgm:prSet presAssocID="{C0F52025-3B66-40F4-A930-6E69A511F892}" presName="hierChild3" presStyleCnt="0"/>
      <dgm:spPr/>
    </dgm:pt>
    <dgm:pt modelId="{6B1F34CA-ED55-4BFD-BBB4-58BF8BDE5E3C}" type="pres">
      <dgm:prSet presAssocID="{239E65EC-29C1-4D2F-828E-954AEA7FE5ED}" presName="Name111" presStyleLbl="parChTrans1D2" presStyleIdx="4" presStyleCnt="5"/>
      <dgm:spPr/>
      <dgm:t>
        <a:bodyPr/>
        <a:lstStyle/>
        <a:p>
          <a:endParaRPr lang="zh-TW" altLang="en-US"/>
        </a:p>
      </dgm:t>
    </dgm:pt>
    <dgm:pt modelId="{8EF0A236-16CA-4794-935C-F6FAFF60E108}" type="pres">
      <dgm:prSet presAssocID="{A179762B-6CE8-4A41-94CD-2B4E12950AB3}" presName="hierRoot3" presStyleCnt="0">
        <dgm:presLayoutVars>
          <dgm:hierBranch val="init"/>
        </dgm:presLayoutVars>
      </dgm:prSet>
      <dgm:spPr/>
    </dgm:pt>
    <dgm:pt modelId="{BB9A0731-53F8-41DB-8247-C49A7AB4D905}" type="pres">
      <dgm:prSet presAssocID="{A179762B-6CE8-4A41-94CD-2B4E12950AB3}" presName="rootComposite3" presStyleCnt="0"/>
      <dgm:spPr/>
    </dgm:pt>
    <dgm:pt modelId="{40F3555E-60E5-4ADD-8307-7A8FB14F3F42}" type="pres">
      <dgm:prSet presAssocID="{A179762B-6CE8-4A41-94CD-2B4E12950AB3}" presName="rootText3" presStyleLbl="asst1" presStyleIdx="0" presStyleCnt="1" custScaleX="124378">
        <dgm:presLayoutVars>
          <dgm:chPref val="3"/>
        </dgm:presLayoutVars>
      </dgm:prSet>
      <dgm:spPr/>
      <dgm:t>
        <a:bodyPr/>
        <a:lstStyle/>
        <a:p>
          <a:endParaRPr lang="zh-TW" altLang="en-US"/>
        </a:p>
      </dgm:t>
    </dgm:pt>
    <dgm:pt modelId="{01CD04B8-49E2-483C-B6E5-31B08C681A16}" type="pres">
      <dgm:prSet presAssocID="{A179762B-6CE8-4A41-94CD-2B4E12950AB3}" presName="rootConnector3" presStyleLbl="asst1" presStyleIdx="0" presStyleCnt="1"/>
      <dgm:spPr/>
      <dgm:t>
        <a:bodyPr/>
        <a:lstStyle/>
        <a:p>
          <a:endParaRPr lang="zh-TW" altLang="en-US"/>
        </a:p>
      </dgm:t>
    </dgm:pt>
    <dgm:pt modelId="{03F2CD55-9EB2-4D99-9EEF-B341D285374F}" type="pres">
      <dgm:prSet presAssocID="{A179762B-6CE8-4A41-94CD-2B4E12950AB3}" presName="hierChild6" presStyleCnt="0"/>
      <dgm:spPr/>
    </dgm:pt>
    <dgm:pt modelId="{4648F5B2-4733-4413-AD3D-832100B262E0}" type="pres">
      <dgm:prSet presAssocID="{A179762B-6CE8-4A41-94CD-2B4E12950AB3}" presName="hierChild7" presStyleCnt="0"/>
      <dgm:spPr/>
    </dgm:pt>
  </dgm:ptLst>
  <dgm:cxnLst>
    <dgm:cxn modelId="{418EB297-3211-4B6B-A32D-4E91ABF68470}" srcId="{C0F52025-3B66-40F4-A930-6E69A511F892}" destId="{922ACC93-31B8-4FAA-A442-E42FEC3A548F}" srcOrd="3" destOrd="0" parTransId="{6E921E5B-7F6B-4418-BCB8-C103671E33F0}" sibTransId="{A10224CB-D8F0-41E1-8050-48DDDA181EC4}"/>
    <dgm:cxn modelId="{60A03889-D847-4CB9-AB44-1E3133F302F6}" type="presOf" srcId="{39CC0231-D5A2-4372-B664-445D31AD03F8}" destId="{68E8B750-084E-4C3B-923C-2E430BE6CDE6}" srcOrd="1" destOrd="0" presId="urn:microsoft.com/office/officeart/2005/8/layout/orgChart1"/>
    <dgm:cxn modelId="{151DDF2F-33C1-4D12-B5D2-275CFB8E0ADE}" srcId="{C0F52025-3B66-40F4-A930-6E69A511F892}" destId="{2F609461-E74A-48F9-A550-3DF33E0D004D}" srcOrd="2" destOrd="0" parTransId="{90ECD407-D0D7-4DF6-A928-730994A9DA20}" sibTransId="{AD1E0DF6-26B8-4146-AD65-3A3119446086}"/>
    <dgm:cxn modelId="{9A0AE74A-A1F7-4A25-B32D-39A6A0C03D85}" srcId="{C0F52025-3B66-40F4-A930-6E69A511F892}" destId="{BE6CD5BD-8E11-429E-BD22-16814A7071DA}" srcOrd="4" destOrd="0" parTransId="{0461C853-C9F8-4896-9F09-F463AFC6794A}" sibTransId="{DA4D4231-4172-4693-B95A-B3C6C257E357}"/>
    <dgm:cxn modelId="{BA24D696-BD77-47CD-8613-E84D24637DBC}" srcId="{C0F52025-3B66-40F4-A930-6E69A511F892}" destId="{A179762B-6CE8-4A41-94CD-2B4E12950AB3}" srcOrd="0" destOrd="0" parTransId="{239E65EC-29C1-4D2F-828E-954AEA7FE5ED}" sibTransId="{3D8D0F76-D305-4DA9-B077-1530ED182571}"/>
    <dgm:cxn modelId="{B450095D-C494-4A64-9B28-D937655E75F6}" type="presOf" srcId="{239E65EC-29C1-4D2F-828E-954AEA7FE5ED}" destId="{6B1F34CA-ED55-4BFD-BBB4-58BF8BDE5E3C}" srcOrd="0" destOrd="0" presId="urn:microsoft.com/office/officeart/2005/8/layout/orgChart1"/>
    <dgm:cxn modelId="{E313EEC9-18AB-4E18-AC00-9F65CF34BEEA}" type="presOf" srcId="{6E921E5B-7F6B-4418-BCB8-C103671E33F0}" destId="{3CC8E913-1B6E-4E3A-8989-55E8F18305BD}" srcOrd="0" destOrd="0" presId="urn:microsoft.com/office/officeart/2005/8/layout/orgChart1"/>
    <dgm:cxn modelId="{419D877C-6725-4EAE-82AC-DB08E5C09E90}" type="presOf" srcId="{BE6CD5BD-8E11-429E-BD22-16814A7071DA}" destId="{29965B7F-7467-46D3-92A6-DA519720B5E9}" srcOrd="0" destOrd="0" presId="urn:microsoft.com/office/officeart/2005/8/layout/orgChart1"/>
    <dgm:cxn modelId="{FB894915-5934-470A-AB36-B50E3E963D11}" type="presOf" srcId="{C0F52025-3B66-40F4-A930-6E69A511F892}" destId="{85009137-70EF-4973-B590-02364358340F}" srcOrd="1" destOrd="0" presId="urn:microsoft.com/office/officeart/2005/8/layout/orgChart1"/>
    <dgm:cxn modelId="{646D821A-B254-4120-BF57-DE329E37B110}" type="presOf" srcId="{922ACC93-31B8-4FAA-A442-E42FEC3A548F}" destId="{B48524F6-C416-430F-845D-FBC61F1BD1AB}" srcOrd="1" destOrd="0" presId="urn:microsoft.com/office/officeart/2005/8/layout/orgChart1"/>
    <dgm:cxn modelId="{21F18AC1-28CD-4B2F-B9D7-9163F36A0482}" type="presOf" srcId="{2F609461-E74A-48F9-A550-3DF33E0D004D}" destId="{BC74DF46-F1EA-4A2A-8905-52EE939E9A9F}" srcOrd="0" destOrd="0" presId="urn:microsoft.com/office/officeart/2005/8/layout/orgChart1"/>
    <dgm:cxn modelId="{8F2EFC51-965F-4D48-AA90-13C7D76FF67B}" srcId="{4DC61ADC-8683-4718-ABBA-2C53FC1E8DFE}" destId="{C0F52025-3B66-40F4-A930-6E69A511F892}" srcOrd="0" destOrd="0" parTransId="{7EB4FADE-A3CC-401F-9D46-3020EF754FD0}" sibTransId="{8A7C27C9-FDC9-424C-866D-292C319201DE}"/>
    <dgm:cxn modelId="{43AD6C07-7487-4628-A6A0-B3F99DFD7791}" type="presOf" srcId="{7D0BC350-4454-41AC-BF08-6BA1265E9916}" destId="{46D7C8CA-394C-4AD6-A865-07D43B2C20E6}" srcOrd="0" destOrd="0" presId="urn:microsoft.com/office/officeart/2005/8/layout/orgChart1"/>
    <dgm:cxn modelId="{DB5AC074-C4F7-4E8F-B61F-F31F34DB197C}" type="presOf" srcId="{C0F52025-3B66-40F4-A930-6E69A511F892}" destId="{9F298D30-09F8-4DD1-B04E-541A5569CB55}" srcOrd="0" destOrd="0" presId="urn:microsoft.com/office/officeart/2005/8/layout/orgChart1"/>
    <dgm:cxn modelId="{DC966375-82D6-45B3-B0CA-CFB9FFCA2C56}" type="presOf" srcId="{BE6CD5BD-8E11-429E-BD22-16814A7071DA}" destId="{76412669-3413-422B-A0D3-759168043F24}" srcOrd="1" destOrd="0" presId="urn:microsoft.com/office/officeart/2005/8/layout/orgChart1"/>
    <dgm:cxn modelId="{19B2831B-1412-4A9F-BA82-3D313124230C}" type="presOf" srcId="{2F609461-E74A-48F9-A550-3DF33E0D004D}" destId="{59110356-EEAE-4D34-B873-F2D977000D05}" srcOrd="1" destOrd="0" presId="urn:microsoft.com/office/officeart/2005/8/layout/orgChart1"/>
    <dgm:cxn modelId="{6D12DFCE-C73A-4144-8A01-E85892297479}" type="presOf" srcId="{39CC0231-D5A2-4372-B664-445D31AD03F8}" destId="{A72ACE0D-8E60-4D7F-B4A1-5C6C2E7027E0}" srcOrd="0" destOrd="0" presId="urn:microsoft.com/office/officeart/2005/8/layout/orgChart1"/>
    <dgm:cxn modelId="{F44EAF9A-D4A9-4439-AC8E-1BA13326FE4B}" type="presOf" srcId="{90ECD407-D0D7-4DF6-A928-730994A9DA20}" destId="{EC6EFF52-B541-4917-A6D7-79BF688717DA}" srcOrd="0" destOrd="0" presId="urn:microsoft.com/office/officeart/2005/8/layout/orgChart1"/>
    <dgm:cxn modelId="{CCF49F26-4A30-4617-B451-F371BF71CAE6}" type="presOf" srcId="{4DC61ADC-8683-4718-ABBA-2C53FC1E8DFE}" destId="{6066AC2A-1C63-471B-983C-0632520DB41E}" srcOrd="0" destOrd="0" presId="urn:microsoft.com/office/officeart/2005/8/layout/orgChart1"/>
    <dgm:cxn modelId="{7934B6B6-BA87-486E-835C-C1F1184A8EB1}" type="presOf" srcId="{A179762B-6CE8-4A41-94CD-2B4E12950AB3}" destId="{40F3555E-60E5-4ADD-8307-7A8FB14F3F42}" srcOrd="0" destOrd="0" presId="urn:microsoft.com/office/officeart/2005/8/layout/orgChart1"/>
    <dgm:cxn modelId="{4D3804E1-A2B9-4EFA-A4E7-4113B9AC2D84}" type="presOf" srcId="{A179762B-6CE8-4A41-94CD-2B4E12950AB3}" destId="{01CD04B8-49E2-483C-B6E5-31B08C681A16}" srcOrd="1" destOrd="0" presId="urn:microsoft.com/office/officeart/2005/8/layout/orgChart1"/>
    <dgm:cxn modelId="{F1A0BD7F-2AE6-43C8-966A-4AB907AF22A9}" type="presOf" srcId="{0461C853-C9F8-4896-9F09-F463AFC6794A}" destId="{B361DD66-C8EC-4778-B2CF-9CB879869360}" srcOrd="0" destOrd="0" presId="urn:microsoft.com/office/officeart/2005/8/layout/orgChart1"/>
    <dgm:cxn modelId="{A30AEE0D-F1A5-4BA1-886E-35F593F8480C}" srcId="{C0F52025-3B66-40F4-A930-6E69A511F892}" destId="{39CC0231-D5A2-4372-B664-445D31AD03F8}" srcOrd="1" destOrd="0" parTransId="{7D0BC350-4454-41AC-BF08-6BA1265E9916}" sibTransId="{8ABAFC08-7945-4DA0-8A68-92DBB68AE7A2}"/>
    <dgm:cxn modelId="{C8BDB08B-008B-4ACC-A1D9-A4E516041577}" type="presOf" srcId="{922ACC93-31B8-4FAA-A442-E42FEC3A548F}" destId="{076B61BE-3ABB-45B5-A47C-0C928D91683F}" srcOrd="0" destOrd="0" presId="urn:microsoft.com/office/officeart/2005/8/layout/orgChart1"/>
    <dgm:cxn modelId="{3ED5C02E-1E0A-49B1-9379-47F3DCE8FB4B}" type="presParOf" srcId="{6066AC2A-1C63-471B-983C-0632520DB41E}" destId="{6C08FAFE-751B-4320-8B50-245234E47894}" srcOrd="0" destOrd="0" presId="urn:microsoft.com/office/officeart/2005/8/layout/orgChart1"/>
    <dgm:cxn modelId="{CEDAE557-3D1A-4D42-8815-3BAAA354C07A}" type="presParOf" srcId="{6C08FAFE-751B-4320-8B50-245234E47894}" destId="{BD035504-05C4-452D-A0AF-63A9C3FE0B9A}" srcOrd="0" destOrd="0" presId="urn:microsoft.com/office/officeart/2005/8/layout/orgChart1"/>
    <dgm:cxn modelId="{F3248A50-06E3-48EB-BEF2-048017196B35}" type="presParOf" srcId="{BD035504-05C4-452D-A0AF-63A9C3FE0B9A}" destId="{9F298D30-09F8-4DD1-B04E-541A5569CB55}" srcOrd="0" destOrd="0" presId="urn:microsoft.com/office/officeart/2005/8/layout/orgChart1"/>
    <dgm:cxn modelId="{18579DD3-18A6-439D-9542-3380A27C4D2E}" type="presParOf" srcId="{BD035504-05C4-452D-A0AF-63A9C3FE0B9A}" destId="{85009137-70EF-4973-B590-02364358340F}" srcOrd="1" destOrd="0" presId="urn:microsoft.com/office/officeart/2005/8/layout/orgChart1"/>
    <dgm:cxn modelId="{16A6CAE6-FDB6-4A36-8871-6908A15E7165}" type="presParOf" srcId="{6C08FAFE-751B-4320-8B50-245234E47894}" destId="{B79DE009-E67B-4244-B349-BE01B7BEC326}" srcOrd="1" destOrd="0" presId="urn:microsoft.com/office/officeart/2005/8/layout/orgChart1"/>
    <dgm:cxn modelId="{28F55B16-2A22-4245-ADB6-31029187D2E5}" type="presParOf" srcId="{B79DE009-E67B-4244-B349-BE01B7BEC326}" destId="{46D7C8CA-394C-4AD6-A865-07D43B2C20E6}" srcOrd="0" destOrd="0" presId="urn:microsoft.com/office/officeart/2005/8/layout/orgChart1"/>
    <dgm:cxn modelId="{D174721C-DB16-4569-8289-128152C5DD56}" type="presParOf" srcId="{B79DE009-E67B-4244-B349-BE01B7BEC326}" destId="{FF31BFE3-54D8-45AF-8823-4A669D8DE31B}" srcOrd="1" destOrd="0" presId="urn:microsoft.com/office/officeart/2005/8/layout/orgChart1"/>
    <dgm:cxn modelId="{847AE9F2-7188-4867-A289-2D59F4941167}" type="presParOf" srcId="{FF31BFE3-54D8-45AF-8823-4A669D8DE31B}" destId="{297D15E5-5FCC-4872-9E5F-AE2C9CD7C25F}" srcOrd="0" destOrd="0" presId="urn:microsoft.com/office/officeart/2005/8/layout/orgChart1"/>
    <dgm:cxn modelId="{8727476E-B844-4BC9-A5D6-1BEA7F87DC10}" type="presParOf" srcId="{297D15E5-5FCC-4872-9E5F-AE2C9CD7C25F}" destId="{A72ACE0D-8E60-4D7F-B4A1-5C6C2E7027E0}" srcOrd="0" destOrd="0" presId="urn:microsoft.com/office/officeart/2005/8/layout/orgChart1"/>
    <dgm:cxn modelId="{3B046D9F-EF96-4913-A441-588E6960A3B8}" type="presParOf" srcId="{297D15E5-5FCC-4872-9E5F-AE2C9CD7C25F}" destId="{68E8B750-084E-4C3B-923C-2E430BE6CDE6}" srcOrd="1" destOrd="0" presId="urn:microsoft.com/office/officeart/2005/8/layout/orgChart1"/>
    <dgm:cxn modelId="{DD7DBC2F-23F1-4E94-875D-FD066B4993C8}" type="presParOf" srcId="{FF31BFE3-54D8-45AF-8823-4A669D8DE31B}" destId="{6A2482C8-7528-40C4-A7B5-8D689B186F79}" srcOrd="1" destOrd="0" presId="urn:microsoft.com/office/officeart/2005/8/layout/orgChart1"/>
    <dgm:cxn modelId="{5C6A9A28-8059-4BDF-AD20-BAF862E6F88B}" type="presParOf" srcId="{FF31BFE3-54D8-45AF-8823-4A669D8DE31B}" destId="{F6BCCC4D-DE02-46B4-9DC9-8EDF59E5ED6F}" srcOrd="2" destOrd="0" presId="urn:microsoft.com/office/officeart/2005/8/layout/orgChart1"/>
    <dgm:cxn modelId="{4EFE4430-E065-4054-83AD-B76EDEF920AA}" type="presParOf" srcId="{B79DE009-E67B-4244-B349-BE01B7BEC326}" destId="{EC6EFF52-B541-4917-A6D7-79BF688717DA}" srcOrd="2" destOrd="0" presId="urn:microsoft.com/office/officeart/2005/8/layout/orgChart1"/>
    <dgm:cxn modelId="{C0F6BBA0-4529-4B7A-95C5-29A63A07540C}" type="presParOf" srcId="{B79DE009-E67B-4244-B349-BE01B7BEC326}" destId="{80213AA8-60FE-4DC8-940F-E2FFEA4BA586}" srcOrd="3" destOrd="0" presId="urn:microsoft.com/office/officeart/2005/8/layout/orgChart1"/>
    <dgm:cxn modelId="{C4AF099B-43E0-4548-BAB5-9F7FEC33E97D}" type="presParOf" srcId="{80213AA8-60FE-4DC8-940F-E2FFEA4BA586}" destId="{DE1F5A31-E452-4F5E-B946-FA4F292ED87C}" srcOrd="0" destOrd="0" presId="urn:microsoft.com/office/officeart/2005/8/layout/orgChart1"/>
    <dgm:cxn modelId="{D0743714-5B50-4103-99DF-3F27DBEE116D}" type="presParOf" srcId="{DE1F5A31-E452-4F5E-B946-FA4F292ED87C}" destId="{BC74DF46-F1EA-4A2A-8905-52EE939E9A9F}" srcOrd="0" destOrd="0" presId="urn:microsoft.com/office/officeart/2005/8/layout/orgChart1"/>
    <dgm:cxn modelId="{F530D808-25BB-4734-8DA8-246B9F85FD13}" type="presParOf" srcId="{DE1F5A31-E452-4F5E-B946-FA4F292ED87C}" destId="{59110356-EEAE-4D34-B873-F2D977000D05}" srcOrd="1" destOrd="0" presId="urn:microsoft.com/office/officeart/2005/8/layout/orgChart1"/>
    <dgm:cxn modelId="{6DFC7AB0-B8EF-49A5-8552-2D1B038BCB9E}" type="presParOf" srcId="{80213AA8-60FE-4DC8-940F-E2FFEA4BA586}" destId="{6333C45C-72BA-481E-A7B2-983DBEDDD32A}" srcOrd="1" destOrd="0" presId="urn:microsoft.com/office/officeart/2005/8/layout/orgChart1"/>
    <dgm:cxn modelId="{D483C347-3B61-4EE8-B418-14521653624A}" type="presParOf" srcId="{80213AA8-60FE-4DC8-940F-E2FFEA4BA586}" destId="{4D7CD2C7-D731-4837-80B1-C5696D3004B2}" srcOrd="2" destOrd="0" presId="urn:microsoft.com/office/officeart/2005/8/layout/orgChart1"/>
    <dgm:cxn modelId="{117774C5-297F-43CE-BCA0-749E8E0C02A0}" type="presParOf" srcId="{B79DE009-E67B-4244-B349-BE01B7BEC326}" destId="{3CC8E913-1B6E-4E3A-8989-55E8F18305BD}" srcOrd="4" destOrd="0" presId="urn:microsoft.com/office/officeart/2005/8/layout/orgChart1"/>
    <dgm:cxn modelId="{C7655E85-EFB5-4A21-845B-98604C9A214A}" type="presParOf" srcId="{B79DE009-E67B-4244-B349-BE01B7BEC326}" destId="{4D8E7FE3-9525-4BFB-8BA6-E6AC6242EE9F}" srcOrd="5" destOrd="0" presId="urn:microsoft.com/office/officeart/2005/8/layout/orgChart1"/>
    <dgm:cxn modelId="{A6F64C71-B586-43AB-8C61-DD56E05F91A7}" type="presParOf" srcId="{4D8E7FE3-9525-4BFB-8BA6-E6AC6242EE9F}" destId="{4F1E1957-77F0-42AD-AEDE-49735A44E64B}" srcOrd="0" destOrd="0" presId="urn:microsoft.com/office/officeart/2005/8/layout/orgChart1"/>
    <dgm:cxn modelId="{F647D372-6AE3-4ACC-B7A5-7CDEB0859B0C}" type="presParOf" srcId="{4F1E1957-77F0-42AD-AEDE-49735A44E64B}" destId="{076B61BE-3ABB-45B5-A47C-0C928D91683F}" srcOrd="0" destOrd="0" presId="urn:microsoft.com/office/officeart/2005/8/layout/orgChart1"/>
    <dgm:cxn modelId="{029442CA-7F92-4D6C-863C-8FF442A81BCE}" type="presParOf" srcId="{4F1E1957-77F0-42AD-AEDE-49735A44E64B}" destId="{B48524F6-C416-430F-845D-FBC61F1BD1AB}" srcOrd="1" destOrd="0" presId="urn:microsoft.com/office/officeart/2005/8/layout/orgChart1"/>
    <dgm:cxn modelId="{FE5ABE1B-B711-48EC-A360-E2CF836721D6}" type="presParOf" srcId="{4D8E7FE3-9525-4BFB-8BA6-E6AC6242EE9F}" destId="{2B42C49F-AB09-43CE-8DDB-724F892558F0}" srcOrd="1" destOrd="0" presId="urn:microsoft.com/office/officeart/2005/8/layout/orgChart1"/>
    <dgm:cxn modelId="{0F1915D8-8EE1-4FE9-A1F8-F05B2E947891}" type="presParOf" srcId="{4D8E7FE3-9525-4BFB-8BA6-E6AC6242EE9F}" destId="{90210A20-A969-436C-8E2F-015F7ECF4C6F}" srcOrd="2" destOrd="0" presId="urn:microsoft.com/office/officeart/2005/8/layout/orgChart1"/>
    <dgm:cxn modelId="{56A9CDBE-56AC-412D-B8B4-6058A1040999}" type="presParOf" srcId="{B79DE009-E67B-4244-B349-BE01B7BEC326}" destId="{B361DD66-C8EC-4778-B2CF-9CB879869360}" srcOrd="6" destOrd="0" presId="urn:microsoft.com/office/officeart/2005/8/layout/orgChart1"/>
    <dgm:cxn modelId="{835E4B6F-B925-4E11-9C03-64A570993093}" type="presParOf" srcId="{B79DE009-E67B-4244-B349-BE01B7BEC326}" destId="{595D18B1-347A-4ACC-8F96-CE61F3E07825}" srcOrd="7" destOrd="0" presId="urn:microsoft.com/office/officeart/2005/8/layout/orgChart1"/>
    <dgm:cxn modelId="{03F03415-EF4A-4B14-BAEF-A62A1CECBE97}" type="presParOf" srcId="{595D18B1-347A-4ACC-8F96-CE61F3E07825}" destId="{35570F9D-7E70-4C05-8AD4-C875F6773CB5}" srcOrd="0" destOrd="0" presId="urn:microsoft.com/office/officeart/2005/8/layout/orgChart1"/>
    <dgm:cxn modelId="{F2D51AF6-8371-4DEE-AA57-961A8B4DA9D2}" type="presParOf" srcId="{35570F9D-7E70-4C05-8AD4-C875F6773CB5}" destId="{29965B7F-7467-46D3-92A6-DA519720B5E9}" srcOrd="0" destOrd="0" presId="urn:microsoft.com/office/officeart/2005/8/layout/orgChart1"/>
    <dgm:cxn modelId="{3C87E7C4-7C4E-475D-BE99-A5CAE2FEA8CC}" type="presParOf" srcId="{35570F9D-7E70-4C05-8AD4-C875F6773CB5}" destId="{76412669-3413-422B-A0D3-759168043F24}" srcOrd="1" destOrd="0" presId="urn:microsoft.com/office/officeart/2005/8/layout/orgChart1"/>
    <dgm:cxn modelId="{B2E0047B-92C4-4007-B732-E1F766D767E7}" type="presParOf" srcId="{595D18B1-347A-4ACC-8F96-CE61F3E07825}" destId="{00012A4D-3226-4133-8F18-B43EF90EDE83}" srcOrd="1" destOrd="0" presId="urn:microsoft.com/office/officeart/2005/8/layout/orgChart1"/>
    <dgm:cxn modelId="{35F3453F-E610-4A65-8921-17D6647972D5}" type="presParOf" srcId="{595D18B1-347A-4ACC-8F96-CE61F3E07825}" destId="{1D0209CE-64C5-47C0-B87C-73F925ED7664}" srcOrd="2" destOrd="0" presId="urn:microsoft.com/office/officeart/2005/8/layout/orgChart1"/>
    <dgm:cxn modelId="{A7C56A44-61E2-472A-9C37-77EBC076ED1A}" type="presParOf" srcId="{6C08FAFE-751B-4320-8B50-245234E47894}" destId="{2C2B5BD6-EF81-46E9-B60E-4BF38CBA64C3}" srcOrd="2" destOrd="0" presId="urn:microsoft.com/office/officeart/2005/8/layout/orgChart1"/>
    <dgm:cxn modelId="{999ED2B4-A172-44A5-ADFB-E1C256D30A72}" type="presParOf" srcId="{2C2B5BD6-EF81-46E9-B60E-4BF38CBA64C3}" destId="{6B1F34CA-ED55-4BFD-BBB4-58BF8BDE5E3C}" srcOrd="0" destOrd="0" presId="urn:microsoft.com/office/officeart/2005/8/layout/orgChart1"/>
    <dgm:cxn modelId="{5A3065E4-DDDD-4D31-966D-0C8EE430A6B4}" type="presParOf" srcId="{2C2B5BD6-EF81-46E9-B60E-4BF38CBA64C3}" destId="{8EF0A236-16CA-4794-935C-F6FAFF60E108}" srcOrd="1" destOrd="0" presId="urn:microsoft.com/office/officeart/2005/8/layout/orgChart1"/>
    <dgm:cxn modelId="{28D98E93-96D2-401C-8704-959F3CD6FB5C}" type="presParOf" srcId="{8EF0A236-16CA-4794-935C-F6FAFF60E108}" destId="{BB9A0731-53F8-41DB-8247-C49A7AB4D905}" srcOrd="0" destOrd="0" presId="urn:microsoft.com/office/officeart/2005/8/layout/orgChart1"/>
    <dgm:cxn modelId="{763DD3C4-830C-42D2-92F6-74946FFD85E7}" type="presParOf" srcId="{BB9A0731-53F8-41DB-8247-C49A7AB4D905}" destId="{40F3555E-60E5-4ADD-8307-7A8FB14F3F42}" srcOrd="0" destOrd="0" presId="urn:microsoft.com/office/officeart/2005/8/layout/orgChart1"/>
    <dgm:cxn modelId="{808A45CB-D53A-41F0-9FCD-0D3C6F4DC2BA}" type="presParOf" srcId="{BB9A0731-53F8-41DB-8247-C49A7AB4D905}" destId="{01CD04B8-49E2-483C-B6E5-31B08C681A16}" srcOrd="1" destOrd="0" presId="urn:microsoft.com/office/officeart/2005/8/layout/orgChart1"/>
    <dgm:cxn modelId="{39BF47DE-845B-4570-9B9A-8ADA7E8E4BA8}" type="presParOf" srcId="{8EF0A236-16CA-4794-935C-F6FAFF60E108}" destId="{03F2CD55-9EB2-4D99-9EEF-B341D285374F}" srcOrd="1" destOrd="0" presId="urn:microsoft.com/office/officeart/2005/8/layout/orgChart1"/>
    <dgm:cxn modelId="{A8241EB2-69BA-47E9-B47F-15CBEF8C3B92}" type="presParOf" srcId="{8EF0A236-16CA-4794-935C-F6FAFF60E108}" destId="{4648F5B2-4733-4413-AD3D-832100B262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9AE699-4F73-47E6-A3A5-85F8E43C3EF2}" type="doc">
      <dgm:prSet loTypeId="urn:microsoft.com/office/officeart/2005/8/layout/cycle8" loCatId="cycle" qsTypeId="urn:microsoft.com/office/officeart/2005/8/quickstyle/simple1" qsCatId="simple" csTypeId="urn:microsoft.com/office/officeart/2005/8/colors/accent1_2" csCatId="accent1" phldr="1"/>
      <dgm:spPr/>
    </dgm:pt>
    <dgm:pt modelId="{78F5D9F8-084B-4A5C-AFD4-05C9FAA94049}">
      <dgm:prSet phldrT="[文字]" custT="1"/>
      <dgm:spPr/>
      <dgm:t>
        <a:bodyPr/>
        <a:lstStyle/>
        <a:p>
          <a:r>
            <a:rPr lang="zh-TW" altLang="en-US" sz="2800" b="1" dirty="0" smtClean="0">
              <a:solidFill>
                <a:srgbClr val="C00000"/>
              </a:solidFill>
              <a:latin typeface="標楷體" pitchFamily="65" charset="-120"/>
              <a:ea typeface="標楷體" pitchFamily="65" charset="-120"/>
            </a:rPr>
            <a:t>落實性別平等政策綱領</a:t>
          </a:r>
          <a:endParaRPr lang="zh-TW" altLang="en-US" sz="2800" dirty="0"/>
        </a:p>
      </dgm:t>
    </dgm:pt>
    <dgm:pt modelId="{DF6A578E-3FC4-40C2-9767-1FE17E0DCD1B}" type="parTrans" cxnId="{5C49D3A7-524E-4ED9-994F-A57B9F04920F}">
      <dgm:prSet/>
      <dgm:spPr/>
      <dgm:t>
        <a:bodyPr/>
        <a:lstStyle/>
        <a:p>
          <a:endParaRPr lang="zh-TW" altLang="en-US"/>
        </a:p>
      </dgm:t>
    </dgm:pt>
    <dgm:pt modelId="{748FB4A6-A3E1-4A91-A84B-3F2968CEB068}" type="sibTrans" cxnId="{5C49D3A7-524E-4ED9-994F-A57B9F04920F}">
      <dgm:prSet/>
      <dgm:spPr/>
      <dgm:t>
        <a:bodyPr/>
        <a:lstStyle/>
        <a:p>
          <a:endParaRPr lang="zh-TW" altLang="en-US"/>
        </a:p>
      </dgm:t>
    </dgm:pt>
    <dgm:pt modelId="{844C64C7-8653-4671-AB14-BCCF2667670A}">
      <dgm:prSet phldrT="[文字]" custT="1"/>
      <dgm:spPr/>
      <dgm:t>
        <a:bodyPr/>
        <a:lstStyle/>
        <a:p>
          <a:pPr>
            <a:lnSpc>
              <a:spcPts val="3200"/>
            </a:lnSpc>
            <a:spcAft>
              <a:spcPts val="0"/>
            </a:spcAft>
          </a:pPr>
          <a:r>
            <a:rPr lang="zh-TW" altLang="en-US" sz="2600" b="1" spc="-100" dirty="0" smtClean="0">
              <a:solidFill>
                <a:srgbClr val="C00000"/>
              </a:solidFill>
              <a:latin typeface="標楷體" pitchFamily="65" charset="-120"/>
              <a:ea typeface="標楷體" pitchFamily="65" charset="-120"/>
            </a:rPr>
            <a:t>推動中央到地方政府</a:t>
          </a:r>
          <a:endParaRPr lang="en-US" altLang="zh-TW" sz="2600" b="1" spc="-100" dirty="0" smtClean="0">
            <a:solidFill>
              <a:srgbClr val="C00000"/>
            </a:solidFill>
            <a:latin typeface="標楷體" pitchFamily="65" charset="-120"/>
            <a:ea typeface="標楷體" pitchFamily="65" charset="-120"/>
          </a:endParaRPr>
        </a:p>
        <a:p>
          <a:pPr>
            <a:lnSpc>
              <a:spcPts val="3200"/>
            </a:lnSpc>
            <a:spcAft>
              <a:spcPts val="0"/>
            </a:spcAft>
          </a:pPr>
          <a:r>
            <a:rPr lang="zh-TW" altLang="en-US" sz="2600" b="1" spc="-100" dirty="0" smtClean="0">
              <a:solidFill>
                <a:srgbClr val="C00000"/>
              </a:solidFill>
              <a:latin typeface="標楷體" pitchFamily="65" charset="-120"/>
              <a:ea typeface="標楷體" pitchFamily="65" charset="-120"/>
            </a:rPr>
            <a:t>之性別主流化工作</a:t>
          </a:r>
          <a:endParaRPr lang="zh-TW" altLang="en-US" sz="2600" dirty="0"/>
        </a:p>
      </dgm:t>
    </dgm:pt>
    <dgm:pt modelId="{9718C186-F1E0-43E4-803E-CED57766EBF2}" type="parTrans" cxnId="{60337402-4541-4FCB-98B2-D19351E1B23B}">
      <dgm:prSet/>
      <dgm:spPr/>
      <dgm:t>
        <a:bodyPr/>
        <a:lstStyle/>
        <a:p>
          <a:endParaRPr lang="zh-TW" altLang="en-US"/>
        </a:p>
      </dgm:t>
    </dgm:pt>
    <dgm:pt modelId="{64F5C8B8-F7B5-42FD-ADD1-E98F922F11E8}" type="sibTrans" cxnId="{60337402-4541-4FCB-98B2-D19351E1B23B}">
      <dgm:prSet/>
      <dgm:spPr/>
      <dgm:t>
        <a:bodyPr/>
        <a:lstStyle/>
        <a:p>
          <a:endParaRPr lang="zh-TW" altLang="en-US"/>
        </a:p>
      </dgm:t>
    </dgm:pt>
    <dgm:pt modelId="{F2AB6694-9F25-4787-84A6-3B82F0A0C4B0}">
      <dgm:prSet phldrT="[文字]" custT="1"/>
      <dgm:spPr/>
      <dgm:t>
        <a:bodyPr/>
        <a:lstStyle/>
        <a:p>
          <a:r>
            <a:rPr lang="zh-TW" altLang="en-US" sz="2800" b="1" dirty="0" smtClean="0">
              <a:solidFill>
                <a:srgbClr val="C00000"/>
              </a:solidFill>
              <a:latin typeface="標楷體" pitchFamily="65" charset="-120"/>
              <a:ea typeface="標楷體" pitchFamily="65" charset="-120"/>
            </a:rPr>
            <a:t>推動消除對婦女一切形式歧視公約</a:t>
          </a:r>
          <a:endParaRPr lang="zh-TW" altLang="en-US" sz="2800" dirty="0"/>
        </a:p>
      </dgm:t>
    </dgm:pt>
    <dgm:pt modelId="{21FD4382-44D7-4A6E-8C0B-8B5D0B6FC4C5}" type="parTrans" cxnId="{91A45B84-2B11-4E55-A35C-EC6588A627C4}">
      <dgm:prSet/>
      <dgm:spPr/>
      <dgm:t>
        <a:bodyPr/>
        <a:lstStyle/>
        <a:p>
          <a:endParaRPr lang="zh-TW" altLang="en-US"/>
        </a:p>
      </dgm:t>
    </dgm:pt>
    <dgm:pt modelId="{1E05B8F3-AF49-46B6-AF67-96F28A2294C1}" type="sibTrans" cxnId="{91A45B84-2B11-4E55-A35C-EC6588A627C4}">
      <dgm:prSet/>
      <dgm:spPr/>
      <dgm:t>
        <a:bodyPr/>
        <a:lstStyle/>
        <a:p>
          <a:endParaRPr lang="zh-TW" altLang="en-US"/>
        </a:p>
      </dgm:t>
    </dgm:pt>
    <dgm:pt modelId="{137162BB-9F21-4846-B703-FE2E40ECB373}" type="pres">
      <dgm:prSet presAssocID="{1C9AE699-4F73-47E6-A3A5-85F8E43C3EF2}" presName="compositeShape" presStyleCnt="0">
        <dgm:presLayoutVars>
          <dgm:chMax val="7"/>
          <dgm:dir/>
          <dgm:resizeHandles val="exact"/>
        </dgm:presLayoutVars>
      </dgm:prSet>
      <dgm:spPr/>
    </dgm:pt>
    <dgm:pt modelId="{296C4A22-5952-4A73-A7DB-5ED4CB9C24AF}" type="pres">
      <dgm:prSet presAssocID="{1C9AE699-4F73-47E6-A3A5-85F8E43C3EF2}" presName="wedge1" presStyleLbl="node1" presStyleIdx="0" presStyleCnt="3" custScaleX="158301" custScaleY="115312"/>
      <dgm:spPr/>
      <dgm:t>
        <a:bodyPr/>
        <a:lstStyle/>
        <a:p>
          <a:endParaRPr lang="zh-TW" altLang="en-US"/>
        </a:p>
      </dgm:t>
    </dgm:pt>
    <dgm:pt modelId="{E823D057-CEC6-4DCF-9091-117EB6F6411A}" type="pres">
      <dgm:prSet presAssocID="{1C9AE699-4F73-47E6-A3A5-85F8E43C3EF2}" presName="dummy1a" presStyleCnt="0"/>
      <dgm:spPr/>
    </dgm:pt>
    <dgm:pt modelId="{B1915C24-38BD-4996-BAD5-A0EE647E26FA}" type="pres">
      <dgm:prSet presAssocID="{1C9AE699-4F73-47E6-A3A5-85F8E43C3EF2}" presName="dummy1b" presStyleCnt="0"/>
      <dgm:spPr/>
    </dgm:pt>
    <dgm:pt modelId="{B03E72F6-60D3-43C8-93F6-A5060B831177}" type="pres">
      <dgm:prSet presAssocID="{1C9AE699-4F73-47E6-A3A5-85F8E43C3EF2}" presName="wedge1Tx" presStyleLbl="node1" presStyleIdx="0" presStyleCnt="3">
        <dgm:presLayoutVars>
          <dgm:chMax val="0"/>
          <dgm:chPref val="0"/>
          <dgm:bulletEnabled val="1"/>
        </dgm:presLayoutVars>
      </dgm:prSet>
      <dgm:spPr/>
      <dgm:t>
        <a:bodyPr/>
        <a:lstStyle/>
        <a:p>
          <a:endParaRPr lang="zh-TW" altLang="en-US"/>
        </a:p>
      </dgm:t>
    </dgm:pt>
    <dgm:pt modelId="{FDE9F63E-6BC8-45EB-87EC-D72AAB7B95E0}" type="pres">
      <dgm:prSet presAssocID="{1C9AE699-4F73-47E6-A3A5-85F8E43C3EF2}" presName="wedge2" presStyleLbl="node1" presStyleIdx="1" presStyleCnt="3" custScaleX="166638" custScaleY="107744"/>
      <dgm:spPr/>
      <dgm:t>
        <a:bodyPr/>
        <a:lstStyle/>
        <a:p>
          <a:endParaRPr lang="zh-TW" altLang="en-US"/>
        </a:p>
      </dgm:t>
    </dgm:pt>
    <dgm:pt modelId="{E01DBB9A-2C2F-410C-9B42-EA28F8207CA0}" type="pres">
      <dgm:prSet presAssocID="{1C9AE699-4F73-47E6-A3A5-85F8E43C3EF2}" presName="dummy2a" presStyleCnt="0"/>
      <dgm:spPr/>
    </dgm:pt>
    <dgm:pt modelId="{990E103F-6D2D-460A-9168-5C2E97992B0B}" type="pres">
      <dgm:prSet presAssocID="{1C9AE699-4F73-47E6-A3A5-85F8E43C3EF2}" presName="dummy2b" presStyleCnt="0"/>
      <dgm:spPr/>
    </dgm:pt>
    <dgm:pt modelId="{1FFF54F8-0112-4BA0-8523-0A647C53E030}" type="pres">
      <dgm:prSet presAssocID="{1C9AE699-4F73-47E6-A3A5-85F8E43C3EF2}" presName="wedge2Tx" presStyleLbl="node1" presStyleIdx="1" presStyleCnt="3">
        <dgm:presLayoutVars>
          <dgm:chMax val="0"/>
          <dgm:chPref val="0"/>
          <dgm:bulletEnabled val="1"/>
        </dgm:presLayoutVars>
      </dgm:prSet>
      <dgm:spPr/>
      <dgm:t>
        <a:bodyPr/>
        <a:lstStyle/>
        <a:p>
          <a:endParaRPr lang="zh-TW" altLang="en-US"/>
        </a:p>
      </dgm:t>
    </dgm:pt>
    <dgm:pt modelId="{EA83AB28-C046-45F7-ADC4-52FDB6BA95ED}" type="pres">
      <dgm:prSet presAssocID="{1C9AE699-4F73-47E6-A3A5-85F8E43C3EF2}" presName="wedge3" presStyleLbl="node1" presStyleIdx="2" presStyleCnt="3" custScaleX="149863" custScaleY="113905"/>
      <dgm:spPr/>
      <dgm:t>
        <a:bodyPr/>
        <a:lstStyle/>
        <a:p>
          <a:endParaRPr lang="zh-TW" altLang="en-US"/>
        </a:p>
      </dgm:t>
    </dgm:pt>
    <dgm:pt modelId="{D31DEC0B-3D59-45E1-9B03-947782BC353F}" type="pres">
      <dgm:prSet presAssocID="{1C9AE699-4F73-47E6-A3A5-85F8E43C3EF2}" presName="dummy3a" presStyleCnt="0"/>
      <dgm:spPr/>
    </dgm:pt>
    <dgm:pt modelId="{C4C4116C-79D4-4A20-98A2-22FC3872C22C}" type="pres">
      <dgm:prSet presAssocID="{1C9AE699-4F73-47E6-A3A5-85F8E43C3EF2}" presName="dummy3b" presStyleCnt="0"/>
      <dgm:spPr/>
    </dgm:pt>
    <dgm:pt modelId="{404B936D-9F67-4D5E-8661-9A58BE50B7BA}" type="pres">
      <dgm:prSet presAssocID="{1C9AE699-4F73-47E6-A3A5-85F8E43C3EF2}" presName="wedge3Tx" presStyleLbl="node1" presStyleIdx="2" presStyleCnt="3">
        <dgm:presLayoutVars>
          <dgm:chMax val="0"/>
          <dgm:chPref val="0"/>
          <dgm:bulletEnabled val="1"/>
        </dgm:presLayoutVars>
      </dgm:prSet>
      <dgm:spPr/>
      <dgm:t>
        <a:bodyPr/>
        <a:lstStyle/>
        <a:p>
          <a:endParaRPr lang="zh-TW" altLang="en-US"/>
        </a:p>
      </dgm:t>
    </dgm:pt>
    <dgm:pt modelId="{B198B84E-F454-438D-9E4A-A811953591ED}" type="pres">
      <dgm:prSet presAssocID="{748FB4A6-A3E1-4A91-A84B-3F2968CEB068}" presName="arrowWedge1" presStyleLbl="fgSibTrans2D1" presStyleIdx="0" presStyleCnt="3" custScaleX="145147"/>
      <dgm:spPr/>
    </dgm:pt>
    <dgm:pt modelId="{348A87CE-1A1F-4FB6-9868-4FF1A5B843E0}" type="pres">
      <dgm:prSet presAssocID="{64F5C8B8-F7B5-42FD-ADD1-E98F922F11E8}" presName="arrowWedge2" presStyleLbl="fgSibTrans2D1" presStyleIdx="1" presStyleCnt="3" custScaleX="139468"/>
      <dgm:spPr/>
    </dgm:pt>
    <dgm:pt modelId="{9D1792EB-A344-4B37-B229-29E4ABC2BDD7}" type="pres">
      <dgm:prSet presAssocID="{1E05B8F3-AF49-46B6-AF67-96F28A2294C1}" presName="arrowWedge3" presStyleLbl="fgSibTrans2D1" presStyleIdx="2" presStyleCnt="3" custScaleX="140378" custScaleY="105240"/>
      <dgm:spPr/>
    </dgm:pt>
  </dgm:ptLst>
  <dgm:cxnLst>
    <dgm:cxn modelId="{889BF997-24D6-4A56-B65B-53F705D8CB49}" type="presOf" srcId="{78F5D9F8-084B-4A5C-AFD4-05C9FAA94049}" destId="{B03E72F6-60D3-43C8-93F6-A5060B831177}" srcOrd="1" destOrd="0" presId="urn:microsoft.com/office/officeart/2005/8/layout/cycle8"/>
    <dgm:cxn modelId="{91A45B84-2B11-4E55-A35C-EC6588A627C4}" srcId="{1C9AE699-4F73-47E6-A3A5-85F8E43C3EF2}" destId="{F2AB6694-9F25-4787-84A6-3B82F0A0C4B0}" srcOrd="2" destOrd="0" parTransId="{21FD4382-44D7-4A6E-8C0B-8B5D0B6FC4C5}" sibTransId="{1E05B8F3-AF49-46B6-AF67-96F28A2294C1}"/>
    <dgm:cxn modelId="{4E0EFEDF-CC49-4B79-BBD8-EA4318178D14}" type="presOf" srcId="{844C64C7-8653-4671-AB14-BCCF2667670A}" destId="{1FFF54F8-0112-4BA0-8523-0A647C53E030}" srcOrd="1" destOrd="0" presId="urn:microsoft.com/office/officeart/2005/8/layout/cycle8"/>
    <dgm:cxn modelId="{D8C4D0FD-4A6D-4EDB-9604-5219D95B5B72}" type="presOf" srcId="{1C9AE699-4F73-47E6-A3A5-85F8E43C3EF2}" destId="{137162BB-9F21-4846-B703-FE2E40ECB373}" srcOrd="0" destOrd="0" presId="urn:microsoft.com/office/officeart/2005/8/layout/cycle8"/>
    <dgm:cxn modelId="{FFF7E23D-843E-4FE8-9C91-FFE05D847958}" type="presOf" srcId="{F2AB6694-9F25-4787-84A6-3B82F0A0C4B0}" destId="{404B936D-9F67-4D5E-8661-9A58BE50B7BA}" srcOrd="1" destOrd="0" presId="urn:microsoft.com/office/officeart/2005/8/layout/cycle8"/>
    <dgm:cxn modelId="{60337402-4541-4FCB-98B2-D19351E1B23B}" srcId="{1C9AE699-4F73-47E6-A3A5-85F8E43C3EF2}" destId="{844C64C7-8653-4671-AB14-BCCF2667670A}" srcOrd="1" destOrd="0" parTransId="{9718C186-F1E0-43E4-803E-CED57766EBF2}" sibTransId="{64F5C8B8-F7B5-42FD-ADD1-E98F922F11E8}"/>
    <dgm:cxn modelId="{915311F3-ABF2-4AE6-9606-B7A101625D92}" type="presOf" srcId="{F2AB6694-9F25-4787-84A6-3B82F0A0C4B0}" destId="{EA83AB28-C046-45F7-ADC4-52FDB6BA95ED}" srcOrd="0" destOrd="0" presId="urn:microsoft.com/office/officeart/2005/8/layout/cycle8"/>
    <dgm:cxn modelId="{5C49D3A7-524E-4ED9-994F-A57B9F04920F}" srcId="{1C9AE699-4F73-47E6-A3A5-85F8E43C3EF2}" destId="{78F5D9F8-084B-4A5C-AFD4-05C9FAA94049}" srcOrd="0" destOrd="0" parTransId="{DF6A578E-3FC4-40C2-9767-1FE17E0DCD1B}" sibTransId="{748FB4A6-A3E1-4A91-A84B-3F2968CEB068}"/>
    <dgm:cxn modelId="{8A5727B6-CC72-4F04-B1F1-78F9F47610D3}" type="presOf" srcId="{78F5D9F8-084B-4A5C-AFD4-05C9FAA94049}" destId="{296C4A22-5952-4A73-A7DB-5ED4CB9C24AF}" srcOrd="0" destOrd="0" presId="urn:microsoft.com/office/officeart/2005/8/layout/cycle8"/>
    <dgm:cxn modelId="{53CDD5DC-AAF4-4D49-A2E0-E785960F5632}" type="presOf" srcId="{844C64C7-8653-4671-AB14-BCCF2667670A}" destId="{FDE9F63E-6BC8-45EB-87EC-D72AAB7B95E0}" srcOrd="0" destOrd="0" presId="urn:microsoft.com/office/officeart/2005/8/layout/cycle8"/>
    <dgm:cxn modelId="{A0AD7F8A-DB73-4A7D-807B-A44880505509}" type="presParOf" srcId="{137162BB-9F21-4846-B703-FE2E40ECB373}" destId="{296C4A22-5952-4A73-A7DB-5ED4CB9C24AF}" srcOrd="0" destOrd="0" presId="urn:microsoft.com/office/officeart/2005/8/layout/cycle8"/>
    <dgm:cxn modelId="{03142A9E-5BC5-4C2D-8E5E-D8B53F36517D}" type="presParOf" srcId="{137162BB-9F21-4846-B703-FE2E40ECB373}" destId="{E823D057-CEC6-4DCF-9091-117EB6F6411A}" srcOrd="1" destOrd="0" presId="urn:microsoft.com/office/officeart/2005/8/layout/cycle8"/>
    <dgm:cxn modelId="{FF660C6B-EC0E-4392-823A-648F8BC34ED4}" type="presParOf" srcId="{137162BB-9F21-4846-B703-FE2E40ECB373}" destId="{B1915C24-38BD-4996-BAD5-A0EE647E26FA}" srcOrd="2" destOrd="0" presId="urn:microsoft.com/office/officeart/2005/8/layout/cycle8"/>
    <dgm:cxn modelId="{DE5A47C0-5796-4647-A845-97E242363552}" type="presParOf" srcId="{137162BB-9F21-4846-B703-FE2E40ECB373}" destId="{B03E72F6-60D3-43C8-93F6-A5060B831177}" srcOrd="3" destOrd="0" presId="urn:microsoft.com/office/officeart/2005/8/layout/cycle8"/>
    <dgm:cxn modelId="{085FD724-56D4-42B0-968B-1108CD3BCB51}" type="presParOf" srcId="{137162BB-9F21-4846-B703-FE2E40ECB373}" destId="{FDE9F63E-6BC8-45EB-87EC-D72AAB7B95E0}" srcOrd="4" destOrd="0" presId="urn:microsoft.com/office/officeart/2005/8/layout/cycle8"/>
    <dgm:cxn modelId="{92331E28-A36B-4F35-9C6C-874052CDD1DD}" type="presParOf" srcId="{137162BB-9F21-4846-B703-FE2E40ECB373}" destId="{E01DBB9A-2C2F-410C-9B42-EA28F8207CA0}" srcOrd="5" destOrd="0" presId="urn:microsoft.com/office/officeart/2005/8/layout/cycle8"/>
    <dgm:cxn modelId="{9B270503-C307-49D3-8F52-36A271192030}" type="presParOf" srcId="{137162BB-9F21-4846-B703-FE2E40ECB373}" destId="{990E103F-6D2D-460A-9168-5C2E97992B0B}" srcOrd="6" destOrd="0" presId="urn:microsoft.com/office/officeart/2005/8/layout/cycle8"/>
    <dgm:cxn modelId="{507679F0-3BF5-4452-80DC-2BCD4B4993EF}" type="presParOf" srcId="{137162BB-9F21-4846-B703-FE2E40ECB373}" destId="{1FFF54F8-0112-4BA0-8523-0A647C53E030}" srcOrd="7" destOrd="0" presId="urn:microsoft.com/office/officeart/2005/8/layout/cycle8"/>
    <dgm:cxn modelId="{0FB96232-A9C3-4F3E-9EF3-93A12FE6EF6A}" type="presParOf" srcId="{137162BB-9F21-4846-B703-FE2E40ECB373}" destId="{EA83AB28-C046-45F7-ADC4-52FDB6BA95ED}" srcOrd="8" destOrd="0" presId="urn:microsoft.com/office/officeart/2005/8/layout/cycle8"/>
    <dgm:cxn modelId="{6CFC112E-3B11-4B97-9CC6-B03669EC19E3}" type="presParOf" srcId="{137162BB-9F21-4846-B703-FE2E40ECB373}" destId="{D31DEC0B-3D59-45E1-9B03-947782BC353F}" srcOrd="9" destOrd="0" presId="urn:microsoft.com/office/officeart/2005/8/layout/cycle8"/>
    <dgm:cxn modelId="{9AA47F02-F6AB-48E9-830F-B9DE6827DAF3}" type="presParOf" srcId="{137162BB-9F21-4846-B703-FE2E40ECB373}" destId="{C4C4116C-79D4-4A20-98A2-22FC3872C22C}" srcOrd="10" destOrd="0" presId="urn:microsoft.com/office/officeart/2005/8/layout/cycle8"/>
    <dgm:cxn modelId="{1D8300BA-9BF5-440E-8333-F5E8B0126430}" type="presParOf" srcId="{137162BB-9F21-4846-B703-FE2E40ECB373}" destId="{404B936D-9F67-4D5E-8661-9A58BE50B7BA}" srcOrd="11" destOrd="0" presId="urn:microsoft.com/office/officeart/2005/8/layout/cycle8"/>
    <dgm:cxn modelId="{0416BCC1-DA9C-4BAB-B6AB-DF7BFBD1305E}" type="presParOf" srcId="{137162BB-9F21-4846-B703-FE2E40ECB373}" destId="{B198B84E-F454-438D-9E4A-A811953591ED}" srcOrd="12" destOrd="0" presId="urn:microsoft.com/office/officeart/2005/8/layout/cycle8"/>
    <dgm:cxn modelId="{28D99966-5F65-4DF0-8CD0-2100A4EF79DE}" type="presParOf" srcId="{137162BB-9F21-4846-B703-FE2E40ECB373}" destId="{348A87CE-1A1F-4FB6-9868-4FF1A5B843E0}" srcOrd="13" destOrd="0" presId="urn:microsoft.com/office/officeart/2005/8/layout/cycle8"/>
    <dgm:cxn modelId="{FE471744-AAAE-45D2-9CAB-FD50F7C22434}" type="presParOf" srcId="{137162BB-9F21-4846-B703-FE2E40ECB373}" destId="{9D1792EB-A344-4B37-B229-29E4ABC2BDD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4433FF31-07E6-4FEF-95D5-B264A297A1FC}" type="datetimeFigureOut">
              <a:rPr lang="zh-TW" altLang="en-US"/>
              <a:pPr>
                <a:defRPr/>
              </a:pPr>
              <a:t>2017/6/29</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18F7C500-D833-4404-96DD-A33241669ECB}" type="slidenum">
              <a:rPr lang="zh-TW" altLang="en-US"/>
              <a:pPr>
                <a:defRPr/>
              </a:pPr>
              <a:t>‹#›</a:t>
            </a:fld>
            <a:endParaRPr lang="zh-TW" altLang="en-US"/>
          </a:p>
        </p:txBody>
      </p:sp>
    </p:spTree>
    <p:extLst>
      <p:ext uri="{BB962C8B-B14F-4D97-AF65-F5344CB8AC3E}">
        <p14:creationId xmlns:p14="http://schemas.microsoft.com/office/powerpoint/2010/main" val="340331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09CCB91-D797-4A08-A3C3-6F3E9176FFD4}" type="datetimeFigureOut">
              <a:rPr lang="zh-TW" altLang="en-US"/>
              <a:pPr>
                <a:defRPr/>
              </a:pPr>
              <a:t>2017/6/29</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4C935B8B-8EF3-4D8E-92A6-990504D81EC0}" type="slidenum">
              <a:rPr lang="zh-TW" altLang="en-US"/>
              <a:pPr>
                <a:defRPr/>
              </a:pPr>
              <a:t>‹#›</a:t>
            </a:fld>
            <a:endParaRPr lang="zh-TW" altLang="en-US"/>
          </a:p>
        </p:txBody>
      </p:sp>
    </p:spTree>
    <p:extLst>
      <p:ext uri="{BB962C8B-B14F-4D97-AF65-F5344CB8AC3E}">
        <p14:creationId xmlns:p14="http://schemas.microsoft.com/office/powerpoint/2010/main" val="3886301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CF960750-AABB-418C-B402-35502571A716}" type="slidenum">
              <a:rPr kumimoji="0" lang="zh-TW" altLang="en-US" smtClean="0"/>
              <a:pPr>
                <a:spcBef>
                  <a:spcPct val="0"/>
                </a:spcBef>
              </a:pPr>
              <a:t>3</a:t>
            </a:fld>
            <a:endParaRPr kumimoji="0" lang="en-US" altLang="zh-TW" smtClean="0"/>
          </a:p>
        </p:txBody>
      </p:sp>
    </p:spTree>
    <p:extLst>
      <p:ext uri="{BB962C8B-B14F-4D97-AF65-F5344CB8AC3E}">
        <p14:creationId xmlns:p14="http://schemas.microsoft.com/office/powerpoint/2010/main" val="141744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86B2AB1-1DF7-473D-9417-FCD8D877BF1E}" type="datetime1">
              <a:rPr lang="zh-TW" altLang="en-US"/>
              <a:pPr>
                <a:defRPr/>
              </a:pPr>
              <a:t>2017/6/29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DDC39FB-99FD-47EB-A09C-1273A3D225EA}" type="slidenum">
              <a:rPr lang="zh-TW" altLang="en-US"/>
              <a:pPr>
                <a:defRPr/>
              </a:pPr>
              <a:t>‹#›</a:t>
            </a:fld>
            <a:endParaRPr lang="zh-TW" altLang="en-US"/>
          </a:p>
        </p:txBody>
      </p:sp>
    </p:spTree>
    <p:extLst>
      <p:ext uri="{BB962C8B-B14F-4D97-AF65-F5344CB8AC3E}">
        <p14:creationId xmlns:p14="http://schemas.microsoft.com/office/powerpoint/2010/main" val="320877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B35A667-4299-49D9-B63D-557BFFBEABB2}" type="datetime1">
              <a:rPr lang="zh-TW" altLang="en-US"/>
              <a:pPr>
                <a:defRPr/>
              </a:pPr>
              <a:t>2017/6/29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92B40B3-0F88-483F-A491-006D73BC148A}" type="slidenum">
              <a:rPr lang="zh-TW" altLang="en-US"/>
              <a:pPr>
                <a:defRPr/>
              </a:pPr>
              <a:t>‹#›</a:t>
            </a:fld>
            <a:endParaRPr lang="zh-TW" altLang="en-US"/>
          </a:p>
        </p:txBody>
      </p:sp>
    </p:spTree>
    <p:extLst>
      <p:ext uri="{BB962C8B-B14F-4D97-AF65-F5344CB8AC3E}">
        <p14:creationId xmlns:p14="http://schemas.microsoft.com/office/powerpoint/2010/main" val="52322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 name="文字方塊 5"/>
          <p:cNvSpPr txBox="1"/>
          <p:nvPr userDrawn="1"/>
        </p:nvSpPr>
        <p:spPr>
          <a:xfrm>
            <a:off x="827088" y="6165850"/>
            <a:ext cx="3600450" cy="457200"/>
          </a:xfrm>
          <a:prstGeom prst="rect">
            <a:avLst/>
          </a:prstGeom>
          <a:noFill/>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eaLnBrk="1" hangingPunct="1">
              <a:defRPr/>
            </a:pPr>
            <a:r>
              <a:rPr kumimoji="0" lang="zh-TW" altLang="en-US" sz="2400" b="1" smtClean="0">
                <a:solidFill>
                  <a:srgbClr val="006600"/>
                </a:solidFill>
                <a:latin typeface="標楷體" pitchFamily="65" charset="-120"/>
                <a:ea typeface="標楷體" pitchFamily="65" charset="-120"/>
              </a:rPr>
              <a:t>高雄市政府人事處 製作</a:t>
            </a:r>
          </a:p>
        </p:txBody>
      </p:sp>
      <p:sp>
        <p:nvSpPr>
          <p:cNvPr id="7" name="文字方塊 6"/>
          <p:cNvSpPr txBox="1"/>
          <p:nvPr userDrawn="1"/>
        </p:nvSpPr>
        <p:spPr>
          <a:xfrm>
            <a:off x="250825" y="196850"/>
            <a:ext cx="4176713" cy="366713"/>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zh-TW" altLang="en-US" smtClean="0">
                <a:solidFill>
                  <a:srgbClr val="0000FF"/>
                </a:solidFill>
                <a:latin typeface="標楷體" pitchFamily="65" charset="-120"/>
                <a:ea typeface="標楷體" pitchFamily="65" charset="-120"/>
              </a:rPr>
              <a:t>關說登錄要及時</a:t>
            </a:r>
            <a:r>
              <a:rPr kumimoji="0" lang="en-US" altLang="zh-TW" smtClean="0">
                <a:solidFill>
                  <a:srgbClr val="0000FF"/>
                </a:solidFill>
                <a:latin typeface="標楷體" pitchFamily="65" charset="-120"/>
                <a:ea typeface="標楷體" pitchFamily="65" charset="-120"/>
              </a:rPr>
              <a:t>  </a:t>
            </a:r>
            <a:r>
              <a:rPr kumimoji="0" lang="zh-TW" altLang="en-US" smtClean="0">
                <a:solidFill>
                  <a:srgbClr val="0000FF"/>
                </a:solidFill>
                <a:latin typeface="標楷體" pitchFamily="65" charset="-120"/>
                <a:ea typeface="標楷體" pitchFamily="65" charset="-120"/>
              </a:rPr>
              <a:t>權益保障永常在</a:t>
            </a:r>
          </a:p>
        </p:txBody>
      </p:sp>
      <p:cxnSp>
        <p:nvCxnSpPr>
          <p:cNvPr id="8" name="直線接點 7"/>
          <p:cNvCxnSpPr/>
          <p:nvPr userDrawn="1"/>
        </p:nvCxnSpPr>
        <p:spPr>
          <a:xfrm>
            <a:off x="106363" y="-1280319"/>
            <a:ext cx="3635374" cy="0"/>
          </a:xfrm>
          <a:prstGeom prst="line">
            <a:avLst/>
          </a:prstGeom>
          <a:ln>
            <a:solidFill>
              <a:srgbClr val="FFFF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a:off x="-1652587" y="292100"/>
            <a:ext cx="0" cy="1728788"/>
          </a:xfrm>
          <a:prstGeom prst="line">
            <a:avLst/>
          </a:prstGeom>
          <a:ln>
            <a:solidFill>
              <a:srgbClr val="FFFF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16" descr="高字"/>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165850"/>
            <a:ext cx="392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TW" noProof="0" smtClean="0"/>
              <a:t>按一下以編輯母片標題樣式</a:t>
            </a:r>
          </a:p>
        </p:txBody>
      </p:sp>
      <p:sp>
        <p:nvSpPr>
          <p:cNvPr id="1587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TW" noProof="0" smtClean="0"/>
              <a:t>按一下以編輯母片副標題樣式</a:t>
            </a:r>
          </a:p>
        </p:txBody>
      </p:sp>
      <p:sp>
        <p:nvSpPr>
          <p:cNvPr id="11" name="Rectangle 4"/>
          <p:cNvSpPr>
            <a:spLocks noGrp="1" noChangeArrowheads="1"/>
          </p:cNvSpPr>
          <p:nvPr>
            <p:ph type="dt" sz="half" idx="10"/>
          </p:nvPr>
        </p:nvSpPr>
        <p:spPr/>
        <p:txBody>
          <a:bodyPr/>
          <a:lstStyle>
            <a:lvl1pPr>
              <a:defRPr/>
            </a:lvl1pPr>
          </a:lstStyle>
          <a:p>
            <a:pPr>
              <a:defRPr/>
            </a:pPr>
            <a:fld id="{D04CEFF4-FD30-4483-B5BD-81DC1E608397}" type="datetime1">
              <a:rPr lang="zh-TW" altLang="en-US"/>
              <a:pPr>
                <a:defRPr/>
              </a:pPr>
              <a:t>2017/6/29</a:t>
            </a:fld>
            <a:endParaRPr lang="en-US" altLang="zh-TW"/>
          </a:p>
        </p:txBody>
      </p:sp>
      <p:sp>
        <p:nvSpPr>
          <p:cNvPr id="12"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TW"/>
          </a:p>
        </p:txBody>
      </p:sp>
      <p:sp>
        <p:nvSpPr>
          <p:cNvPr id="13" name="Rectangle 6"/>
          <p:cNvSpPr>
            <a:spLocks noGrp="1" noChangeArrowheads="1"/>
          </p:cNvSpPr>
          <p:nvPr>
            <p:ph type="sldNum" sz="quarter" idx="12"/>
          </p:nvPr>
        </p:nvSpPr>
        <p:spPr/>
        <p:txBody>
          <a:bodyPr/>
          <a:lstStyle>
            <a:lvl1pPr>
              <a:defRPr/>
            </a:lvl1pPr>
          </a:lstStyle>
          <a:p>
            <a:pPr>
              <a:defRPr/>
            </a:pPr>
            <a:fld id="{1F903A78-7256-41E5-82F5-80A5B9CE3ACC}" type="slidenum">
              <a:rPr lang="en-US" altLang="zh-TW"/>
              <a:pPr>
                <a:defRPr/>
              </a:pPr>
              <a:t>‹#›</a:t>
            </a:fld>
            <a:endParaRPr lang="en-US" altLang="zh-TW"/>
          </a:p>
        </p:txBody>
      </p:sp>
    </p:spTree>
    <p:extLst>
      <p:ext uri="{BB962C8B-B14F-4D97-AF65-F5344CB8AC3E}">
        <p14:creationId xmlns:p14="http://schemas.microsoft.com/office/powerpoint/2010/main" val="106191183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F1B44CA7-E95F-437A-B58A-50733437EA74}" type="datetime1">
              <a:rPr lang="zh-TW" altLang="en-US"/>
              <a:pPr>
                <a:defRPr/>
              </a:pPr>
              <a:t>2017/6/29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C7ED3E6-6270-4B0B-A5DE-8A3126A3F724}" type="slidenum">
              <a:rPr lang="en-US" altLang="zh-TW"/>
              <a:pPr>
                <a:defRPr/>
              </a:pPr>
              <a:t>‹#›</a:t>
            </a:fld>
            <a:endParaRPr lang="en-US" altLang="zh-TW"/>
          </a:p>
        </p:txBody>
      </p:sp>
    </p:spTree>
    <p:extLst>
      <p:ext uri="{BB962C8B-B14F-4D97-AF65-F5344CB8AC3E}">
        <p14:creationId xmlns:p14="http://schemas.microsoft.com/office/powerpoint/2010/main" val="3580252762"/>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5C91A3BC-99D5-4555-A685-E270D5561323}" type="datetime1">
              <a:rPr lang="zh-TW" altLang="en-US"/>
              <a:pPr>
                <a:defRPr/>
              </a:pPr>
              <a:t>2017/6/29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6A0F1E7-3DF7-4FC5-9592-03C15F355D98}" type="slidenum">
              <a:rPr lang="en-US" altLang="zh-TW"/>
              <a:pPr>
                <a:defRPr/>
              </a:pPr>
              <a:t>‹#›</a:t>
            </a:fld>
            <a:endParaRPr lang="en-US" altLang="zh-TW"/>
          </a:p>
        </p:txBody>
      </p:sp>
    </p:spTree>
    <p:extLst>
      <p:ext uri="{BB962C8B-B14F-4D97-AF65-F5344CB8AC3E}">
        <p14:creationId xmlns:p14="http://schemas.microsoft.com/office/powerpoint/2010/main" val="1575820093"/>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015E707E-956B-42DF-98E9-3BAB9293FDE3}" type="datetime1">
              <a:rPr lang="zh-TW" altLang="en-US"/>
              <a:pPr>
                <a:defRPr/>
              </a:pPr>
              <a:t>2017/6/29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3445CF6-E23A-453D-B624-2CCFFD704010}" type="slidenum">
              <a:rPr lang="en-US" altLang="zh-TW"/>
              <a:pPr>
                <a:defRPr/>
              </a:pPr>
              <a:t>‹#›</a:t>
            </a:fld>
            <a:endParaRPr lang="en-US" altLang="zh-TW"/>
          </a:p>
        </p:txBody>
      </p:sp>
    </p:spTree>
    <p:extLst>
      <p:ext uri="{BB962C8B-B14F-4D97-AF65-F5344CB8AC3E}">
        <p14:creationId xmlns:p14="http://schemas.microsoft.com/office/powerpoint/2010/main" val="2567217424"/>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40FC8473-9748-445C-8AF0-A94DB5276991}" type="datetime1">
              <a:rPr lang="zh-TW" altLang="en-US"/>
              <a:pPr>
                <a:defRPr/>
              </a:pPr>
              <a:t>2017/6/29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726FB0A-8AC2-4210-8602-C1E01DB045D3}" type="slidenum">
              <a:rPr lang="en-US" altLang="zh-TW"/>
              <a:pPr>
                <a:defRPr/>
              </a:pPr>
              <a:t>‹#›</a:t>
            </a:fld>
            <a:endParaRPr lang="en-US" altLang="zh-TW"/>
          </a:p>
        </p:txBody>
      </p:sp>
    </p:spTree>
    <p:extLst>
      <p:ext uri="{BB962C8B-B14F-4D97-AF65-F5344CB8AC3E}">
        <p14:creationId xmlns:p14="http://schemas.microsoft.com/office/powerpoint/2010/main" val="33725019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FE59474C-CF2B-49DF-A832-2CA6C47C182C}" type="datetime1">
              <a:rPr lang="zh-TW" altLang="en-US"/>
              <a:pPr>
                <a:defRPr/>
              </a:pPr>
              <a:t>2017/6/29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089C45F-9809-4BFE-86FE-BB91D3D89DE3}" type="slidenum">
              <a:rPr lang="en-US" altLang="zh-TW"/>
              <a:pPr>
                <a:defRPr/>
              </a:pPr>
              <a:t>‹#›</a:t>
            </a:fld>
            <a:endParaRPr lang="en-US" altLang="zh-TW"/>
          </a:p>
        </p:txBody>
      </p:sp>
    </p:spTree>
    <p:extLst>
      <p:ext uri="{BB962C8B-B14F-4D97-AF65-F5344CB8AC3E}">
        <p14:creationId xmlns:p14="http://schemas.microsoft.com/office/powerpoint/2010/main" val="2789561609"/>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圖片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 y="182563"/>
            <a:ext cx="8658225"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fld id="{E0493A93-22BB-4BD3-B6EE-A894FC1AFCB9}" type="datetime1">
              <a:rPr lang="zh-TW" altLang="en-US"/>
              <a:pPr>
                <a:defRPr/>
              </a:pPr>
              <a:t>2017/6/29</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DD387320-9B51-4010-925F-3017AFECE073}" type="slidenum">
              <a:rPr lang="en-US" altLang="zh-TW"/>
              <a:pPr>
                <a:defRPr/>
              </a:pPr>
              <a:t>‹#›</a:t>
            </a:fld>
            <a:endParaRPr lang="en-US" altLang="zh-TW"/>
          </a:p>
        </p:txBody>
      </p:sp>
    </p:spTree>
    <p:extLst>
      <p:ext uri="{BB962C8B-B14F-4D97-AF65-F5344CB8AC3E}">
        <p14:creationId xmlns:p14="http://schemas.microsoft.com/office/powerpoint/2010/main" val="3505982100"/>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B6BC2AA9-B490-42E7-9A8B-413DEDA6D2DD}" type="datetime1">
              <a:rPr lang="zh-TW" altLang="en-US"/>
              <a:pPr>
                <a:defRPr/>
              </a:pPr>
              <a:t>2017/6/29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0BC067E-DA52-4EAB-ACB8-22735D15A8B6}" type="slidenum">
              <a:rPr lang="en-US" altLang="zh-TW"/>
              <a:pPr>
                <a:defRPr/>
              </a:pPr>
              <a:t>‹#›</a:t>
            </a:fld>
            <a:endParaRPr lang="en-US" altLang="zh-TW"/>
          </a:p>
        </p:txBody>
      </p:sp>
    </p:spTree>
    <p:extLst>
      <p:ext uri="{BB962C8B-B14F-4D97-AF65-F5344CB8AC3E}">
        <p14:creationId xmlns:p14="http://schemas.microsoft.com/office/powerpoint/2010/main" val="301198590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01674507-5882-46BE-92D8-C56502AC5E14}" type="datetime1">
              <a:rPr lang="zh-TW" altLang="en-US"/>
              <a:pPr>
                <a:defRPr/>
              </a:pPr>
              <a:t>2017/6/29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1E7EA68-2424-49B0-871E-D2F0AB07A0C6}" type="slidenum">
              <a:rPr lang="en-US" altLang="zh-TW"/>
              <a:pPr>
                <a:defRPr/>
              </a:pPr>
              <a:t>‹#›</a:t>
            </a:fld>
            <a:endParaRPr lang="en-US" altLang="zh-TW"/>
          </a:p>
        </p:txBody>
      </p:sp>
    </p:spTree>
    <p:extLst>
      <p:ext uri="{BB962C8B-B14F-4D97-AF65-F5344CB8AC3E}">
        <p14:creationId xmlns:p14="http://schemas.microsoft.com/office/powerpoint/2010/main" val="118585970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7E844BB-5CC6-4E56-9183-31A7ADB7C941}" type="datetime1">
              <a:rPr lang="zh-TW" altLang="en-US"/>
              <a:pPr>
                <a:defRPr/>
              </a:pPr>
              <a:t>2017/6/29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25F18A4-C1AC-42B6-AA1D-8F690A98F5F2}" type="slidenum">
              <a:rPr lang="zh-TW" altLang="en-US"/>
              <a:pPr>
                <a:defRPr/>
              </a:pPr>
              <a:t>‹#›</a:t>
            </a:fld>
            <a:endParaRPr lang="zh-TW" altLang="en-US"/>
          </a:p>
        </p:txBody>
      </p:sp>
    </p:spTree>
    <p:extLst>
      <p:ext uri="{BB962C8B-B14F-4D97-AF65-F5344CB8AC3E}">
        <p14:creationId xmlns:p14="http://schemas.microsoft.com/office/powerpoint/2010/main" val="556722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30137E4-3C7A-44DC-8A1E-8117334A8637}" type="datetime1">
              <a:rPr lang="zh-TW" altLang="en-US"/>
              <a:pPr>
                <a:defRPr/>
              </a:pPr>
              <a:t>2017/6/29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4D4B308-F9E8-408F-A0F6-3330FE378CE6}" type="slidenum">
              <a:rPr lang="en-US" altLang="zh-TW"/>
              <a:pPr>
                <a:defRPr/>
              </a:pPr>
              <a:t>‹#›</a:t>
            </a:fld>
            <a:endParaRPr lang="en-US" altLang="zh-TW"/>
          </a:p>
        </p:txBody>
      </p:sp>
    </p:spTree>
    <p:extLst>
      <p:ext uri="{BB962C8B-B14F-4D97-AF65-F5344CB8AC3E}">
        <p14:creationId xmlns:p14="http://schemas.microsoft.com/office/powerpoint/2010/main" val="402657483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F3EE0AA-7D63-4BDF-8673-244103F8E85A}" type="datetime1">
              <a:rPr lang="zh-TW" altLang="en-US"/>
              <a:pPr>
                <a:defRPr/>
              </a:pPr>
              <a:t>2017/6/29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5BE6EF-FFDA-4427-9D1B-3D8E103AB1EA}" type="slidenum">
              <a:rPr lang="en-US" altLang="zh-TW"/>
              <a:pPr>
                <a:defRPr/>
              </a:pPr>
              <a:t>‹#›</a:t>
            </a:fld>
            <a:endParaRPr lang="en-US" altLang="zh-TW"/>
          </a:p>
        </p:txBody>
      </p:sp>
    </p:spTree>
    <p:extLst>
      <p:ext uri="{BB962C8B-B14F-4D97-AF65-F5344CB8AC3E}">
        <p14:creationId xmlns:p14="http://schemas.microsoft.com/office/powerpoint/2010/main" val="3485815079"/>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3C44741-6340-4FCE-B89C-9FFAF7AB444F}" type="slidenum">
              <a:rPr lang="en-US" altLang="zh-TW"/>
              <a:pPr>
                <a:defRPr/>
              </a:pPr>
              <a:t>‹#›</a:t>
            </a:fld>
            <a:endParaRPr lang="en-US" altLang="zh-TW"/>
          </a:p>
        </p:txBody>
      </p:sp>
    </p:spTree>
    <p:extLst>
      <p:ext uri="{BB962C8B-B14F-4D97-AF65-F5344CB8AC3E}">
        <p14:creationId xmlns:p14="http://schemas.microsoft.com/office/powerpoint/2010/main" val="3198669813"/>
      </p:ext>
    </p:extLst>
  </p:cSld>
  <p:clrMapOvr>
    <a:masterClrMapping/>
  </p:clrMapOvr>
  <p:transition spd="med" advClick="0" advTm="4000">
    <p:random/>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atin typeface="Arial" pitchFamily="34" charset="0"/>
              </a:defRPr>
            </a:lvl1pPr>
          </a:lstStyle>
          <a:p>
            <a:pPr>
              <a:defRPr/>
            </a:pPr>
            <a:r>
              <a:rPr lang="zh-TW" altLang="en-US"/>
              <a:t>2013/03/18</a:t>
            </a:r>
            <a:endParaRPr lang="en-US" altLang="zh-TW"/>
          </a:p>
        </p:txBody>
      </p:sp>
      <p:sp>
        <p:nvSpPr>
          <p:cNvPr id="6" name="Footer Placeholder 4"/>
          <p:cNvSpPr>
            <a:spLocks noGrp="1"/>
          </p:cNvSpPr>
          <p:nvPr>
            <p:ph type="ftr" sz="quarter" idx="16"/>
          </p:nvPr>
        </p:nvSpPr>
        <p:spPr/>
        <p:txBody>
          <a:bodyPr/>
          <a:lstStyle>
            <a:lvl1pPr>
              <a:defRPr>
                <a:latin typeface="Arial" pitchFamily="34" charset="0"/>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atin typeface="Arial" panose="020B0604020202020204" pitchFamily="34" charset="0"/>
              </a:defRPr>
            </a:lvl1pPr>
          </a:lstStyle>
          <a:p>
            <a:pPr>
              <a:defRPr/>
            </a:pPr>
            <a:fld id="{4BECEC74-B6D2-446D-BD26-DDE63457B1C9}" type="slidenum">
              <a:rPr lang="en-US" altLang="zh-TW"/>
              <a:pPr>
                <a:defRPr/>
              </a:pPr>
              <a:t>‹#›</a:t>
            </a:fld>
            <a:endParaRPr lang="en-US" altLang="zh-TW"/>
          </a:p>
        </p:txBody>
      </p:sp>
    </p:spTree>
    <p:extLst>
      <p:ext uri="{BB962C8B-B14F-4D97-AF65-F5344CB8AC3E}">
        <p14:creationId xmlns:p14="http://schemas.microsoft.com/office/powerpoint/2010/main" val="3318511542"/>
      </p:ext>
    </p:extLst>
  </p:cSld>
  <p:clrMapOvr>
    <a:masterClrMapping/>
  </p:clrMapOvr>
  <p:transition spd="med" advClick="0" advTm="4000">
    <p:random/>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48B84F2-8F00-452F-B4C0-B3C79DA9251A}" type="slidenum">
              <a:rPr lang="en-US" altLang="zh-TW"/>
              <a:pPr>
                <a:defRPr/>
              </a:pPr>
              <a:t>‹#›</a:t>
            </a:fld>
            <a:endParaRPr lang="en-US" altLang="zh-TW"/>
          </a:p>
        </p:txBody>
      </p:sp>
    </p:spTree>
    <p:extLst>
      <p:ext uri="{BB962C8B-B14F-4D97-AF65-F5344CB8AC3E}">
        <p14:creationId xmlns:p14="http://schemas.microsoft.com/office/powerpoint/2010/main" val="1105946277"/>
      </p:ext>
    </p:extLst>
  </p:cSld>
  <p:clrMapOvr>
    <a:masterClrMapping/>
  </p:clrMapOvr>
  <p:transition spd="med" advClick="0" advTm="4000">
    <p:random/>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4"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3299237-C9A5-4E3C-8A68-3EFA7BE21E90}" type="slidenum">
              <a:rPr lang="en-US" altLang="zh-TW"/>
              <a:pPr>
                <a:defRPr/>
              </a:pPr>
              <a:t>‹#›</a:t>
            </a:fld>
            <a:endParaRPr lang="en-US" altLang="zh-TW"/>
          </a:p>
        </p:txBody>
      </p:sp>
    </p:spTree>
    <p:extLst>
      <p:ext uri="{BB962C8B-B14F-4D97-AF65-F5344CB8AC3E}">
        <p14:creationId xmlns:p14="http://schemas.microsoft.com/office/powerpoint/2010/main" val="2711101438"/>
      </p:ext>
    </p:extLst>
  </p:cSld>
  <p:clrMapOvr>
    <a:masterClrMapping/>
  </p:clrMapOvr>
  <p:transition spd="med" advClick="0" advTm="4000">
    <p:random/>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210F3F8-08D7-4D52-80F4-7713175BCF04}" type="slidenum">
              <a:rPr lang="en-US" altLang="zh-TW"/>
              <a:pPr>
                <a:defRPr/>
              </a:pPr>
              <a:t>‹#›</a:t>
            </a:fld>
            <a:endParaRPr lang="en-US" altLang="zh-TW"/>
          </a:p>
        </p:txBody>
      </p:sp>
    </p:spTree>
    <p:extLst>
      <p:ext uri="{BB962C8B-B14F-4D97-AF65-F5344CB8AC3E}">
        <p14:creationId xmlns:p14="http://schemas.microsoft.com/office/powerpoint/2010/main" val="2135898289"/>
      </p:ext>
    </p:extLst>
  </p:cSld>
  <p:clrMapOvr>
    <a:masterClrMapping/>
  </p:clrMapOvr>
  <p:transition spd="med" advClick="0" advTm="4000">
    <p:random/>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90047FF-2D24-417C-8782-C85DAE24F9CE}" type="slidenum">
              <a:rPr lang="en-US" altLang="zh-TW"/>
              <a:pPr>
                <a:defRPr/>
              </a:pPr>
              <a:t>‹#›</a:t>
            </a:fld>
            <a:endParaRPr lang="en-US" altLang="zh-TW"/>
          </a:p>
        </p:txBody>
      </p:sp>
    </p:spTree>
    <p:extLst>
      <p:ext uri="{BB962C8B-B14F-4D97-AF65-F5344CB8AC3E}">
        <p14:creationId xmlns:p14="http://schemas.microsoft.com/office/powerpoint/2010/main" val="699120541"/>
      </p:ext>
    </p:extLst>
  </p:cSld>
  <p:clrMapOvr>
    <a:masterClrMapping/>
  </p:clrMapOvr>
  <p:transition spd="med" advClick="0" advTm="4000">
    <p:random/>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defRPr>
            </a:lvl1pPr>
          </a:lstStyle>
          <a:p>
            <a:pPr>
              <a:defRPr/>
            </a:pPr>
            <a:r>
              <a:rPr lang="zh-TW" altLang="en-US"/>
              <a:t>2013/03/18</a:t>
            </a:r>
            <a:endParaRPr lang="en-US" altLang="zh-TW"/>
          </a:p>
        </p:txBody>
      </p:sp>
      <p:sp>
        <p:nvSpPr>
          <p:cNvPr id="3" name="Footer Placeholder 4"/>
          <p:cNvSpPr>
            <a:spLocks noGrp="1"/>
          </p:cNvSpPr>
          <p:nvPr>
            <p:ph type="ftr" sz="quarter" idx="11"/>
          </p:nvPr>
        </p:nvSpPr>
        <p:spPr/>
        <p:txBody>
          <a:bodyPr/>
          <a:lstStyle>
            <a:lvl1pPr>
              <a:defRPr>
                <a:latin typeface="Arial" pitchFamily="34" charset="0"/>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3C2F2B8-FEA2-4220-A166-5EA9E6244AD6}" type="slidenum">
              <a:rPr lang="en-US" altLang="zh-TW"/>
              <a:pPr>
                <a:defRPr/>
              </a:pPr>
              <a:t>‹#›</a:t>
            </a:fld>
            <a:endParaRPr lang="en-US" altLang="zh-TW"/>
          </a:p>
        </p:txBody>
      </p:sp>
    </p:spTree>
    <p:extLst>
      <p:ext uri="{BB962C8B-B14F-4D97-AF65-F5344CB8AC3E}">
        <p14:creationId xmlns:p14="http://schemas.microsoft.com/office/powerpoint/2010/main" val="4139448260"/>
      </p:ext>
    </p:extLst>
  </p:cSld>
  <p:clrMapOvr>
    <a:masterClrMapping/>
  </p:clrMapOvr>
  <p:transition spd="med" advClick="0" advTm="4000">
    <p:random/>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zh-TW"/>
          </a:p>
        </p:txBody>
      </p:sp>
      <p:sp>
        <p:nvSpPr>
          <p:cNvPr id="23" name="頁尾版面配置區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TW"/>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a:lvl1pPr>
          </a:lstStyle>
          <a:p>
            <a:pPr>
              <a:defRPr/>
            </a:pPr>
            <a:fld id="{A5B55DAB-B720-4B0E-9594-FDEF8171F961}" type="slidenum">
              <a:rPr lang="en-US" altLang="zh-TW"/>
              <a:pPr>
                <a:defRPr/>
              </a:pPr>
              <a:t>‹#›</a:t>
            </a:fld>
            <a:endParaRPr lang="en-US" altLang="zh-TW"/>
          </a:p>
        </p:txBody>
      </p:sp>
    </p:spTree>
    <p:extLst>
      <p:ext uri="{BB962C8B-B14F-4D97-AF65-F5344CB8AC3E}">
        <p14:creationId xmlns:p14="http://schemas.microsoft.com/office/powerpoint/2010/main" val="144931683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83405CB-D709-4494-8042-844CB9DD40DA}" type="datetime1">
              <a:rPr lang="zh-TW" altLang="en-US"/>
              <a:pPr>
                <a:defRPr/>
              </a:pPr>
              <a:t>2017/6/29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D45B0C13-3D77-4DC2-9FC0-10261CA48F8F}" type="slidenum">
              <a:rPr lang="zh-TW" altLang="en-US"/>
              <a:pPr>
                <a:defRPr/>
              </a:pPr>
              <a:t>‹#›</a:t>
            </a:fld>
            <a:endParaRPr lang="zh-TW" altLang="en-US"/>
          </a:p>
        </p:txBody>
      </p:sp>
    </p:spTree>
    <p:extLst>
      <p:ext uri="{BB962C8B-B14F-4D97-AF65-F5344CB8AC3E}">
        <p14:creationId xmlns:p14="http://schemas.microsoft.com/office/powerpoint/2010/main" val="1032791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a:defRPr/>
            </a:lvl1pPr>
          </a:lstStyle>
          <a:p>
            <a:pPr>
              <a:defRPr/>
            </a:pPr>
            <a:endParaRPr lang="en-US" altLang="zh-TW"/>
          </a:p>
        </p:txBody>
      </p:sp>
      <p:sp>
        <p:nvSpPr>
          <p:cNvPr id="5" name="投影片編號版面配置區 8"/>
          <p:cNvSpPr>
            <a:spLocks noGrp="1"/>
          </p:cNvSpPr>
          <p:nvPr>
            <p:ph type="sldNum" sz="quarter" idx="11"/>
          </p:nvPr>
        </p:nvSpPr>
        <p:spPr/>
        <p:txBody>
          <a:bodyPr/>
          <a:lstStyle>
            <a:lvl1pPr>
              <a:defRPr/>
            </a:lvl1pPr>
          </a:lstStyle>
          <a:p>
            <a:pPr>
              <a:defRPr/>
            </a:pPr>
            <a:fld id="{E7B98212-45B7-4537-AF6F-A3132300E05F}" type="slidenum">
              <a:rPr lang="en-US" altLang="zh-TW"/>
              <a:pPr>
                <a:defRPr/>
              </a:pPr>
              <a:t>‹#›</a:t>
            </a:fld>
            <a:endParaRPr lang="en-US" altLang="zh-TW"/>
          </a:p>
        </p:txBody>
      </p:sp>
      <p:sp>
        <p:nvSpPr>
          <p:cNvPr id="6" name="頁尾版面配置區 9"/>
          <p:cNvSpPr>
            <a:spLocks noGrp="1"/>
          </p:cNvSpPr>
          <p:nvPr>
            <p:ph type="ftr" sz="quarter" idx="12"/>
          </p:nvPr>
        </p:nvSpPr>
        <p:spPr/>
        <p:txBody>
          <a:bodyPr rtlCol="0"/>
          <a:lstStyle>
            <a:lvl1pPr>
              <a:defRPr/>
            </a:lvl1pPr>
          </a:lstStyle>
          <a:p>
            <a:pPr>
              <a:defRPr/>
            </a:pPr>
            <a:endParaRPr lang="en-US" altLang="zh-TW"/>
          </a:p>
        </p:txBody>
      </p:sp>
    </p:spTree>
    <p:extLst>
      <p:ext uri="{BB962C8B-B14F-4D97-AF65-F5344CB8AC3E}">
        <p14:creationId xmlns:p14="http://schemas.microsoft.com/office/powerpoint/2010/main" val="3519877324"/>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zh-TW"/>
          </a:p>
        </p:txBody>
      </p:sp>
      <p:sp>
        <p:nvSpPr>
          <p:cNvPr id="21" name="頁尾版面配置區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TW"/>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a:lvl1pPr>
          </a:lstStyle>
          <a:p>
            <a:pPr>
              <a:defRPr/>
            </a:pPr>
            <a:fld id="{FC0B3445-C7B4-4C17-9F05-5B2A4CE64A16}" type="slidenum">
              <a:rPr lang="en-US" altLang="zh-TW"/>
              <a:pPr>
                <a:defRPr/>
              </a:pPr>
              <a:t>‹#›</a:t>
            </a:fld>
            <a:endParaRPr lang="en-US" altLang="zh-TW"/>
          </a:p>
        </p:txBody>
      </p:sp>
    </p:spTree>
    <p:extLst>
      <p:ext uri="{BB962C8B-B14F-4D97-AF65-F5344CB8AC3E}">
        <p14:creationId xmlns:p14="http://schemas.microsoft.com/office/powerpoint/2010/main" val="1553255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7D589C5B-28E7-42B6-B707-8A188288DCB5}" type="slidenum">
              <a:rPr lang="en-US" altLang="zh-TW"/>
              <a:pPr>
                <a:defRPr/>
              </a:pPr>
              <a:t>‹#›</a:t>
            </a:fld>
            <a:endParaRPr lang="en-US" altLang="zh-TW"/>
          </a:p>
        </p:txBody>
      </p:sp>
    </p:spTree>
    <p:extLst>
      <p:ext uri="{BB962C8B-B14F-4D97-AF65-F5344CB8AC3E}">
        <p14:creationId xmlns:p14="http://schemas.microsoft.com/office/powerpoint/2010/main" val="2601558124"/>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pPr>
              <a:defRPr/>
            </a:pPr>
            <a:fld id="{B51B7434-C76C-4734-827C-0E0FA130B784}" type="slidenum">
              <a:rPr lang="en-US" altLang="zh-TW"/>
              <a:pPr>
                <a:defRPr/>
              </a:pPr>
              <a:t>‹#›</a:t>
            </a:fld>
            <a:endParaRPr lang="en-US" altLang="zh-TW"/>
          </a:p>
        </p:txBody>
      </p:sp>
    </p:spTree>
    <p:extLst>
      <p:ext uri="{BB962C8B-B14F-4D97-AF65-F5344CB8AC3E}">
        <p14:creationId xmlns:p14="http://schemas.microsoft.com/office/powerpoint/2010/main" val="180922709"/>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a:defRPr/>
            </a:lvl1pPr>
          </a:lstStyle>
          <a:p>
            <a:pPr>
              <a:defRPr/>
            </a:pPr>
            <a:endParaRPr lang="en-US" altLang="zh-TW"/>
          </a:p>
        </p:txBody>
      </p:sp>
      <p:sp>
        <p:nvSpPr>
          <p:cNvPr id="4" name="投影片編號版面配置區 6"/>
          <p:cNvSpPr>
            <a:spLocks noGrp="1"/>
          </p:cNvSpPr>
          <p:nvPr>
            <p:ph type="sldNum" sz="quarter" idx="11"/>
          </p:nvPr>
        </p:nvSpPr>
        <p:spPr/>
        <p:txBody>
          <a:bodyPr/>
          <a:lstStyle>
            <a:lvl1pPr>
              <a:defRPr/>
            </a:lvl1pPr>
          </a:lstStyle>
          <a:p>
            <a:pPr>
              <a:defRPr/>
            </a:pPr>
            <a:fld id="{C2F7CE25-D47C-4FEE-88FF-1A39D15649D6}" type="slidenum">
              <a:rPr lang="en-US" altLang="zh-TW"/>
              <a:pPr>
                <a:defRPr/>
              </a:pPr>
              <a:t>‹#›</a:t>
            </a:fld>
            <a:endParaRPr lang="en-US" altLang="zh-TW"/>
          </a:p>
        </p:txBody>
      </p:sp>
      <p:sp>
        <p:nvSpPr>
          <p:cNvPr id="5" name="頁尾版面配置區 7"/>
          <p:cNvSpPr>
            <a:spLocks noGrp="1"/>
          </p:cNvSpPr>
          <p:nvPr>
            <p:ph type="ftr" sz="quarter" idx="12"/>
          </p:nvPr>
        </p:nvSpPr>
        <p:spPr/>
        <p:txBody>
          <a:bodyPr rtlCol="0"/>
          <a:lstStyle>
            <a:lvl1pPr>
              <a:defRPr/>
            </a:lvl1pPr>
          </a:lstStyle>
          <a:p>
            <a:pPr>
              <a:defRPr/>
            </a:pPr>
            <a:endParaRPr lang="en-US" altLang="zh-TW"/>
          </a:p>
        </p:txBody>
      </p:sp>
    </p:spTree>
    <p:extLst>
      <p:ext uri="{BB962C8B-B14F-4D97-AF65-F5344CB8AC3E}">
        <p14:creationId xmlns:p14="http://schemas.microsoft.com/office/powerpoint/2010/main" val="3906583856"/>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pPr>
              <a:defRPr/>
            </a:pPr>
            <a:fld id="{60C2E2E4-EBB9-44CF-983A-ECF272C2B030}" type="slidenum">
              <a:rPr lang="en-US" altLang="zh-TW"/>
              <a:pPr>
                <a:defRPr/>
              </a:pPr>
              <a:t>‹#›</a:t>
            </a:fld>
            <a:endParaRPr lang="en-US" altLang="zh-TW"/>
          </a:p>
        </p:txBody>
      </p:sp>
    </p:spTree>
    <p:extLst>
      <p:ext uri="{BB962C8B-B14F-4D97-AF65-F5344CB8AC3E}">
        <p14:creationId xmlns:p14="http://schemas.microsoft.com/office/powerpoint/2010/main" val="3614218093"/>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solidFill>
                <a:prstClr val="black"/>
              </a:solidFill>
              <a:latin typeface="Arial" charset="0"/>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solidFill>
                <a:prstClr val="black"/>
              </a:solidFill>
              <a:latin typeface="Arial" charset="0"/>
            </a:endParaRPr>
          </a:p>
        </p:txBody>
      </p:sp>
      <p:sp>
        <p:nvSpPr>
          <p:cNvPr id="7" name="直線接點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0"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a:defRPr/>
            </a:lvl1pPr>
          </a:lstStyle>
          <a:p>
            <a:pPr>
              <a:defRPr/>
            </a:pPr>
            <a:endParaRPr lang="en-US" altLang="zh-TW"/>
          </a:p>
        </p:txBody>
      </p:sp>
      <p:sp>
        <p:nvSpPr>
          <p:cNvPr id="13" name="投影片編號版面配置區 21"/>
          <p:cNvSpPr>
            <a:spLocks noGrp="1"/>
          </p:cNvSpPr>
          <p:nvPr>
            <p:ph type="sldNum" sz="quarter" idx="11"/>
          </p:nvPr>
        </p:nvSpPr>
        <p:spPr/>
        <p:txBody>
          <a:bodyPr/>
          <a:lstStyle>
            <a:lvl1pPr>
              <a:defRPr/>
            </a:lvl1pPr>
          </a:lstStyle>
          <a:p>
            <a:pPr>
              <a:defRPr/>
            </a:pPr>
            <a:fld id="{9708484B-184C-42F5-A4BF-CB2505E6EB06}" type="slidenum">
              <a:rPr lang="en-US" altLang="zh-TW"/>
              <a:pPr>
                <a:defRPr/>
              </a:pPr>
              <a:t>‹#›</a:t>
            </a:fld>
            <a:endParaRPr lang="en-US" altLang="zh-TW"/>
          </a:p>
        </p:txBody>
      </p:sp>
      <p:sp>
        <p:nvSpPr>
          <p:cNvPr id="14" name="頁尾版面配置區 22"/>
          <p:cNvSpPr>
            <a:spLocks noGrp="1"/>
          </p:cNvSpPr>
          <p:nvPr>
            <p:ph type="ftr" sz="quarter" idx="12"/>
          </p:nvPr>
        </p:nvSpPr>
        <p:spPr/>
        <p:txBody>
          <a:bodyPr rtlCol="0"/>
          <a:lstStyle>
            <a:lvl1pPr>
              <a:defRPr/>
            </a:lvl1pPr>
          </a:lstStyle>
          <a:p>
            <a:pPr>
              <a:defRPr/>
            </a:pPr>
            <a:endParaRPr lang="en-US" altLang="zh-TW"/>
          </a:p>
        </p:txBody>
      </p:sp>
    </p:spTree>
    <p:extLst>
      <p:ext uri="{BB962C8B-B14F-4D97-AF65-F5344CB8AC3E}">
        <p14:creationId xmlns:p14="http://schemas.microsoft.com/office/powerpoint/2010/main" val="4196764600"/>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7" name="直線接點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9" name="直線接點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solidFill>
                <a:prstClr val="black"/>
              </a:solidFill>
              <a:latin typeface="Arial" charset="0"/>
            </a:endParaRPr>
          </a:p>
        </p:txBody>
      </p:sp>
      <p:sp>
        <p:nvSpPr>
          <p:cNvPr id="11" name="直線接點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a:defRPr/>
            </a:lvl1pPr>
          </a:lstStyle>
          <a:p>
            <a:pPr>
              <a:defRPr/>
            </a:pPr>
            <a:endParaRPr lang="en-US" altLang="zh-TW"/>
          </a:p>
        </p:txBody>
      </p:sp>
      <p:sp>
        <p:nvSpPr>
          <p:cNvPr id="13" name="投影片編號版面配置區 17"/>
          <p:cNvSpPr>
            <a:spLocks noGrp="1"/>
          </p:cNvSpPr>
          <p:nvPr>
            <p:ph type="sldNum" sz="quarter" idx="11"/>
          </p:nvPr>
        </p:nvSpPr>
        <p:spPr/>
        <p:txBody>
          <a:bodyPr/>
          <a:lstStyle>
            <a:lvl1pPr>
              <a:defRPr/>
            </a:lvl1pPr>
          </a:lstStyle>
          <a:p>
            <a:pPr>
              <a:defRPr/>
            </a:pPr>
            <a:fld id="{0388E8E9-FE3F-41DD-9200-5CCBFC38BA0C}" type="slidenum">
              <a:rPr lang="en-US" altLang="zh-TW"/>
              <a:pPr>
                <a:defRPr/>
              </a:pPr>
              <a:t>‹#›</a:t>
            </a:fld>
            <a:endParaRPr lang="en-US" altLang="zh-TW"/>
          </a:p>
        </p:txBody>
      </p:sp>
      <p:sp>
        <p:nvSpPr>
          <p:cNvPr id="14" name="頁尾版面配置區 20"/>
          <p:cNvSpPr>
            <a:spLocks noGrp="1"/>
          </p:cNvSpPr>
          <p:nvPr>
            <p:ph type="ftr" sz="quarter" idx="12"/>
          </p:nvPr>
        </p:nvSpPr>
        <p:spPr/>
        <p:txBody>
          <a:bodyPr rtlCol="0"/>
          <a:lstStyle>
            <a:lvl1pPr>
              <a:defRPr/>
            </a:lvl1pPr>
          </a:lstStyle>
          <a:p>
            <a:pPr>
              <a:defRPr/>
            </a:pPr>
            <a:endParaRPr lang="en-US" altLang="zh-TW"/>
          </a:p>
        </p:txBody>
      </p:sp>
    </p:spTree>
    <p:extLst>
      <p:ext uri="{BB962C8B-B14F-4D97-AF65-F5344CB8AC3E}">
        <p14:creationId xmlns:p14="http://schemas.microsoft.com/office/powerpoint/2010/main" val="769394406"/>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82D65AD5-89D9-4060-86B6-7573B359C542}" type="slidenum">
              <a:rPr lang="en-US" altLang="zh-TW"/>
              <a:pPr>
                <a:defRPr/>
              </a:pPr>
              <a:t>‹#›</a:t>
            </a:fld>
            <a:endParaRPr lang="en-US" altLang="zh-TW"/>
          </a:p>
        </p:txBody>
      </p:sp>
    </p:spTree>
    <p:extLst>
      <p:ext uri="{BB962C8B-B14F-4D97-AF65-F5344CB8AC3E}">
        <p14:creationId xmlns:p14="http://schemas.microsoft.com/office/powerpoint/2010/main" val="1087008502"/>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D7523A9B-0869-485A-A8EE-34A0744A81D8}" type="slidenum">
              <a:rPr lang="en-US" altLang="zh-TW"/>
              <a:pPr>
                <a:defRPr/>
              </a:pPr>
              <a:t>‹#›</a:t>
            </a:fld>
            <a:endParaRPr lang="en-US" altLang="zh-TW"/>
          </a:p>
        </p:txBody>
      </p:sp>
    </p:spTree>
    <p:extLst>
      <p:ext uri="{BB962C8B-B14F-4D97-AF65-F5344CB8AC3E}">
        <p14:creationId xmlns:p14="http://schemas.microsoft.com/office/powerpoint/2010/main" val="42610515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6791E7AB-3608-4D8F-93D9-912DB985D7BD}" type="datetime1">
              <a:rPr lang="zh-TW" altLang="en-US"/>
              <a:pPr>
                <a:defRPr/>
              </a:pPr>
              <a:t>2017/6/29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6B2B43BE-BFFC-4457-828C-88A15B67BD7C}" type="slidenum">
              <a:rPr lang="zh-TW" altLang="en-US"/>
              <a:pPr>
                <a:defRPr/>
              </a:pPr>
              <a:t>‹#›</a:t>
            </a:fld>
            <a:endParaRPr lang="zh-TW" altLang="en-US"/>
          </a:p>
        </p:txBody>
      </p:sp>
    </p:spTree>
    <p:extLst>
      <p:ext uri="{BB962C8B-B14F-4D97-AF65-F5344CB8AC3E}">
        <p14:creationId xmlns:p14="http://schemas.microsoft.com/office/powerpoint/2010/main" val="19476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00AC628B-C0B0-4BFD-AC45-B754F219A933}" type="datetime1">
              <a:rPr lang="zh-TW" altLang="en-US"/>
              <a:pPr>
                <a:defRPr/>
              </a:pPr>
              <a:t>2017/6/29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2C38202C-FBB6-45B1-9AA6-DC3F4A9DA918}" type="slidenum">
              <a:rPr lang="zh-TW" altLang="en-US"/>
              <a:pPr>
                <a:defRPr/>
              </a:pPr>
              <a:t>‹#›</a:t>
            </a:fld>
            <a:endParaRPr lang="zh-TW" altLang="en-US"/>
          </a:p>
        </p:txBody>
      </p:sp>
    </p:spTree>
    <p:extLst>
      <p:ext uri="{BB962C8B-B14F-4D97-AF65-F5344CB8AC3E}">
        <p14:creationId xmlns:p14="http://schemas.microsoft.com/office/powerpoint/2010/main" val="25853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482B65F-87AE-4F50-9125-1EA0205447E2}" type="datetime1">
              <a:rPr lang="zh-TW" altLang="en-US"/>
              <a:pPr>
                <a:defRPr/>
              </a:pPr>
              <a:t>2017/6/29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D3C2BD80-2637-4B78-A7FC-5AAA110842A0}" type="slidenum">
              <a:rPr lang="zh-TW" altLang="en-US"/>
              <a:pPr>
                <a:defRPr/>
              </a:pPr>
              <a:t>‹#›</a:t>
            </a:fld>
            <a:endParaRPr lang="zh-TW" altLang="en-US"/>
          </a:p>
        </p:txBody>
      </p:sp>
    </p:spTree>
    <p:extLst>
      <p:ext uri="{BB962C8B-B14F-4D97-AF65-F5344CB8AC3E}">
        <p14:creationId xmlns:p14="http://schemas.microsoft.com/office/powerpoint/2010/main" val="23396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6E5286D-ED5A-4161-B190-132C3F1DDFE7}" type="datetime1">
              <a:rPr lang="zh-TW" altLang="en-US"/>
              <a:pPr>
                <a:defRPr/>
              </a:pPr>
              <a:t>2017/6/29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0F22A570-FF96-48F0-9B71-9F729BB1CB7F}" type="slidenum">
              <a:rPr lang="zh-TW" altLang="en-US"/>
              <a:pPr>
                <a:defRPr/>
              </a:pPr>
              <a:t>‹#›</a:t>
            </a:fld>
            <a:endParaRPr lang="zh-TW" altLang="en-US"/>
          </a:p>
        </p:txBody>
      </p:sp>
    </p:spTree>
    <p:extLst>
      <p:ext uri="{BB962C8B-B14F-4D97-AF65-F5344CB8AC3E}">
        <p14:creationId xmlns:p14="http://schemas.microsoft.com/office/powerpoint/2010/main" val="327327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059F047-F5B1-45F7-964B-0C6D3A6BBFF4}" type="datetime1">
              <a:rPr lang="zh-TW" altLang="en-US"/>
              <a:pPr>
                <a:defRPr/>
              </a:pPr>
              <a:t>2017/6/29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66F1DCB2-2D81-466E-8260-0013826A47FC}" type="slidenum">
              <a:rPr lang="zh-TW" altLang="en-US"/>
              <a:pPr>
                <a:defRPr/>
              </a:pPr>
              <a:t>‹#›</a:t>
            </a:fld>
            <a:endParaRPr lang="zh-TW" altLang="en-US"/>
          </a:p>
        </p:txBody>
      </p:sp>
    </p:spTree>
    <p:extLst>
      <p:ext uri="{BB962C8B-B14F-4D97-AF65-F5344CB8AC3E}">
        <p14:creationId xmlns:p14="http://schemas.microsoft.com/office/powerpoint/2010/main" val="353345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30005B1-3ED4-4050-B27A-06CB44DF67CA}" type="datetime1">
              <a:rPr lang="zh-TW" altLang="en-US"/>
              <a:pPr>
                <a:defRPr/>
              </a:pPr>
              <a:t>2017/6/29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1D37C6C-3A65-444D-BEEA-80321329AF01}" type="slidenum">
              <a:rPr lang="zh-TW" altLang="en-US"/>
              <a:pPr>
                <a:defRPr/>
              </a:pPr>
              <a:t>‹#›</a:t>
            </a:fld>
            <a:endParaRPr lang="zh-TW" altLang="en-US"/>
          </a:p>
        </p:txBody>
      </p:sp>
    </p:spTree>
    <p:extLst>
      <p:ext uri="{BB962C8B-B14F-4D97-AF65-F5344CB8AC3E}">
        <p14:creationId xmlns:p14="http://schemas.microsoft.com/office/powerpoint/2010/main" val="186335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jpeg"/><Relationship Id="rId4" Type="http://schemas.openxmlformats.org/officeDocument/2006/relationships/slideLayout" Target="../slideLayouts/slideLayout25.xml"/><Relationship Id="rId9"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CC"/>
            </a:gs>
            <a:gs pos="50000">
              <a:schemeClr val="bg1"/>
            </a:gs>
            <a:gs pos="100000">
              <a:srgbClr val="CCFFCC"/>
            </a:gs>
          </a:gsLst>
          <a:lin ang="18900000" scaled="1"/>
        </a:gra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fld id="{6AC0C72B-A774-4DA1-82BB-321A0EE4F6CF}" type="datetime1">
              <a:rPr lang="zh-TW" altLang="en-US"/>
              <a:pPr>
                <a:defRPr/>
              </a:pPr>
              <a:t>2017/6/29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新細明體"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0F78823-1C23-476F-9995-F96CB2DB3A0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Lst>
  <p:transition spd="slow">
    <p:random/>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CC"/>
            </a:gs>
            <a:gs pos="50000">
              <a:schemeClr val="bg1"/>
            </a:gs>
            <a:gs pos="100000">
              <a:srgbClr val="CCFFCC"/>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按一下以編輯母片標題樣式</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按一下以編輯母片</a:t>
            </a:r>
          </a:p>
          <a:p>
            <a:pPr lvl="1"/>
            <a:r>
              <a:rPr lang="en-US" altLang="zh-TW" smtClean="0"/>
              <a:t>第二層</a:t>
            </a:r>
          </a:p>
          <a:p>
            <a:pPr lvl="2"/>
            <a:r>
              <a:rPr lang="en-US" altLang="zh-TW" smtClean="0"/>
              <a:t>第三層</a:t>
            </a:r>
          </a:p>
          <a:p>
            <a:pPr lvl="3"/>
            <a:r>
              <a:rPr lang="en-US" altLang="zh-TW" smtClean="0"/>
              <a:t>第四層</a:t>
            </a:r>
          </a:p>
          <a:p>
            <a:pPr lvl="4"/>
            <a:r>
              <a:rPr lang="en-US" altLang="zh-TW" smtClean="0"/>
              <a:t>第五層</a:t>
            </a:r>
          </a:p>
        </p:txBody>
      </p:sp>
      <p:sp>
        <p:nvSpPr>
          <p:cNvPr id="15770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a:latin typeface="+mj-lt"/>
                <a:ea typeface="新細明體" charset="-120"/>
              </a:defRPr>
            </a:lvl1pPr>
          </a:lstStyle>
          <a:p>
            <a:pPr>
              <a:defRPr/>
            </a:pPr>
            <a:fld id="{00B5AEB3-24EA-49DC-BEB0-B03F4C8F381C}" type="datetime1">
              <a:rPr lang="zh-TW" altLang="en-US"/>
              <a:pPr>
                <a:defRPr/>
              </a:pPr>
              <a:t>2017/6/29</a:t>
            </a:fld>
            <a:endParaRPr lang="en-US" altLang="zh-TW"/>
          </a:p>
        </p:txBody>
      </p:sp>
      <p:sp>
        <p:nvSpPr>
          <p:cNvPr id="1577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a:latin typeface="+mj-lt"/>
                <a:ea typeface="新細明體" charset="-120"/>
              </a:defRPr>
            </a:lvl1pPr>
          </a:lstStyle>
          <a:p>
            <a:pPr>
              <a:defRPr/>
            </a:pPr>
            <a:endParaRPr lang="en-US" altLang="zh-TW"/>
          </a:p>
        </p:txBody>
      </p:sp>
      <p:sp>
        <p:nvSpPr>
          <p:cNvPr id="15770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latin typeface="Garamond" panose="02020404030301010803" pitchFamily="18" charset="0"/>
              </a:defRPr>
            </a:lvl1pPr>
          </a:lstStyle>
          <a:p>
            <a:pPr>
              <a:defRPr/>
            </a:pPr>
            <a:fld id="{D856C9BC-0AC6-448A-9D25-88DA3C9E4CBC}" type="slidenum">
              <a:rPr lang="en-US" altLang="zh-TW"/>
              <a:pPr>
                <a:defRPr/>
              </a:pPr>
              <a:t>‹#›</a:t>
            </a:fld>
            <a:endParaRPr lang="en-US" altLang="zh-TW"/>
          </a:p>
        </p:txBody>
      </p:sp>
      <p:sp>
        <p:nvSpPr>
          <p:cNvPr id="2055"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文字方塊 7"/>
          <p:cNvSpPr txBox="1"/>
          <p:nvPr userDrawn="1"/>
        </p:nvSpPr>
        <p:spPr>
          <a:xfrm>
            <a:off x="827088" y="6165850"/>
            <a:ext cx="3600450" cy="457200"/>
          </a:xfrm>
          <a:prstGeom prst="rect">
            <a:avLst/>
          </a:prstGeom>
          <a:noFill/>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eaLnBrk="1" hangingPunct="1">
              <a:defRPr/>
            </a:pPr>
            <a:r>
              <a:rPr kumimoji="0" lang="zh-TW" altLang="en-US" sz="2400" b="1" smtClean="0">
                <a:solidFill>
                  <a:srgbClr val="006600"/>
                </a:solidFill>
                <a:latin typeface="標楷體" pitchFamily="65" charset="-120"/>
                <a:ea typeface="標楷體" pitchFamily="65" charset="-120"/>
              </a:rPr>
              <a:t>高雄市政府人事處 製作</a:t>
            </a:r>
          </a:p>
        </p:txBody>
      </p:sp>
      <p:sp>
        <p:nvSpPr>
          <p:cNvPr id="9" name="文字方塊 8"/>
          <p:cNvSpPr txBox="1"/>
          <p:nvPr userDrawn="1"/>
        </p:nvSpPr>
        <p:spPr>
          <a:xfrm>
            <a:off x="441325" y="276225"/>
            <a:ext cx="4176713" cy="366713"/>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zh-TW" altLang="en-US" u="sng" smtClean="0">
                <a:solidFill>
                  <a:srgbClr val="0000FF"/>
                </a:solidFill>
                <a:latin typeface="標楷體" pitchFamily="65" charset="-120"/>
                <a:ea typeface="標楷體" pitchFamily="65" charset="-120"/>
              </a:rPr>
              <a:t>關說登錄要及時</a:t>
            </a:r>
            <a:r>
              <a:rPr kumimoji="0" lang="en-US" altLang="zh-TW" u="sng" smtClean="0">
                <a:solidFill>
                  <a:srgbClr val="0000FF"/>
                </a:solidFill>
                <a:latin typeface="標楷體" pitchFamily="65" charset="-120"/>
                <a:ea typeface="標楷體" pitchFamily="65" charset="-120"/>
              </a:rPr>
              <a:t>  </a:t>
            </a:r>
            <a:r>
              <a:rPr kumimoji="0" lang="zh-TW" altLang="en-US" u="sng" smtClean="0">
                <a:solidFill>
                  <a:srgbClr val="0000FF"/>
                </a:solidFill>
                <a:latin typeface="標楷體" pitchFamily="65" charset="-120"/>
                <a:ea typeface="標楷體" pitchFamily="65" charset="-120"/>
              </a:rPr>
              <a:t>權益保障永常在</a:t>
            </a:r>
          </a:p>
        </p:txBody>
      </p:sp>
      <p:pic>
        <p:nvPicPr>
          <p:cNvPr id="2059" name="Picture 16" descr="高字"/>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288" y="6165850"/>
            <a:ext cx="392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85" r:id="rId1"/>
    <p:sldLayoutId id="2147484971" r:id="rId2"/>
    <p:sldLayoutId id="2147484972" r:id="rId3"/>
    <p:sldLayoutId id="2147484973" r:id="rId4"/>
    <p:sldLayoutId id="2147484974" r:id="rId5"/>
    <p:sldLayoutId id="2147484975" r:id="rId6"/>
    <p:sldLayoutId id="2147484986" r:id="rId7"/>
    <p:sldLayoutId id="2147484976" r:id="rId8"/>
    <p:sldLayoutId id="2147484977" r:id="rId9"/>
    <p:sldLayoutId id="2147484978" r:id="rId10"/>
    <p:sldLayoutId id="2147484979" r:id="rId11"/>
  </p:sldLayoutIdLst>
  <p:transition spd="slow">
    <p:random/>
  </p:transition>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新細明體" charset="-120"/>
        </a:defRPr>
      </a:lvl2pPr>
      <a:lvl3pPr algn="l" rtl="0" eaLnBrk="0" fontAlgn="base" hangingPunct="0">
        <a:spcBef>
          <a:spcPct val="0"/>
        </a:spcBef>
        <a:spcAft>
          <a:spcPct val="0"/>
        </a:spcAft>
        <a:defRPr kumimoji="1" sz="4200">
          <a:solidFill>
            <a:schemeClr val="tx2"/>
          </a:solidFill>
          <a:latin typeface="Garamond" pitchFamily="18" charset="0"/>
          <a:ea typeface="新細明體" charset="-120"/>
        </a:defRPr>
      </a:lvl3pPr>
      <a:lvl4pPr algn="l" rtl="0" eaLnBrk="0" fontAlgn="base" hangingPunct="0">
        <a:spcBef>
          <a:spcPct val="0"/>
        </a:spcBef>
        <a:spcAft>
          <a:spcPct val="0"/>
        </a:spcAft>
        <a:defRPr kumimoji="1" sz="4200">
          <a:solidFill>
            <a:schemeClr val="tx2"/>
          </a:solidFill>
          <a:latin typeface="Garamond" pitchFamily="18" charset="0"/>
          <a:ea typeface="新細明體" charset="-120"/>
        </a:defRPr>
      </a:lvl4pPr>
      <a:lvl5pPr algn="l" rtl="0" eaLnBrk="0" fontAlgn="base" hangingPunct="0">
        <a:spcBef>
          <a:spcPct val="0"/>
        </a:spcBef>
        <a:spcAft>
          <a:spcPct val="0"/>
        </a:spcAft>
        <a:defRPr kumimoji="1" sz="4200">
          <a:solidFill>
            <a:schemeClr val="tx2"/>
          </a:solidFill>
          <a:latin typeface="Garamond" pitchFamily="18" charset="0"/>
          <a:ea typeface="新細明體" charset="-120"/>
        </a:defRPr>
      </a:lvl5pPr>
      <a:lvl6pPr marL="457200" algn="l" rtl="0" fontAlgn="base">
        <a:spcBef>
          <a:spcPct val="0"/>
        </a:spcBef>
        <a:spcAft>
          <a:spcPct val="0"/>
        </a:spcAft>
        <a:defRPr kumimoji="1" sz="4200">
          <a:solidFill>
            <a:schemeClr val="tx2"/>
          </a:solidFill>
          <a:latin typeface="Garamond" pitchFamily="18" charset="0"/>
          <a:ea typeface="新細明體" charset="-120"/>
        </a:defRPr>
      </a:lvl6pPr>
      <a:lvl7pPr marL="914400" algn="l" rtl="0" fontAlgn="base">
        <a:spcBef>
          <a:spcPct val="0"/>
        </a:spcBef>
        <a:spcAft>
          <a:spcPct val="0"/>
        </a:spcAft>
        <a:defRPr kumimoji="1" sz="4200">
          <a:solidFill>
            <a:schemeClr val="tx2"/>
          </a:solidFill>
          <a:latin typeface="Garamond" pitchFamily="18" charset="0"/>
          <a:ea typeface="新細明體" charset="-120"/>
        </a:defRPr>
      </a:lvl7pPr>
      <a:lvl8pPr marL="1371600" algn="l" rtl="0" fontAlgn="base">
        <a:spcBef>
          <a:spcPct val="0"/>
        </a:spcBef>
        <a:spcAft>
          <a:spcPct val="0"/>
        </a:spcAft>
        <a:defRPr kumimoji="1" sz="4200">
          <a:solidFill>
            <a:schemeClr val="tx2"/>
          </a:solidFill>
          <a:latin typeface="Garamond" pitchFamily="18" charset="0"/>
          <a:ea typeface="新細明體" charset="-120"/>
        </a:defRPr>
      </a:lvl8pPr>
      <a:lvl9pPr marL="1828800" algn="l" rtl="0" fontAlgn="base">
        <a:spcBef>
          <a:spcPct val="0"/>
        </a:spcBef>
        <a:spcAft>
          <a:spcPct val="0"/>
        </a:spcAft>
        <a:defRPr kumimoji="1" sz="4200">
          <a:solidFill>
            <a:schemeClr val="tx2"/>
          </a:solidFill>
          <a:latin typeface="Garamond"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8" descr="性別平等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73E87"/>
                </a:solidFill>
                <a:latin typeface="Tahoma" pitchFamily="34" charset="0"/>
              </a:defRPr>
            </a:lvl1pPr>
          </a:lstStyle>
          <a:p>
            <a:pPr>
              <a:defRPr/>
            </a:pPr>
            <a:r>
              <a:rPr lang="zh-TW" altLang="en-US"/>
              <a:t>2013/03/18</a:t>
            </a:r>
            <a:endParaRPr lang="en-US" altLang="zh-TW"/>
          </a:p>
        </p:txBody>
      </p:sp>
      <p:sp>
        <p:nvSpPr>
          <p:cNvPr id="5" name="Footer Placeholder 4"/>
          <p:cNvSpPr>
            <a:spLocks noGrp="1"/>
          </p:cNvSpPr>
          <p:nvPr>
            <p:ph type="ftr" sz="quarter" idx="3"/>
          </p:nvPr>
        </p:nvSpPr>
        <p:spPr>
          <a:xfrm>
            <a:off x="193675" y="6249988"/>
            <a:ext cx="378618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073E87"/>
                </a:solidFill>
                <a:latin typeface="Tahoma" pitchFamily="34" charset="0"/>
              </a:defRPr>
            </a:lvl1pPr>
          </a:lstStyle>
          <a:p>
            <a:pPr>
              <a:defRPr/>
            </a:pPr>
            <a:endParaRPr lang="en-US" altLang="zh-TW"/>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073E87"/>
                </a:solidFill>
                <a:latin typeface="Tahoma" panose="020B0604030504040204" pitchFamily="34" charset="0"/>
              </a:defRPr>
            </a:lvl1pPr>
          </a:lstStyle>
          <a:p>
            <a:pPr>
              <a:defRPr/>
            </a:pPr>
            <a:fld id="{1DFB3D1F-BF37-4F00-B837-31DC154459BE}" type="slidenum">
              <a:rPr lang="en-US" altLang="zh-TW"/>
              <a:pPr>
                <a:defRPr/>
              </a:pPr>
              <a:t>‹#›</a:t>
            </a:fld>
            <a:endParaRPr lang="en-US" altLang="zh-TW"/>
          </a:p>
        </p:txBody>
      </p:sp>
      <p:sp>
        <p:nvSpPr>
          <p:cNvPr id="3079"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Tree>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Lst>
  <p:transition spd="med" advClick="0" advTm="4000">
    <p:random/>
    <p:sndAc>
      <p:stSnd>
        <p:snd r:embed="rId9" name="chimes.wav"/>
      </p:stSnd>
    </p:sndAc>
  </p:transition>
  <p:hf hdr="0" ftr="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solidFill>
                <a:prstClr val="black"/>
              </a:solidFill>
              <a:latin typeface="Arial" charset="0"/>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4100"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rgbClr val="575F6D"/>
                </a:solidFill>
                <a:latin typeface="Arial" charset="0"/>
              </a:defRPr>
            </a:lvl1pPr>
          </a:lstStyle>
          <a:p>
            <a:pPr>
              <a:defRPr/>
            </a:pPr>
            <a:endParaRPr lang="en-US" altLang="zh-TW"/>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rgbClr val="575F6D"/>
                </a:solidFill>
                <a:latin typeface="Arial" charset="0"/>
              </a:defRPr>
            </a:lvl1pPr>
          </a:lstStyle>
          <a:p>
            <a:pPr>
              <a:defRPr/>
            </a:pPr>
            <a:endParaRPr lang="en-US" altLang="zh-TW"/>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solidFill>
                <a:prstClr val="black"/>
              </a:solidFill>
              <a:latin typeface="Arial" charset="0"/>
            </a:endParaRPr>
          </a:p>
        </p:txBody>
      </p:sp>
      <p:sp>
        <p:nvSpPr>
          <p:cNvPr id="4104"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4106"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a:solidFill>
                  <a:srgbClr val="FFFFFF"/>
                </a:solidFill>
              </a:defRPr>
            </a:lvl1pPr>
          </a:lstStyle>
          <a:p>
            <a:pPr>
              <a:defRPr/>
            </a:pPr>
            <a:fld id="{D222AE48-2A01-4B15-B0CE-EA7B83BF35B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80" r:id="rId4"/>
    <p:sldLayoutId id="2147484981" r:id="rId5"/>
    <p:sldLayoutId id="2147484997" r:id="rId6"/>
    <p:sldLayoutId id="2147484982" r:id="rId7"/>
    <p:sldLayoutId id="2147484998" r:id="rId8"/>
    <p:sldLayoutId id="2147484999" r:id="rId9"/>
    <p:sldLayoutId id="2147484983" r:id="rId10"/>
    <p:sldLayoutId id="2147484984" r:id="rId11"/>
  </p:sldLayoutIdLst>
  <p:transition>
    <p:dissolve/>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新細明體" pitchFamily="18" charset="-120"/>
        </a:defRPr>
      </a:lvl2pPr>
      <a:lvl3pPr algn="l" rtl="0" eaLnBrk="0" fontAlgn="base" hangingPunct="0">
        <a:spcBef>
          <a:spcPct val="0"/>
        </a:spcBef>
        <a:spcAft>
          <a:spcPct val="0"/>
        </a:spcAft>
        <a:defRPr sz="3000">
          <a:solidFill>
            <a:schemeClr val="tx2"/>
          </a:solidFill>
          <a:latin typeface="Century Schoolbook" pitchFamily="18" charset="0"/>
          <a:ea typeface="新細明體" pitchFamily="18" charset="-120"/>
        </a:defRPr>
      </a:lvl3pPr>
      <a:lvl4pPr algn="l" rtl="0" eaLnBrk="0" fontAlgn="base" hangingPunct="0">
        <a:spcBef>
          <a:spcPct val="0"/>
        </a:spcBef>
        <a:spcAft>
          <a:spcPct val="0"/>
        </a:spcAft>
        <a:defRPr sz="3000">
          <a:solidFill>
            <a:schemeClr val="tx2"/>
          </a:solidFill>
          <a:latin typeface="Century Schoolbook" pitchFamily="18" charset="0"/>
          <a:ea typeface="新細明體" pitchFamily="18" charset="-120"/>
        </a:defRPr>
      </a:lvl4pPr>
      <a:lvl5pPr algn="l" rtl="0" eaLnBrk="0" fontAlgn="base" hangingPunct="0">
        <a:spcBef>
          <a:spcPct val="0"/>
        </a:spcBef>
        <a:spcAft>
          <a:spcPct val="0"/>
        </a:spcAft>
        <a:defRPr sz="3000">
          <a:solidFill>
            <a:schemeClr val="tx2"/>
          </a:solidFill>
          <a:latin typeface="Century Schoolbook" pitchFamily="18" charset="0"/>
          <a:ea typeface="新細明體" pitchFamily="18" charset="-120"/>
        </a:defRPr>
      </a:lvl5pPr>
      <a:lvl6pPr marL="457200" algn="l" rtl="0" fontAlgn="base">
        <a:spcBef>
          <a:spcPct val="0"/>
        </a:spcBef>
        <a:spcAft>
          <a:spcPct val="0"/>
        </a:spcAft>
        <a:defRPr sz="3000">
          <a:solidFill>
            <a:schemeClr val="tx2"/>
          </a:solidFill>
          <a:latin typeface="Century Schoolbook" pitchFamily="18" charset="0"/>
          <a:ea typeface="新細明體" pitchFamily="18" charset="-120"/>
        </a:defRPr>
      </a:lvl6pPr>
      <a:lvl7pPr marL="914400" algn="l" rtl="0" fontAlgn="base">
        <a:spcBef>
          <a:spcPct val="0"/>
        </a:spcBef>
        <a:spcAft>
          <a:spcPct val="0"/>
        </a:spcAft>
        <a:defRPr sz="3000">
          <a:solidFill>
            <a:schemeClr val="tx2"/>
          </a:solidFill>
          <a:latin typeface="Century Schoolbook" pitchFamily="18" charset="0"/>
          <a:ea typeface="新細明體" pitchFamily="18" charset="-120"/>
        </a:defRPr>
      </a:lvl7pPr>
      <a:lvl8pPr marL="1371600" algn="l" rtl="0" fontAlgn="base">
        <a:spcBef>
          <a:spcPct val="0"/>
        </a:spcBef>
        <a:spcAft>
          <a:spcPct val="0"/>
        </a:spcAft>
        <a:defRPr sz="3000">
          <a:solidFill>
            <a:schemeClr val="tx2"/>
          </a:solidFill>
          <a:latin typeface="Century Schoolbook" pitchFamily="18" charset="0"/>
          <a:ea typeface="新細明體" pitchFamily="18" charset="-120"/>
        </a:defRPr>
      </a:lvl8pPr>
      <a:lvl9pPr marL="1828800" algn="l" rtl="0" fontAlgn="base">
        <a:spcBef>
          <a:spcPct val="0"/>
        </a:spcBef>
        <a:spcAft>
          <a:spcPct val="0"/>
        </a:spcAft>
        <a:defRPr sz="3000">
          <a:solidFill>
            <a:schemeClr val="tx2"/>
          </a:solidFill>
          <a:latin typeface="Century Schoolbook" pitchFamily="18" charset="0"/>
          <a:ea typeface="新細明體" pitchFamily="18" charset="-12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video" Target="file:///C:\Documents%20and%20Settings\user\&#26700;&#38754;\&#20154;&#20107;&#26989;&#21209;&#23459;&#23566;\102&#35531;&#35351;&#38364;&#35498;&#23459;&#23566;-&#29645;&#29872;&#22806;&#20659;&#20043;&#27493;&#27493;&#38364;&#35498;.wmv"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8.xml"/><Relationship Id="rId1" Type="http://schemas.openxmlformats.org/officeDocument/2006/relationships/video" Target="file:///C:\Documents%20and%20Settings\user\&#26700;&#38754;\&#20154;&#20107;&#26989;&#21209;&#23459;&#23566;\CEDAW&#31777;&#20171;&#24433;&#29255;-&#34892;&#25919;&#38498;&#24615;&#21029;&#24179;&#31561;&#34389;%5bHQ%5d.wmv"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4288"/>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投影片編號版面配置區 5"/>
          <p:cNvSpPr>
            <a:spLocks noGrp="1"/>
          </p:cNvSpPr>
          <p:nvPr>
            <p:ph type="sldNum" sz="quarter" idx="12"/>
          </p:nvPr>
        </p:nvSpPr>
        <p:spPr>
          <a:xfrm>
            <a:off x="6489700"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14F99CBF-4C01-438D-A243-900AA191DF9A}"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cxnSp>
        <p:nvCxnSpPr>
          <p:cNvPr id="4100" name="直線接點 7"/>
          <p:cNvCxnSpPr>
            <a:cxnSpLocks noChangeShapeType="1"/>
          </p:cNvCxnSpPr>
          <p:nvPr/>
        </p:nvCxnSpPr>
        <p:spPr bwMode="auto">
          <a:xfrm>
            <a:off x="715963" y="2455632"/>
            <a:ext cx="7704137" cy="72000"/>
          </a:xfrm>
          <a:prstGeom prst="line">
            <a:avLst/>
          </a:prstGeom>
          <a:noFill/>
          <a:ln w="76200" cap="rnd" cmpd="sng" algn="ctr">
            <a:solidFill>
              <a:srgbClr val="009900"/>
            </a:solidFill>
            <a:round/>
            <a:headEnd/>
            <a:tailEnd/>
          </a:ln>
          <a:effectLst>
            <a:glow rad="101600">
              <a:schemeClr val="accent1">
                <a:satMod val="175000"/>
                <a:alpha val="40000"/>
              </a:schemeClr>
            </a:glow>
            <a:outerShdw blurRad="50800" dist="50800" dir="5400000" algn="ctr" rotWithShape="0">
              <a:srgbClr val="92D050"/>
            </a:outerShdw>
          </a:effectLst>
          <a:extLst>
            <a:ext uri="{909E8E84-426E-40DD-AFC4-6F175D3DCCD1}">
              <a14:hiddenFill xmlns:a14="http://schemas.microsoft.com/office/drawing/2010/main">
                <a:noFill/>
              </a14:hiddenFill>
            </a:ext>
          </a:extLst>
        </p:spPr>
      </p:cxnSp>
      <p:sp>
        <p:nvSpPr>
          <p:cNvPr id="3078" name="文字方塊 26"/>
          <p:cNvSpPr txBox="1">
            <a:spLocks noChangeArrowheads="1"/>
          </p:cNvSpPr>
          <p:nvPr/>
        </p:nvSpPr>
        <p:spPr bwMode="auto">
          <a:xfrm>
            <a:off x="1692275" y="3429000"/>
            <a:ext cx="6335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宣導單位</a:t>
            </a:r>
            <a:r>
              <a:rPr kumimoji="0" lang="en-US" altLang="zh-TW"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臺南市大內</a:t>
            </a:r>
            <a:r>
              <a:rPr kumimoji="0" lang="zh-TW" altLang="en-US" sz="2800" b="1" dirty="0" smtClean="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區大</a:t>
            </a: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內</a:t>
            </a:r>
            <a:r>
              <a:rPr kumimoji="0" lang="zh-TW" altLang="en-US" sz="2800" b="1" dirty="0" smtClean="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國民</a:t>
            </a: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小學</a:t>
            </a:r>
            <a:b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b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日    期</a:t>
            </a:r>
            <a:r>
              <a:rPr kumimoji="0" lang="en-US" altLang="zh-TW"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 106</a:t>
            </a: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年</a:t>
            </a:r>
            <a:r>
              <a:rPr kumimoji="0" lang="en-US" altLang="zh-TW"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6</a:t>
            </a:r>
            <a:r>
              <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月</a:t>
            </a:r>
            <a:r>
              <a:rPr kumimoji="0" lang="en-US" altLang="zh-TW" sz="2800" b="1" dirty="0" smtClean="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26</a:t>
            </a:r>
            <a:r>
              <a:rPr kumimoji="0" lang="zh-TW" altLang="en-US" sz="2800" b="1" dirty="0" smtClean="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rPr>
              <a:t>日</a:t>
            </a:r>
            <a:endParaRPr kumimoji="0" lang="zh-TW" altLang="en-US" sz="2800" b="1" dirty="0">
              <a:solidFill>
                <a:srgbClr val="0000FF"/>
              </a:solidFill>
              <a:effectLst>
                <a:outerShdw blurRad="38100" dist="38100" dir="2700000" algn="tl">
                  <a:srgbClr val="000000"/>
                </a:outerShdw>
              </a:effectLst>
              <a:latin typeface="標楷體" panose="03000509000000000000" pitchFamily="65" charset="-120"/>
              <a:ea typeface="標楷體" panose="03000509000000000000" pitchFamily="65" charset="-120"/>
            </a:endParaRPr>
          </a:p>
        </p:txBody>
      </p:sp>
      <p:sp>
        <p:nvSpPr>
          <p:cNvPr id="4109" name="文字方塊 14"/>
          <p:cNvSpPr txBox="1">
            <a:spLocks noChangeArrowheads="1"/>
          </p:cNvSpPr>
          <p:nvPr/>
        </p:nvSpPr>
        <p:spPr bwMode="auto">
          <a:xfrm>
            <a:off x="1258888" y="5373688"/>
            <a:ext cx="6481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zh-TW" altLang="en-US" sz="3600" b="1" dirty="0">
                <a:solidFill>
                  <a:srgbClr val="6600FF"/>
                </a:solidFill>
                <a:effectLst>
                  <a:outerShdw blurRad="38100" dist="38100" dir="2700000" algn="tl">
                    <a:srgbClr val="000000"/>
                  </a:outerShdw>
                </a:effectLst>
                <a:latin typeface="標楷體" panose="03000509000000000000" pitchFamily="65" charset="-120"/>
                <a:ea typeface="標楷體" panose="03000509000000000000" pitchFamily="65" charset="-120"/>
              </a:rPr>
              <a:t>臺南市大內</a:t>
            </a:r>
            <a:r>
              <a:rPr kumimoji="0" lang="zh-TW" altLang="en-US" sz="3600" b="1" dirty="0" smtClean="0">
                <a:solidFill>
                  <a:srgbClr val="6600FF"/>
                </a:solidFill>
                <a:effectLst>
                  <a:outerShdw blurRad="38100" dist="38100" dir="2700000" algn="tl">
                    <a:srgbClr val="000000"/>
                  </a:outerShdw>
                </a:effectLst>
                <a:latin typeface="標楷體" panose="03000509000000000000" pitchFamily="65" charset="-120"/>
                <a:ea typeface="標楷體" panose="03000509000000000000" pitchFamily="65" charset="-120"/>
              </a:rPr>
              <a:t>區大</a:t>
            </a:r>
            <a:r>
              <a:rPr kumimoji="0" lang="zh-TW" altLang="en-US" sz="3600" b="1" dirty="0">
                <a:solidFill>
                  <a:srgbClr val="6600FF"/>
                </a:solidFill>
                <a:effectLst>
                  <a:outerShdw blurRad="38100" dist="38100" dir="2700000" algn="tl">
                    <a:srgbClr val="000000"/>
                  </a:outerShdw>
                </a:effectLst>
                <a:latin typeface="標楷體" panose="03000509000000000000" pitchFamily="65" charset="-120"/>
                <a:ea typeface="標楷體" panose="03000509000000000000" pitchFamily="65" charset="-120"/>
              </a:rPr>
              <a:t>內</a:t>
            </a:r>
            <a:r>
              <a:rPr kumimoji="0" lang="zh-TW" altLang="en-US" sz="3600" b="1" dirty="0" smtClean="0">
                <a:solidFill>
                  <a:srgbClr val="6600FF"/>
                </a:solidFill>
                <a:effectLst>
                  <a:outerShdw blurRad="38100" dist="38100" dir="2700000" algn="tl">
                    <a:srgbClr val="000000"/>
                  </a:outerShdw>
                </a:effectLst>
                <a:latin typeface="標楷體" panose="03000509000000000000" pitchFamily="65" charset="-120"/>
                <a:ea typeface="標楷體" panose="03000509000000000000" pitchFamily="65" charset="-120"/>
              </a:rPr>
              <a:t>國小</a:t>
            </a:r>
            <a:r>
              <a:rPr kumimoji="0" lang="zh-TW" altLang="en-US" sz="3600" b="1" dirty="0">
                <a:solidFill>
                  <a:srgbClr val="6600FF"/>
                </a:solidFill>
                <a:effectLst>
                  <a:outerShdw blurRad="38100" dist="38100" dir="2700000" algn="tl">
                    <a:srgbClr val="000000"/>
                  </a:outerShdw>
                </a:effectLst>
                <a:latin typeface="標楷體" panose="03000509000000000000" pitchFamily="65" charset="-120"/>
                <a:ea typeface="標楷體" panose="03000509000000000000" pitchFamily="65" charset="-120"/>
              </a:rPr>
              <a:t>人事室 製作</a:t>
            </a:r>
          </a:p>
        </p:txBody>
      </p:sp>
      <p:pic>
        <p:nvPicPr>
          <p:cNvPr id="22535"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813" y="790575"/>
            <a:ext cx="72104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strVal val="#ppt_w*0.70"/>
                                          </p:val>
                                        </p:tav>
                                        <p:tav tm="100000">
                                          <p:val>
                                            <p:strVal val="#ppt_w"/>
                                          </p:val>
                                        </p:tav>
                                      </p:tavLst>
                                    </p:anim>
                                    <p:anim calcmode="lin" valueType="num">
                                      <p:cBhvr>
                                        <p:cTn id="8" dur="1000" fill="hold"/>
                                        <p:tgtEl>
                                          <p:spTgt spid="3078"/>
                                        </p:tgtEl>
                                        <p:attrNameLst>
                                          <p:attrName>ppt_h</p:attrName>
                                        </p:attrNameLst>
                                      </p:cBhvr>
                                      <p:tavLst>
                                        <p:tav tm="0">
                                          <p:val>
                                            <p:strVal val="#ppt_h"/>
                                          </p:val>
                                        </p:tav>
                                        <p:tav tm="100000">
                                          <p:val>
                                            <p:strVal val="#ppt_h"/>
                                          </p:val>
                                        </p:tav>
                                      </p:tavLst>
                                    </p:anim>
                                    <p:animEffect transition="in" filter="fade">
                                      <p:cBhvr>
                                        <p:cTn id="9" dur="1000"/>
                                        <p:tgtEl>
                                          <p:spTgt spid="3078"/>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109"/>
                                        </p:tgtEl>
                                        <p:attrNameLst>
                                          <p:attrName>style.visibility</p:attrName>
                                        </p:attrNameLst>
                                      </p:cBhvr>
                                      <p:to>
                                        <p:strVal val="visible"/>
                                      </p:to>
                                    </p:set>
                                    <p:anim calcmode="discrete" valueType="clr">
                                      <p:cBhvr override="childStyle">
                                        <p:cTn id="13"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9"/>
                                        </p:tgtEl>
                                        <p:attrNameLst>
                                          <p:attrName>fillcolor</p:attrName>
                                        </p:attrNameLst>
                                      </p:cBhvr>
                                      <p:tavLst>
                                        <p:tav tm="0">
                                          <p:val>
                                            <p:clrVal>
                                              <a:schemeClr val="accent2"/>
                                            </p:clrVal>
                                          </p:val>
                                        </p:tav>
                                        <p:tav tm="50000">
                                          <p:val>
                                            <p:clrVal>
                                              <a:schemeClr val="hlink"/>
                                            </p:clrVal>
                                          </p:val>
                                        </p:tav>
                                      </p:tavLst>
                                    </p:anim>
                                    <p:set>
                                      <p:cBhvr>
                                        <p:cTn id="15" dur="80"/>
                                        <p:tgtEl>
                                          <p:spTgt spid="4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41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群組 17"/>
          <p:cNvGrpSpPr>
            <a:grpSpLocks/>
          </p:cNvGrpSpPr>
          <p:nvPr/>
        </p:nvGrpSpPr>
        <p:grpSpPr bwMode="auto">
          <a:xfrm>
            <a:off x="714375" y="1430338"/>
            <a:ext cx="5945188" cy="1933575"/>
            <a:chOff x="1907704" y="1340768"/>
            <a:chExt cx="4752528" cy="1080120"/>
          </a:xfrm>
        </p:grpSpPr>
        <p:sp>
          <p:nvSpPr>
            <p:cNvPr id="19" name="圓角矩形 18"/>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20" name="圓角矩形 19"/>
            <p:cNvSpPr>
              <a:spLocks noChangeArrowheads="1"/>
            </p:cNvSpPr>
            <p:nvPr/>
          </p:nvSpPr>
          <p:spPr bwMode="auto">
            <a:xfrm>
              <a:off x="2137399" y="1385108"/>
              <a:ext cx="4319787" cy="1008289"/>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3" name="投影片編號版面配置區 5"/>
          <p:cNvSpPr>
            <a:spLocks noGrp="1"/>
          </p:cNvSpPr>
          <p:nvPr>
            <p:ph type="sldNum" sz="quarter" idx="12"/>
          </p:nvPr>
        </p:nvSpPr>
        <p:spPr>
          <a:xfrm>
            <a:off x="6524625"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8BBB68FB-E5D9-44A4-A152-FA4527BD54D9}"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10</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2292" name="內容版面配置區 2"/>
          <p:cNvSpPr txBox="1">
            <a:spLocks/>
          </p:cNvSpPr>
          <p:nvPr/>
        </p:nvSpPr>
        <p:spPr bwMode="auto">
          <a:xfrm>
            <a:off x="987425" y="1582738"/>
            <a:ext cx="52403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600" dirty="0" smtClean="0">
                <a:latin typeface="微軟正黑體" pitchFamily="34" charset="-120"/>
                <a:ea typeface="微軟正黑體" pitchFamily="34" charset="-120"/>
              </a:rPr>
              <a:t>    </a:t>
            </a:r>
            <a:r>
              <a:rPr kumimoji="0" lang="zh-TW" altLang="en-US" sz="2600" b="1" dirty="0" smtClean="0">
                <a:effectLst>
                  <a:outerShdw blurRad="38100" dist="38100" dir="2700000" algn="tl">
                    <a:srgbClr val="C0C0C0"/>
                  </a:outerShdw>
                </a:effectLst>
                <a:latin typeface="標楷體" pitchFamily="65" charset="-120"/>
                <a:ea typeface="標楷體" pitchFamily="65" charset="-120"/>
              </a:rPr>
              <a:t>辦理請託關說登錄與查察作業，發生重大違法失職情事，致損害人民權益、國家利益或影響國家安全。</a:t>
            </a:r>
          </a:p>
          <a:p>
            <a:pPr eaLnBrk="1" hangingPunct="1">
              <a:spcBef>
                <a:spcPct val="20000"/>
              </a:spcBef>
              <a:buClr>
                <a:schemeClr val="accent1"/>
              </a:buClr>
              <a:buSzPct val="85000"/>
              <a:defRPr/>
            </a:pPr>
            <a:endParaRPr kumimoji="0" lang="zh-TW" altLang="en-US" sz="2600" b="1" dirty="0" smtClean="0">
              <a:effectLst>
                <a:outerShdw blurRad="38100" dist="38100" dir="2700000" algn="tl">
                  <a:srgbClr val="C0C0C0"/>
                </a:outerShdw>
              </a:effectLst>
              <a:latin typeface="標楷體" pitchFamily="65" charset="-120"/>
              <a:ea typeface="標楷體" pitchFamily="65" charset="-120"/>
            </a:endParaRPr>
          </a:p>
        </p:txBody>
      </p:sp>
      <p:sp>
        <p:nvSpPr>
          <p:cNvPr id="16" name="書卷 (水平) 15"/>
          <p:cNvSpPr/>
          <p:nvPr/>
        </p:nvSpPr>
        <p:spPr>
          <a:xfrm>
            <a:off x="3428992" y="4786322"/>
            <a:ext cx="3929090" cy="1071570"/>
          </a:xfrm>
          <a:prstGeom prst="horizont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7" name="矩形 16"/>
          <p:cNvSpPr/>
          <p:nvPr/>
        </p:nvSpPr>
        <p:spPr>
          <a:xfrm>
            <a:off x="4071934" y="5072074"/>
            <a:ext cx="2786082" cy="523220"/>
          </a:xfrm>
          <a:prstGeom prst="rect">
            <a:avLst/>
          </a:prstGeom>
          <a:noFill/>
        </p:spPr>
        <p:txBody>
          <a:bodyPr>
            <a:spAutoFit/>
          </a:bodyPr>
          <a:lstStyle/>
          <a:p>
            <a:pPr algn="ctr" eaLnBrk="1" fontAlgn="auto" hangingPunct="1">
              <a:spcBef>
                <a:spcPts val="0"/>
              </a:spcBef>
              <a:spcAft>
                <a:spcPts val="0"/>
              </a:spcAft>
              <a:defRPr/>
            </a:pPr>
            <a:r>
              <a:rPr kumimoji="0" lang="zh-TW" altLang="en-US" sz="2800" b="1" dirty="0">
                <a:ln w="18415" cmpd="sng">
                  <a:noFill/>
                  <a:prstDash val="solid"/>
                </a:ln>
                <a:solidFill>
                  <a:srgbClr val="0000FF"/>
                </a:solidFill>
                <a:effectLst>
                  <a:glow rad="101600">
                    <a:schemeClr val="accent1">
                      <a:satMod val="175000"/>
                      <a:alpha val="40000"/>
                    </a:schemeClr>
                  </a:glow>
                </a:effectLst>
                <a:latin typeface="微軟正黑體" pitchFamily="34" charset="-120"/>
                <a:ea typeface="微軟正黑體" pitchFamily="34" charset="-120"/>
              </a:rPr>
              <a:t>記一大過</a:t>
            </a:r>
          </a:p>
        </p:txBody>
      </p:sp>
      <p:sp>
        <p:nvSpPr>
          <p:cNvPr id="14" name="圓角矩形 13"/>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5" name="矩形 14"/>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
        <p:nvSpPr>
          <p:cNvPr id="21" name="弧形向右箭號 20"/>
          <p:cNvSpPr/>
          <p:nvPr/>
        </p:nvSpPr>
        <p:spPr>
          <a:xfrm>
            <a:off x="4071938" y="3486150"/>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群組 16"/>
          <p:cNvGrpSpPr>
            <a:grpSpLocks/>
          </p:cNvGrpSpPr>
          <p:nvPr/>
        </p:nvGrpSpPr>
        <p:grpSpPr bwMode="auto">
          <a:xfrm>
            <a:off x="714375" y="1430338"/>
            <a:ext cx="5945188" cy="1933575"/>
            <a:chOff x="1907704" y="1340768"/>
            <a:chExt cx="4752528" cy="1080120"/>
          </a:xfrm>
        </p:grpSpPr>
        <p:sp>
          <p:nvSpPr>
            <p:cNvPr id="18" name="圓角矩形 17"/>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9" name="圓角矩形 18"/>
            <p:cNvSpPr>
              <a:spLocks noChangeArrowheads="1"/>
            </p:cNvSpPr>
            <p:nvPr/>
          </p:nvSpPr>
          <p:spPr bwMode="auto">
            <a:xfrm>
              <a:off x="2137399" y="1385108"/>
              <a:ext cx="4319787" cy="1008289"/>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4" name="投影片編號版面配置區 5"/>
          <p:cNvSpPr>
            <a:spLocks noGrp="1"/>
          </p:cNvSpPr>
          <p:nvPr>
            <p:ph type="sldNum" sz="quarter" idx="12"/>
          </p:nvPr>
        </p:nvSpPr>
        <p:spPr>
          <a:xfrm>
            <a:off x="6524625"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D77C27B3-C23F-492B-81DD-B04BEE891BA6}"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11</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2" name="書卷 (水平) 11"/>
          <p:cNvSpPr/>
          <p:nvPr/>
        </p:nvSpPr>
        <p:spPr>
          <a:xfrm>
            <a:off x="2929712" y="3513705"/>
            <a:ext cx="5500726" cy="2594730"/>
          </a:xfrm>
          <a:prstGeom prst="horizont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3" name="內容版面配置區 2"/>
          <p:cNvSpPr>
            <a:spLocks noGrp="1"/>
          </p:cNvSpPr>
          <p:nvPr>
            <p:ph idx="4294967295"/>
          </p:nvPr>
        </p:nvSpPr>
        <p:spPr>
          <a:xfrm>
            <a:off x="3240105" y="3900527"/>
            <a:ext cx="5121302" cy="19516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buClrTx/>
              <a:buSzTx/>
              <a:buFont typeface="Wingdings" panose="05000000000000000000" pitchFamily="2" charset="2"/>
              <a:buChar char="Ø"/>
              <a:defRPr/>
            </a:pPr>
            <a:r>
              <a:rPr kumimoji="0" lang="zh-TW" altLang="en-US" sz="2200" b="1" kern="1200" dirty="0">
                <a:solidFill>
                  <a:srgbClr val="0000FF"/>
                </a:solidFill>
                <a:effectLst>
                  <a:glow rad="63500">
                    <a:schemeClr val="accent1">
                      <a:satMod val="175000"/>
                      <a:alpha val="40000"/>
                    </a:schemeClr>
                  </a:glow>
                </a:effectLst>
                <a:latin typeface="微軟正黑體" pitchFamily="34" charset="-120"/>
                <a:ea typeface="微軟正黑體" pitchFamily="34" charset="-120"/>
              </a:rPr>
              <a:t>其中情節重大，致嚴重損害政府或公務人員聲譽者，得辦理一次記二大過專案考績免職。</a:t>
            </a:r>
            <a:endParaRPr kumimoji="0" lang="en-US" altLang="zh-TW" sz="2200" b="1" kern="1200" dirty="0">
              <a:solidFill>
                <a:srgbClr val="0000FF"/>
              </a:solidFill>
              <a:effectLst>
                <a:glow rad="63500">
                  <a:schemeClr val="accent1">
                    <a:satMod val="175000"/>
                    <a:alpha val="40000"/>
                  </a:schemeClr>
                </a:glow>
              </a:effectLst>
              <a:latin typeface="微軟正黑體" pitchFamily="34" charset="-120"/>
              <a:ea typeface="微軟正黑體" pitchFamily="34" charset="-120"/>
            </a:endParaRPr>
          </a:p>
          <a:p>
            <a:pPr eaLnBrk="1" fontAlgn="auto" hangingPunct="1">
              <a:spcAft>
                <a:spcPts val="0"/>
              </a:spcAft>
              <a:buClrTx/>
              <a:buSzTx/>
              <a:buFont typeface="Wingdings" panose="05000000000000000000" pitchFamily="2" charset="2"/>
              <a:buChar char="Ø"/>
              <a:defRPr/>
            </a:pPr>
            <a:r>
              <a:rPr kumimoji="0" lang="zh-TW" altLang="en-US" sz="2200" b="1" kern="1200" dirty="0">
                <a:solidFill>
                  <a:srgbClr val="0000FF"/>
                </a:solidFill>
                <a:effectLst>
                  <a:glow rad="63500">
                    <a:schemeClr val="accent1">
                      <a:satMod val="175000"/>
                      <a:alpha val="40000"/>
                    </a:schemeClr>
                  </a:glow>
                </a:effectLst>
                <a:latin typeface="微軟正黑體" pitchFamily="34" charset="-120"/>
                <a:ea typeface="微軟正黑體" pitchFamily="34" charset="-120"/>
              </a:rPr>
              <a:t>由主管長官依規定移付懲戒，並視其情節輕重決定是否予以停職處分。</a:t>
            </a:r>
          </a:p>
        </p:txBody>
      </p:sp>
      <p:sp>
        <p:nvSpPr>
          <p:cNvPr id="13320" name="內容版面配置區 2"/>
          <p:cNvSpPr txBox="1">
            <a:spLocks/>
          </p:cNvSpPr>
          <p:nvPr/>
        </p:nvSpPr>
        <p:spPr bwMode="auto">
          <a:xfrm>
            <a:off x="1020763" y="1689100"/>
            <a:ext cx="52705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zh-TW" altLang="en-US" sz="2800" b="1" dirty="0" smtClean="0">
                <a:effectLst>
                  <a:outerShdw blurRad="38100" dist="38100" dir="2700000" algn="tl">
                    <a:srgbClr val="C0C0C0"/>
                  </a:outerShdw>
                </a:effectLst>
                <a:latin typeface="標楷體" pitchFamily="65" charset="-120"/>
                <a:ea typeface="標楷體" pitchFamily="65" charset="-120"/>
              </a:rPr>
              <a:t>因處理請託關說與查察案件致犯罪情形嚴重，經檢方起訴具體求刑者。</a:t>
            </a:r>
          </a:p>
        </p:txBody>
      </p:sp>
      <p:sp>
        <p:nvSpPr>
          <p:cNvPr id="15" name="圓角矩形 14"/>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6" name="矩形 15"/>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
        <p:nvSpPr>
          <p:cNvPr id="20" name="弧形向右箭號 19"/>
          <p:cNvSpPr/>
          <p:nvPr/>
        </p:nvSpPr>
        <p:spPr>
          <a:xfrm>
            <a:off x="1608138" y="3506788"/>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ransition spd="slow">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a:spLocks noChangeArrowheads="1"/>
          </p:cNvSpPr>
          <p:nvPr/>
        </p:nvSpPr>
        <p:spPr bwMode="auto">
          <a:xfrm>
            <a:off x="2011363" y="2852738"/>
            <a:ext cx="6481762" cy="3529012"/>
          </a:xfrm>
          <a:prstGeom prst="roundRect">
            <a:avLst>
              <a:gd name="adj" fmla="val 16667"/>
            </a:avLst>
          </a:prstGeom>
          <a:gradFill rotWithShape="1">
            <a:gsLst>
              <a:gs pos="0">
                <a:srgbClr val="FFE8C3"/>
              </a:gs>
              <a:gs pos="35001">
                <a:srgbClr val="FFEED4"/>
              </a:gs>
              <a:gs pos="100000">
                <a:srgbClr val="FFF8ED"/>
              </a:gs>
            </a:gsLst>
            <a:lin ang="16200000" scaled="1"/>
          </a:gradFill>
          <a:ln w="57150" algn="ctr">
            <a:solidFill>
              <a:srgbClr val="00FFFF"/>
            </a:solidFill>
            <a:round/>
            <a:headEnd/>
            <a:tailEnd/>
          </a:ln>
          <a:effectLst>
            <a:outerShdw blurRad="40000" dist="20000" dir="5400000" rotWithShape="0">
              <a:srgbClr val="000000">
                <a:alpha val="37999"/>
              </a:srgbClr>
            </a:outerShdw>
          </a:effectLst>
        </p:spPr>
        <p:txBody>
          <a:bodyPr anchor="ctr"/>
          <a:lstStyle/>
          <a:p>
            <a:pPr algn="ctr" eaLnBrk="1" hangingPunct="1">
              <a:defRPr/>
            </a:pPr>
            <a:endParaRPr lang="zh-TW" altLang="en-US">
              <a:solidFill>
                <a:schemeClr val="dk1"/>
              </a:solidFill>
              <a:latin typeface="+mn-lt"/>
              <a:ea typeface="+mn-ea"/>
            </a:endParaRPr>
          </a:p>
        </p:txBody>
      </p:sp>
      <p:sp>
        <p:nvSpPr>
          <p:cNvPr id="14" name="投影片編號版面配置區 5"/>
          <p:cNvSpPr txBox="1">
            <a:spLocks noGrp="1"/>
          </p:cNvSpPr>
          <p:nvPr/>
        </p:nvSpPr>
        <p:spPr>
          <a:xfrm>
            <a:off x="6524625" y="6467475"/>
            <a:ext cx="2133600" cy="365125"/>
          </a:xfrm>
          <a:prstGeom prst="rect">
            <a:avLst/>
          </a:prstGeom>
          <a:noFill/>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1200" smtClean="0">
                <a:solidFill>
                  <a:srgbClr val="898989"/>
                </a:solidFill>
              </a:rPr>
              <a:t>                                     </a:t>
            </a:r>
            <a:fld id="{53B2608B-60D5-476B-B801-0D5042DEBF78}" type="slidenum">
              <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rPr>
              <a:pPr eaLnBrk="1" hangingPunct="1">
                <a:defRPr/>
              </a:pPr>
              <a:t>12</a:t>
            </a:fld>
            <a:endPar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34820" name="群組 17"/>
          <p:cNvGrpSpPr>
            <a:grpSpLocks/>
          </p:cNvGrpSpPr>
          <p:nvPr/>
        </p:nvGrpSpPr>
        <p:grpSpPr bwMode="auto">
          <a:xfrm>
            <a:off x="539750" y="1341438"/>
            <a:ext cx="7945438" cy="1227137"/>
            <a:chOff x="1907704" y="1340768"/>
            <a:chExt cx="4752528" cy="1080120"/>
          </a:xfrm>
        </p:grpSpPr>
        <p:sp>
          <p:nvSpPr>
            <p:cNvPr id="9" name="圓角矩形 8"/>
            <p:cNvSpPr>
              <a:spLocks noChangeArrowheads="1"/>
            </p:cNvSpPr>
            <p:nvPr/>
          </p:nvSpPr>
          <p:spPr bwMode="auto">
            <a:xfrm>
              <a:off x="1907704" y="1340768"/>
              <a:ext cx="4752528" cy="1080120"/>
            </a:xfrm>
            <a:prstGeom prst="roundRect">
              <a:avLst>
                <a:gd name="adj" fmla="val 16667"/>
              </a:avLst>
            </a:prstGeom>
            <a:solidFill>
              <a:srgbClr val="C00000"/>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sp>
          <p:nvSpPr>
            <p:cNvPr id="11" name="圓角矩形 10"/>
            <p:cNvSpPr>
              <a:spLocks noChangeArrowheads="1"/>
            </p:cNvSpPr>
            <p:nvPr/>
          </p:nvSpPr>
          <p:spPr bwMode="auto">
            <a:xfrm>
              <a:off x="2095716" y="1377098"/>
              <a:ext cx="4319530" cy="1007460"/>
            </a:xfrm>
            <a:prstGeom prst="roundRect">
              <a:avLst>
                <a:gd name="adj" fmla="val 16667"/>
              </a:avLst>
            </a:prstGeom>
            <a:solidFill>
              <a:srgbClr val="FFCCCC"/>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grpSp>
      <p:sp>
        <p:nvSpPr>
          <p:cNvPr id="3" name="內容版面配置區 2"/>
          <p:cNvSpPr>
            <a:spLocks noGrp="1"/>
          </p:cNvSpPr>
          <p:nvPr>
            <p:ph idx="4294967295"/>
          </p:nvPr>
        </p:nvSpPr>
        <p:spPr>
          <a:xfrm>
            <a:off x="2411413" y="3052763"/>
            <a:ext cx="5948362" cy="3113087"/>
          </a:xfrm>
          <a:extLst/>
        </p:spPr>
        <p:txBody>
          <a:bodyPr>
            <a:noAutofit/>
          </a:bodyPr>
          <a:lstStyle/>
          <a:p>
            <a:pPr marL="0" indent="0" eaLnBrk="1" hangingPunct="1">
              <a:buFont typeface="Wingdings" panose="05000000000000000000" pitchFamily="2" charset="2"/>
              <a:buNone/>
              <a:defRPr/>
            </a:pPr>
            <a:r>
              <a:rPr lang="en-US" altLang="zh-TW" sz="2800" b="1" dirty="0" smtClean="0">
                <a:effectLst>
                  <a:outerShdw blurRad="38100" dist="38100" dir="2700000" algn="tl">
                    <a:srgbClr val="C0C0C0"/>
                  </a:outerShdw>
                </a:effectLst>
                <a:latin typeface="標楷體" pitchFamily="65" charset="-120"/>
                <a:ea typeface="標楷體" pitchFamily="65" charset="-120"/>
              </a:rPr>
              <a:t>A1</a:t>
            </a:r>
            <a:r>
              <a:rPr lang="zh-TW" altLang="zh-TW" sz="2800" b="1" dirty="0" smtClean="0">
                <a:effectLst>
                  <a:outerShdw blurRad="38100" dist="38100" dir="2700000" algn="tl">
                    <a:srgbClr val="C0C0C0"/>
                  </a:outerShdw>
                </a:effectLst>
                <a:latin typeface="標楷體" pitchFamily="65" charset="-120"/>
                <a:ea typeface="標楷體" pitchFamily="65" charset="-120"/>
              </a:rPr>
              <a:t>：</a:t>
            </a:r>
            <a:r>
              <a:rPr lang="en-US" altLang="zh-TW" sz="2800" b="1" dirty="0" smtClean="0">
                <a:effectLst>
                  <a:outerShdw blurRad="38100" dist="38100" dir="2700000" algn="tl">
                    <a:srgbClr val="C0C0C0"/>
                  </a:outerShdw>
                </a:effectLst>
                <a:latin typeface="標楷體" pitchFamily="65" charset="-120"/>
                <a:ea typeface="標楷體" pitchFamily="65" charset="-120"/>
              </a:rPr>
              <a:t/>
            </a:r>
            <a:br>
              <a:rPr lang="en-US" altLang="zh-TW" sz="2800" b="1" dirty="0" smtClean="0">
                <a:effectLst>
                  <a:outerShdw blurRad="38100" dist="38100" dir="2700000" algn="tl">
                    <a:srgbClr val="C0C0C0"/>
                  </a:outerShdw>
                </a:effectLst>
                <a:latin typeface="標楷體" pitchFamily="65" charset="-120"/>
                <a:ea typeface="標楷體" pitchFamily="65" charset="-120"/>
              </a:rPr>
            </a:br>
            <a:r>
              <a:rPr lang="zh-TW" altLang="zh-TW" sz="2800" b="1" dirty="0" smtClean="0">
                <a:effectLst>
                  <a:outerShdw blurRad="38100" dist="38100" dir="2700000" algn="tl">
                    <a:srgbClr val="C0C0C0"/>
                  </a:outerShdw>
                </a:effectLst>
                <a:latin typeface="標楷體" pitchFamily="65" charset="-120"/>
                <a:ea typeface="標楷體" pitchFamily="65" charset="-120"/>
              </a:rPr>
              <a:t>本獎懲處理原則第</a:t>
            </a:r>
            <a:r>
              <a:rPr lang="en-US" altLang="zh-TW" sz="2800" b="1" dirty="0" smtClean="0">
                <a:effectLst>
                  <a:outerShdw blurRad="38100" dist="38100" dir="2700000" algn="tl">
                    <a:srgbClr val="C0C0C0"/>
                  </a:outerShdw>
                </a:effectLst>
                <a:latin typeface="標楷體" pitchFamily="65" charset="-120"/>
                <a:ea typeface="標楷體" pitchFamily="65" charset="-120"/>
              </a:rPr>
              <a:t>2</a:t>
            </a:r>
            <a:r>
              <a:rPr lang="zh-TW" altLang="zh-TW" sz="2800" b="1" dirty="0" smtClean="0">
                <a:effectLst>
                  <a:outerShdw blurRad="38100" dist="38100" dir="2700000" algn="tl">
                    <a:srgbClr val="C0C0C0"/>
                  </a:outerShdw>
                </a:effectLst>
                <a:latin typeface="標楷體" pitchFamily="65" charset="-120"/>
                <a:ea typeface="標楷體" pitchFamily="65" charset="-120"/>
              </a:rPr>
              <a:t>點規定，適用對象係依行政院及所屬機關機構請託關說登錄查察作業要點第</a:t>
            </a:r>
            <a:r>
              <a:rPr lang="en-US" altLang="zh-TW" sz="2800" b="1" dirty="0" smtClean="0">
                <a:effectLst>
                  <a:outerShdw blurRad="38100" dist="38100" dir="2700000" algn="tl">
                    <a:srgbClr val="C0C0C0"/>
                  </a:outerShdw>
                </a:effectLst>
                <a:latin typeface="標楷體" pitchFamily="65" charset="-120"/>
                <a:ea typeface="標楷體" pitchFamily="65" charset="-120"/>
              </a:rPr>
              <a:t>2</a:t>
            </a:r>
            <a:r>
              <a:rPr lang="zh-TW" altLang="zh-TW" sz="2800" b="1" dirty="0" smtClean="0">
                <a:effectLst>
                  <a:outerShdw blurRad="38100" dist="38100" dir="2700000" algn="tl">
                    <a:srgbClr val="C0C0C0"/>
                  </a:outerShdw>
                </a:effectLst>
                <a:latin typeface="標楷體" pitchFamily="65" charset="-120"/>
                <a:ea typeface="標楷體" pitchFamily="65" charset="-120"/>
              </a:rPr>
              <a:t>點規定，爰各機關適用公務員服務法之人員及代表政府或公股出任法人之董事、監察人、經理人皆為規範對象。</a:t>
            </a:r>
            <a:endParaRPr lang="zh-TW" altLang="en-US" sz="2800" b="1" dirty="0" smtClean="0">
              <a:solidFill>
                <a:srgbClr val="10253F"/>
              </a:solidFill>
              <a:effectLst>
                <a:outerShdw blurRad="38100" dist="38100" dir="2700000" algn="tl">
                  <a:srgbClr val="C0C0C0"/>
                </a:outerShdw>
              </a:effectLst>
              <a:latin typeface="標楷體" pitchFamily="65" charset="-120"/>
              <a:ea typeface="標楷體" pitchFamily="65" charset="-120"/>
            </a:endParaRPr>
          </a:p>
        </p:txBody>
      </p:sp>
      <p:sp>
        <p:nvSpPr>
          <p:cNvPr id="39947" name="內容版面配置區 2"/>
          <p:cNvSpPr txBox="1">
            <a:spLocks/>
          </p:cNvSpPr>
          <p:nvPr/>
        </p:nvSpPr>
        <p:spPr bwMode="auto">
          <a:xfrm>
            <a:off x="817563" y="1470025"/>
            <a:ext cx="70024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Q1</a:t>
            </a:r>
            <a:r>
              <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：哪些人員為本獎懲處理原則之規範對</a:t>
            </a:r>
            <a: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r>
            <a:b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br>
            <a: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象</a:t>
            </a:r>
            <a: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endPar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 name="圓角矩形 5"/>
          <p:cNvSpPr>
            <a:spLocks noChangeArrowheads="1"/>
          </p:cNvSpPr>
          <p:nvPr/>
        </p:nvSpPr>
        <p:spPr bwMode="auto">
          <a:xfrm>
            <a:off x="442193" y="359607"/>
            <a:ext cx="2643187" cy="621122"/>
          </a:xfrm>
          <a:prstGeom prst="roundRect">
            <a:avLst>
              <a:gd name="adj" fmla="val 16667"/>
            </a:avLst>
          </a:prstGeom>
          <a:gradFill>
            <a:gsLst>
              <a:gs pos="0">
                <a:srgbClr val="66FFCC"/>
              </a:gs>
              <a:gs pos="100000">
                <a:srgbClr val="00FFFF"/>
              </a:gs>
            </a:gsLst>
          </a:gra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b"/>
          <a:lstStyle/>
          <a:p>
            <a:pPr algn="ctr" eaLnBrk="1" hangingPunct="1">
              <a:defRPr/>
            </a:pPr>
            <a:r>
              <a:rPr kumimoji="0" lang="en-US" altLang="zh-TW" sz="3600" b="1" dirty="0">
                <a:solidFill>
                  <a:srgbClr val="0000FF"/>
                </a:solidFill>
                <a:effectLst>
                  <a:outerShdw blurRad="38100" dist="38100" dir="2700000" algn="tl">
                    <a:srgbClr val="000000"/>
                  </a:outerShdw>
                </a:effectLst>
                <a:latin typeface="Times New Roman" pitchFamily="18" charset="0"/>
                <a:ea typeface="標楷體" pitchFamily="65" charset="-120"/>
              </a:rPr>
              <a:t>Q&amp;A</a:t>
            </a:r>
          </a:p>
        </p:txBody>
      </p:sp>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群組 17"/>
          <p:cNvGrpSpPr>
            <a:grpSpLocks/>
          </p:cNvGrpSpPr>
          <p:nvPr/>
        </p:nvGrpSpPr>
        <p:grpSpPr bwMode="auto">
          <a:xfrm>
            <a:off x="539750" y="1341438"/>
            <a:ext cx="7945438" cy="1227137"/>
            <a:chOff x="1907704" y="1340768"/>
            <a:chExt cx="4752528" cy="1080120"/>
          </a:xfrm>
        </p:grpSpPr>
        <p:sp>
          <p:nvSpPr>
            <p:cNvPr id="16" name="圓角矩形 15"/>
            <p:cNvSpPr>
              <a:spLocks noChangeArrowheads="1"/>
            </p:cNvSpPr>
            <p:nvPr/>
          </p:nvSpPr>
          <p:spPr bwMode="auto">
            <a:xfrm>
              <a:off x="1907704" y="1340768"/>
              <a:ext cx="4752528" cy="1080120"/>
            </a:xfrm>
            <a:prstGeom prst="roundRect">
              <a:avLst>
                <a:gd name="adj" fmla="val 16667"/>
              </a:avLst>
            </a:prstGeom>
            <a:solidFill>
              <a:srgbClr val="C00000"/>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sp>
          <p:nvSpPr>
            <p:cNvPr id="17" name="圓角矩形 16"/>
            <p:cNvSpPr>
              <a:spLocks noChangeArrowheads="1"/>
            </p:cNvSpPr>
            <p:nvPr/>
          </p:nvSpPr>
          <p:spPr bwMode="auto">
            <a:xfrm>
              <a:off x="2095716" y="1377098"/>
              <a:ext cx="4319530" cy="1007460"/>
            </a:xfrm>
            <a:prstGeom prst="roundRect">
              <a:avLst>
                <a:gd name="adj" fmla="val 16667"/>
              </a:avLst>
            </a:prstGeom>
            <a:solidFill>
              <a:srgbClr val="FFCCCC"/>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grpSp>
      <p:sp>
        <p:nvSpPr>
          <p:cNvPr id="2" name="圓角矩形 1"/>
          <p:cNvSpPr>
            <a:spLocks noChangeArrowheads="1"/>
          </p:cNvSpPr>
          <p:nvPr/>
        </p:nvSpPr>
        <p:spPr bwMode="auto">
          <a:xfrm>
            <a:off x="2339975" y="2852738"/>
            <a:ext cx="6048375" cy="3368675"/>
          </a:xfrm>
          <a:prstGeom prst="roundRect">
            <a:avLst>
              <a:gd name="adj" fmla="val 16667"/>
            </a:avLst>
          </a:prstGeom>
          <a:gradFill rotWithShape="1">
            <a:gsLst>
              <a:gs pos="0">
                <a:srgbClr val="FFE8C3"/>
              </a:gs>
              <a:gs pos="35001">
                <a:srgbClr val="FFEED4"/>
              </a:gs>
              <a:gs pos="100000">
                <a:srgbClr val="FFF8ED"/>
              </a:gs>
            </a:gsLst>
            <a:lin ang="16200000" scaled="1"/>
          </a:gradFill>
          <a:ln w="57150" algn="ctr">
            <a:solidFill>
              <a:srgbClr val="00FFFF"/>
            </a:solidFill>
            <a:round/>
            <a:headEnd/>
            <a:tailEnd/>
          </a:ln>
          <a:effectLst>
            <a:outerShdw blurRad="40000" dist="20000" dir="5400000" rotWithShape="0">
              <a:srgbClr val="000000">
                <a:alpha val="37999"/>
              </a:srgbClr>
            </a:outerShdw>
          </a:effectLst>
        </p:spPr>
        <p:txBody>
          <a:bodyPr anchor="ctr"/>
          <a:lstStyle/>
          <a:p>
            <a:pPr algn="ctr" eaLnBrk="1" hangingPunct="1">
              <a:defRPr/>
            </a:pPr>
            <a:endParaRPr lang="zh-TW" altLang="en-US">
              <a:solidFill>
                <a:schemeClr val="dk1"/>
              </a:solidFill>
              <a:latin typeface="+mn-lt"/>
              <a:ea typeface="+mn-ea"/>
            </a:endParaRPr>
          </a:p>
        </p:txBody>
      </p:sp>
      <p:sp>
        <p:nvSpPr>
          <p:cNvPr id="14" name="投影片編號版面配置區 5"/>
          <p:cNvSpPr txBox="1">
            <a:spLocks noGrp="1"/>
          </p:cNvSpPr>
          <p:nvPr/>
        </p:nvSpPr>
        <p:spPr>
          <a:xfrm>
            <a:off x="6524625" y="6467475"/>
            <a:ext cx="2133600" cy="365125"/>
          </a:xfrm>
          <a:prstGeom prst="rect">
            <a:avLst/>
          </a:prstGeom>
          <a:noFill/>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1200" smtClean="0">
                <a:solidFill>
                  <a:srgbClr val="898989"/>
                </a:solidFill>
              </a:rPr>
              <a:t>                                     </a:t>
            </a:r>
            <a:fld id="{E4686534-D85F-4132-AD30-0ACA8895709C}" type="slidenum">
              <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rPr>
              <a:pPr eaLnBrk="1" hangingPunct="1">
                <a:defRPr/>
              </a:pPr>
              <a:t>13</a:t>
            </a:fld>
            <a:endPar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2565400" y="2959100"/>
            <a:ext cx="5822950" cy="3155950"/>
          </a:xfrm>
          <a:extLst/>
        </p:spPr>
        <p:txBody>
          <a:bodyPr>
            <a:noAutofit/>
          </a:bodyPr>
          <a:lstStyle/>
          <a:p>
            <a:pPr marL="0" indent="0" eaLnBrk="1" hangingPunct="1">
              <a:buFont typeface="Wingdings" panose="05000000000000000000" pitchFamily="2" charset="2"/>
              <a:buNone/>
              <a:defRPr/>
            </a:pPr>
            <a:r>
              <a:rPr lang="en-US" altLang="zh-TW" sz="2800" b="1" dirty="0" smtClean="0">
                <a:effectLst>
                  <a:outerShdw blurRad="38100" dist="38100" dir="2700000" algn="tl">
                    <a:srgbClr val="C0C0C0"/>
                  </a:outerShdw>
                </a:effectLst>
                <a:latin typeface="標楷體" pitchFamily="65" charset="-120"/>
                <a:ea typeface="標楷體" pitchFamily="65" charset="-120"/>
              </a:rPr>
              <a:t>A2</a:t>
            </a:r>
            <a:r>
              <a:rPr lang="zh-TW" altLang="zh-TW" sz="2800" b="1" dirty="0" smtClean="0">
                <a:effectLst>
                  <a:outerShdw blurRad="38100" dist="38100" dir="2700000" algn="tl">
                    <a:srgbClr val="C0C0C0"/>
                  </a:outerShdw>
                </a:effectLst>
                <a:latin typeface="標楷體" pitchFamily="65" charset="-120"/>
                <a:ea typeface="標楷體" pitchFamily="65" charset="-120"/>
              </a:rPr>
              <a:t>：</a:t>
            </a:r>
            <a:r>
              <a:rPr lang="en-US" altLang="zh-TW" sz="2800" b="1" dirty="0" smtClean="0">
                <a:effectLst>
                  <a:outerShdw blurRad="38100" dist="38100" dir="2700000" algn="tl">
                    <a:srgbClr val="C0C0C0"/>
                  </a:outerShdw>
                </a:effectLst>
                <a:latin typeface="標楷體" pitchFamily="65" charset="-120"/>
                <a:ea typeface="標楷體" pitchFamily="65" charset="-120"/>
              </a:rPr>
              <a:t/>
            </a:r>
            <a:br>
              <a:rPr lang="en-US" altLang="zh-TW" sz="2800" b="1" dirty="0" smtClean="0">
                <a:effectLst>
                  <a:outerShdw blurRad="38100" dist="38100" dir="2700000" algn="tl">
                    <a:srgbClr val="C0C0C0"/>
                  </a:outerShdw>
                </a:effectLst>
                <a:latin typeface="標楷體" pitchFamily="65" charset="-120"/>
                <a:ea typeface="標楷體" pitchFamily="65" charset="-120"/>
              </a:rPr>
            </a:br>
            <a:r>
              <a:rPr lang="zh-TW" altLang="zh-TW" sz="2800" b="1" dirty="0" smtClean="0">
                <a:effectLst>
                  <a:outerShdw blurRad="38100" dist="38100" dir="2700000" algn="tl">
                    <a:srgbClr val="C0C0C0"/>
                  </a:outerShdw>
                </a:effectLst>
                <a:latin typeface="標楷體" pitchFamily="65" charset="-120"/>
                <a:ea typeface="標楷體" pitchFamily="65" charset="-120"/>
              </a:rPr>
              <a:t>請託關說與查察之獎懲核定權責及程序係由各機關依公務人員考績法及相關規定辦理。又各機關辦理請託關說登錄與查察著有績效或違反規定，得依本獎懲處理原則第</a:t>
            </a:r>
            <a:r>
              <a:rPr lang="en-US" altLang="zh-TW" sz="2800" b="1" dirty="0" smtClean="0">
                <a:effectLst>
                  <a:outerShdw blurRad="38100" dist="38100" dir="2700000" algn="tl">
                    <a:srgbClr val="C0C0C0"/>
                  </a:outerShdw>
                </a:effectLst>
                <a:latin typeface="標楷體" pitchFamily="65" charset="-120"/>
                <a:ea typeface="標楷體" pitchFamily="65" charset="-120"/>
              </a:rPr>
              <a:t>5</a:t>
            </a:r>
            <a:r>
              <a:rPr lang="zh-TW" altLang="zh-TW" sz="2800" b="1" dirty="0" smtClean="0">
                <a:effectLst>
                  <a:outerShdw blurRad="38100" dist="38100" dir="2700000" algn="tl">
                    <a:srgbClr val="C0C0C0"/>
                  </a:outerShdw>
                </a:effectLst>
                <a:latin typeface="標楷體" pitchFamily="65" charset="-120"/>
                <a:ea typeface="標楷體" pitchFamily="65" charset="-120"/>
              </a:rPr>
              <a:t>點所定獎懲額度範圍核予獎懲。</a:t>
            </a:r>
            <a:endParaRPr lang="zh-TW" altLang="en-US" sz="2800" b="1" dirty="0" smtClean="0">
              <a:solidFill>
                <a:srgbClr val="10253F"/>
              </a:solidFill>
              <a:effectLst>
                <a:outerShdw blurRad="38100" dist="38100" dir="2700000" algn="tl">
                  <a:srgbClr val="C0C0C0"/>
                </a:outerShdw>
              </a:effectLst>
              <a:latin typeface="標楷體" pitchFamily="65" charset="-120"/>
              <a:ea typeface="標楷體" pitchFamily="65" charset="-120"/>
            </a:endParaRPr>
          </a:p>
        </p:txBody>
      </p:sp>
      <p:sp>
        <p:nvSpPr>
          <p:cNvPr id="39947" name="內容版面配置區 2"/>
          <p:cNvSpPr txBox="1">
            <a:spLocks/>
          </p:cNvSpPr>
          <p:nvPr/>
        </p:nvSpPr>
        <p:spPr bwMode="auto">
          <a:xfrm>
            <a:off x="749300" y="1479550"/>
            <a:ext cx="70040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t>
            </a:r>
            <a:r>
              <a:rPr kumimoji="0"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Q2</a:t>
            </a:r>
            <a:r>
              <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請託關說與查察之獎懲核定權責及</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br>
            <a:r>
              <a:rPr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程序為何</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獎懲額度為何</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endParaRPr kumimoji="0" lang="zh-TW" altLang="en-US" sz="2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2" name="圓角矩形 11"/>
          <p:cNvSpPr>
            <a:spLocks noChangeArrowheads="1"/>
          </p:cNvSpPr>
          <p:nvPr/>
        </p:nvSpPr>
        <p:spPr bwMode="auto">
          <a:xfrm>
            <a:off x="442193" y="359607"/>
            <a:ext cx="2643187" cy="621122"/>
          </a:xfrm>
          <a:prstGeom prst="roundRect">
            <a:avLst>
              <a:gd name="adj" fmla="val 16667"/>
            </a:avLst>
          </a:prstGeom>
          <a:gradFill>
            <a:gsLst>
              <a:gs pos="0">
                <a:srgbClr val="66FFCC"/>
              </a:gs>
              <a:gs pos="100000">
                <a:srgbClr val="00FFFF"/>
              </a:gs>
            </a:gsLst>
          </a:gra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b"/>
          <a:lstStyle/>
          <a:p>
            <a:pPr algn="ctr" eaLnBrk="1" hangingPunct="1">
              <a:defRPr/>
            </a:pPr>
            <a:r>
              <a:rPr kumimoji="0" lang="en-US" altLang="zh-TW" sz="3600" b="1" dirty="0">
                <a:solidFill>
                  <a:srgbClr val="0000FF"/>
                </a:solidFill>
                <a:effectLst>
                  <a:outerShdw blurRad="38100" dist="38100" dir="2700000" algn="tl">
                    <a:srgbClr val="000000"/>
                  </a:outerShdw>
                </a:effectLst>
                <a:latin typeface="Times New Roman" pitchFamily="18" charset="0"/>
                <a:ea typeface="標楷體" pitchFamily="65" charset="-120"/>
              </a:rPr>
              <a:t>Q&amp;A</a:t>
            </a:r>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群組 17"/>
          <p:cNvGrpSpPr>
            <a:grpSpLocks/>
          </p:cNvGrpSpPr>
          <p:nvPr/>
        </p:nvGrpSpPr>
        <p:grpSpPr bwMode="auto">
          <a:xfrm>
            <a:off x="539750" y="1341438"/>
            <a:ext cx="7945438" cy="1566862"/>
            <a:chOff x="1907704" y="1340768"/>
            <a:chExt cx="4752528" cy="1080120"/>
          </a:xfrm>
        </p:grpSpPr>
        <p:sp>
          <p:nvSpPr>
            <p:cNvPr id="16" name="圓角矩形 15"/>
            <p:cNvSpPr>
              <a:spLocks noChangeArrowheads="1"/>
            </p:cNvSpPr>
            <p:nvPr/>
          </p:nvSpPr>
          <p:spPr bwMode="auto">
            <a:xfrm>
              <a:off x="1907704" y="1340768"/>
              <a:ext cx="4752528" cy="1080120"/>
            </a:xfrm>
            <a:prstGeom prst="roundRect">
              <a:avLst>
                <a:gd name="adj" fmla="val 16667"/>
              </a:avLst>
            </a:prstGeom>
            <a:solidFill>
              <a:srgbClr val="C00000"/>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sp>
          <p:nvSpPr>
            <p:cNvPr id="17" name="圓角矩形 16"/>
            <p:cNvSpPr>
              <a:spLocks noChangeArrowheads="1"/>
            </p:cNvSpPr>
            <p:nvPr/>
          </p:nvSpPr>
          <p:spPr bwMode="auto">
            <a:xfrm>
              <a:off x="2095716" y="1377976"/>
              <a:ext cx="4319530" cy="1006799"/>
            </a:xfrm>
            <a:prstGeom prst="roundRect">
              <a:avLst>
                <a:gd name="adj" fmla="val 16667"/>
              </a:avLst>
            </a:prstGeom>
            <a:solidFill>
              <a:srgbClr val="FFCCCC"/>
            </a:solidFill>
            <a:ln w="9525" algn="ctr">
              <a:solidFill>
                <a:srgbClr val="F9F9F9"/>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kumimoji="0" lang="zh-TW" altLang="en-US">
                <a:solidFill>
                  <a:schemeClr val="dk1"/>
                </a:solidFill>
                <a:latin typeface="+mn-lt"/>
                <a:ea typeface="+mn-ea"/>
              </a:endParaRPr>
            </a:p>
          </p:txBody>
        </p:sp>
      </p:grpSp>
      <p:sp>
        <p:nvSpPr>
          <p:cNvPr id="2" name="圓角矩形 1"/>
          <p:cNvSpPr>
            <a:spLocks noChangeArrowheads="1"/>
          </p:cNvSpPr>
          <p:nvPr/>
        </p:nvSpPr>
        <p:spPr bwMode="auto">
          <a:xfrm>
            <a:off x="2195513" y="3357563"/>
            <a:ext cx="6289675" cy="2519362"/>
          </a:xfrm>
          <a:prstGeom prst="roundRect">
            <a:avLst>
              <a:gd name="adj" fmla="val 16667"/>
            </a:avLst>
          </a:prstGeom>
          <a:gradFill rotWithShape="1">
            <a:gsLst>
              <a:gs pos="0">
                <a:srgbClr val="FFE8C3"/>
              </a:gs>
              <a:gs pos="35001">
                <a:srgbClr val="FFEED4"/>
              </a:gs>
              <a:gs pos="100000">
                <a:srgbClr val="FFF8ED"/>
              </a:gs>
            </a:gsLst>
            <a:lin ang="16200000" scaled="1"/>
          </a:gradFill>
          <a:ln w="57150" algn="ctr">
            <a:solidFill>
              <a:srgbClr val="00FFFF"/>
            </a:solidFill>
            <a:round/>
            <a:headEnd/>
            <a:tailEnd/>
          </a:ln>
          <a:effectLst>
            <a:outerShdw blurRad="40000" dist="20000" dir="5400000" rotWithShape="0">
              <a:srgbClr val="000000">
                <a:alpha val="37999"/>
              </a:srgbClr>
            </a:outerShdw>
          </a:effectLst>
        </p:spPr>
        <p:txBody>
          <a:bodyPr anchor="ctr"/>
          <a:lstStyle/>
          <a:p>
            <a:pPr algn="ctr" eaLnBrk="1" hangingPunct="1">
              <a:defRPr/>
            </a:pPr>
            <a:endParaRPr lang="zh-TW" altLang="en-US">
              <a:solidFill>
                <a:schemeClr val="dk1"/>
              </a:solidFill>
              <a:latin typeface="+mn-lt"/>
              <a:ea typeface="+mn-ea"/>
            </a:endParaRPr>
          </a:p>
        </p:txBody>
      </p:sp>
      <p:sp>
        <p:nvSpPr>
          <p:cNvPr id="14" name="投影片編號版面配置區 5"/>
          <p:cNvSpPr txBox="1">
            <a:spLocks noGrp="1"/>
          </p:cNvSpPr>
          <p:nvPr/>
        </p:nvSpPr>
        <p:spPr>
          <a:xfrm>
            <a:off x="6524625" y="6467475"/>
            <a:ext cx="2133600" cy="365125"/>
          </a:xfrm>
          <a:prstGeom prst="rect">
            <a:avLst/>
          </a:prstGeom>
          <a:noFill/>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1200" smtClean="0">
                <a:solidFill>
                  <a:srgbClr val="898989"/>
                </a:solidFill>
              </a:rPr>
              <a:t>                                     </a:t>
            </a:r>
            <a:fld id="{F61E8AE0-F99D-42D5-80AB-9CA065F4E777}" type="slidenum">
              <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rPr>
              <a:pPr eaLnBrk="1" hangingPunct="1">
                <a:defRPr/>
              </a:pPr>
              <a:t>14</a:t>
            </a:fld>
            <a:endParaRPr lang="en-US" altLang="zh-TW"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2771775" y="3648075"/>
            <a:ext cx="5545138" cy="1936750"/>
          </a:xfrm>
          <a:extLst/>
        </p:spPr>
        <p:txBody>
          <a:bodyPr>
            <a:noAutofit/>
          </a:bodyPr>
          <a:lstStyle/>
          <a:p>
            <a:pPr marL="0" indent="0" eaLnBrk="1" hangingPunct="1">
              <a:buFont typeface="Wingdings" panose="05000000000000000000" pitchFamily="2" charset="2"/>
              <a:buNone/>
              <a:defRPr/>
            </a:pPr>
            <a:r>
              <a:rPr lang="en-US" altLang="zh-TW" sz="2800" b="1" dirty="0" smtClean="0">
                <a:effectLst>
                  <a:outerShdw blurRad="38100" dist="38100" dir="2700000" algn="tl">
                    <a:srgbClr val="C0C0C0"/>
                  </a:outerShdw>
                </a:effectLst>
                <a:latin typeface="標楷體" pitchFamily="65" charset="-120"/>
                <a:ea typeface="標楷體" pitchFamily="65" charset="-120"/>
              </a:rPr>
              <a:t>A3</a:t>
            </a:r>
            <a:r>
              <a:rPr lang="zh-TW" altLang="zh-TW" sz="2800" b="1" dirty="0" smtClean="0">
                <a:effectLst>
                  <a:outerShdw blurRad="38100" dist="38100" dir="2700000" algn="tl">
                    <a:srgbClr val="C0C0C0"/>
                  </a:outerShdw>
                </a:effectLst>
                <a:latin typeface="標楷體" pitchFamily="65" charset="-120"/>
                <a:ea typeface="標楷體" pitchFamily="65" charset="-120"/>
              </a:rPr>
              <a:t>：</a:t>
            </a:r>
            <a:r>
              <a:rPr lang="en-US" altLang="zh-TW" sz="2800" b="1" dirty="0" smtClean="0">
                <a:effectLst>
                  <a:outerShdw blurRad="38100" dist="38100" dir="2700000" algn="tl">
                    <a:srgbClr val="C0C0C0"/>
                  </a:outerShdw>
                </a:effectLst>
                <a:latin typeface="標楷體" pitchFamily="65" charset="-120"/>
                <a:ea typeface="標楷體" pitchFamily="65" charset="-120"/>
              </a:rPr>
              <a:t/>
            </a:r>
            <a:br>
              <a:rPr lang="en-US" altLang="zh-TW" sz="2800" b="1" dirty="0" smtClean="0">
                <a:effectLst>
                  <a:outerShdw blurRad="38100" dist="38100" dir="2700000" algn="tl">
                    <a:srgbClr val="C0C0C0"/>
                  </a:outerShdw>
                </a:effectLst>
                <a:latin typeface="標楷體" pitchFamily="65" charset="-120"/>
                <a:ea typeface="標楷體" pitchFamily="65" charset="-120"/>
              </a:rPr>
            </a:br>
            <a:r>
              <a:rPr lang="zh-TW" altLang="en-US" sz="2800" b="1" dirty="0" smtClean="0">
                <a:effectLst>
                  <a:outerShdw blurRad="38100" dist="38100" dir="2700000" algn="tl">
                    <a:srgbClr val="C0C0C0"/>
                  </a:outerShdw>
                </a:effectLst>
                <a:latin typeface="標楷體" pitchFamily="65" charset="-120"/>
                <a:ea typeface="標楷體" pitchFamily="65" charset="-120"/>
              </a:rPr>
              <a:t>各機關應依機關現行相關懲處規定辦理，並可依本獎懲處理原則第</a:t>
            </a:r>
            <a:r>
              <a:rPr lang="en-US" altLang="zh-TW" sz="2800" b="1" dirty="0" smtClean="0">
                <a:effectLst>
                  <a:outerShdw blurRad="38100" dist="38100" dir="2700000" algn="tl">
                    <a:srgbClr val="C0C0C0"/>
                  </a:outerShdw>
                </a:effectLst>
                <a:latin typeface="標楷體" pitchFamily="65" charset="-120"/>
                <a:ea typeface="標楷體" pitchFamily="65" charset="-120"/>
              </a:rPr>
              <a:t>5</a:t>
            </a:r>
            <a:r>
              <a:rPr lang="zh-TW" altLang="en-US" sz="2800" b="1" dirty="0" smtClean="0">
                <a:effectLst>
                  <a:outerShdw blurRad="38100" dist="38100" dir="2700000" algn="tl">
                    <a:srgbClr val="C0C0C0"/>
                  </a:outerShdw>
                </a:effectLst>
                <a:latin typeface="標楷體" pitchFamily="65" charset="-120"/>
                <a:ea typeface="標楷體" pitchFamily="65" charset="-120"/>
              </a:rPr>
              <a:t>點所訂懲處額度範圍進行懲處。</a:t>
            </a:r>
            <a:r>
              <a:rPr lang="zh-TW" altLang="en-US" sz="2800" dirty="0" smtClean="0">
                <a:latin typeface="標楷體" pitchFamily="65" charset="-120"/>
                <a:ea typeface="標楷體" pitchFamily="65" charset="-120"/>
              </a:rPr>
              <a:t> </a:t>
            </a:r>
          </a:p>
        </p:txBody>
      </p:sp>
      <p:sp>
        <p:nvSpPr>
          <p:cNvPr id="39947" name="內容版面配置區 2"/>
          <p:cNvSpPr txBox="1">
            <a:spLocks/>
          </p:cNvSpPr>
          <p:nvPr/>
        </p:nvSpPr>
        <p:spPr bwMode="auto">
          <a:xfrm>
            <a:off x="730250" y="1438275"/>
            <a:ext cx="73453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en-US" altLang="zh-TW" sz="2800" b="1" dirty="0" smtClean="0">
                <a:solidFill>
                  <a:srgbClr val="0000FF"/>
                </a:solidFill>
                <a:effectLst>
                  <a:outerShdw blurRad="38100" dist="38100" dir="2700000" algn="tl">
                    <a:srgbClr val="C0C0C0"/>
                  </a:outerShdw>
                </a:effectLst>
                <a:latin typeface="標楷體" pitchFamily="65" charset="-120"/>
                <a:ea typeface="標楷體" pitchFamily="65" charset="-120"/>
              </a:rPr>
              <a:t>Q3</a:t>
            </a:r>
            <a:r>
              <a:rPr kumimoji="0"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t>：</a:t>
            </a:r>
            <a: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t>本獎懲處理原則之規範對象就請託關</a:t>
            </a:r>
            <a:b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br>
            <a: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t>    說查察事件如發生未予登錄、登錄不</a:t>
            </a:r>
            <a:b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br>
            <a: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t>    實，有具體事證應如何處理</a:t>
            </a:r>
            <a:r>
              <a:rPr lang="en-US" altLang="zh-TW" sz="2800" b="1" dirty="0" smtClean="0">
                <a:solidFill>
                  <a:srgbClr val="0000FF"/>
                </a:solidFill>
                <a:effectLst>
                  <a:outerShdw blurRad="38100" dist="38100" dir="2700000" algn="tl">
                    <a:srgbClr val="C0C0C0"/>
                  </a:outerShdw>
                </a:effectLst>
                <a:latin typeface="標楷體" pitchFamily="65" charset="-120"/>
                <a:ea typeface="標楷體" pitchFamily="65" charset="-120"/>
              </a:rPr>
              <a:t>?</a:t>
            </a:r>
            <a:r>
              <a:rPr lang="zh-TW" altLang="en-US" sz="2800" b="1" dirty="0" smtClean="0">
                <a:solidFill>
                  <a:srgbClr val="0000FF"/>
                </a:solidFill>
                <a:effectLst>
                  <a:outerShdw blurRad="38100" dist="38100" dir="2700000" algn="tl">
                    <a:srgbClr val="C0C0C0"/>
                  </a:outerShdw>
                </a:effectLst>
                <a:latin typeface="標楷體" pitchFamily="65" charset="-120"/>
                <a:ea typeface="標楷體" pitchFamily="65" charset="-120"/>
              </a:rPr>
              <a:t>懲處額度</a:t>
            </a:r>
            <a:r>
              <a:rPr lang="en-US" altLang="zh-TW" sz="2800" b="1" dirty="0" smtClean="0">
                <a:solidFill>
                  <a:srgbClr val="0000FF"/>
                </a:solidFill>
                <a:effectLst>
                  <a:outerShdw blurRad="38100" dist="38100" dir="2700000" algn="tl">
                    <a:srgbClr val="C0C0C0"/>
                  </a:outerShdw>
                </a:effectLst>
                <a:latin typeface="標楷體" pitchFamily="65" charset="-120"/>
                <a:ea typeface="標楷體" pitchFamily="65" charset="-120"/>
              </a:rPr>
              <a:t>?</a:t>
            </a:r>
            <a:r>
              <a:rPr lang="en-US" altLang="zh-TW" dirty="0" smtClean="0"/>
              <a:t> </a:t>
            </a:r>
            <a:endParaRPr lang="zh-TW" altLang="en-US" dirty="0" smtClean="0"/>
          </a:p>
        </p:txBody>
      </p:sp>
      <p:sp>
        <p:nvSpPr>
          <p:cNvPr id="12" name="圓角矩形 11"/>
          <p:cNvSpPr>
            <a:spLocks noChangeArrowheads="1"/>
          </p:cNvSpPr>
          <p:nvPr/>
        </p:nvSpPr>
        <p:spPr bwMode="auto">
          <a:xfrm>
            <a:off x="442193" y="359607"/>
            <a:ext cx="2643187" cy="621122"/>
          </a:xfrm>
          <a:prstGeom prst="roundRect">
            <a:avLst>
              <a:gd name="adj" fmla="val 16667"/>
            </a:avLst>
          </a:prstGeom>
          <a:gradFill>
            <a:gsLst>
              <a:gs pos="0">
                <a:srgbClr val="66FFCC"/>
              </a:gs>
              <a:gs pos="100000">
                <a:srgbClr val="00FFFF"/>
              </a:gs>
            </a:gsLst>
          </a:gra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b"/>
          <a:lstStyle/>
          <a:p>
            <a:pPr algn="ctr" eaLnBrk="1" hangingPunct="1">
              <a:defRPr/>
            </a:pPr>
            <a:r>
              <a:rPr kumimoji="0" lang="en-US" altLang="zh-TW" sz="3600" b="1" dirty="0">
                <a:solidFill>
                  <a:srgbClr val="0000FF"/>
                </a:solidFill>
                <a:effectLst>
                  <a:outerShdw blurRad="38100" dist="38100" dir="2700000" algn="tl">
                    <a:srgbClr val="000000"/>
                  </a:outerShdw>
                </a:effectLst>
                <a:latin typeface="Times New Roman" pitchFamily="18" charset="0"/>
                <a:ea typeface="標楷體" pitchFamily="65" charset="-120"/>
              </a:rPr>
              <a:t>Q&amp;A</a:t>
            </a:r>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0BAEBEC6-5DC1-448C-8B23-F1708E78C990}"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15</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37894" name="群組 17"/>
          <p:cNvGrpSpPr>
            <a:grpSpLocks/>
          </p:cNvGrpSpPr>
          <p:nvPr/>
        </p:nvGrpSpPr>
        <p:grpSpPr bwMode="auto">
          <a:xfrm>
            <a:off x="363538" y="1276350"/>
            <a:ext cx="8429625" cy="3729038"/>
            <a:chOff x="1907704" y="1340768"/>
            <a:chExt cx="4752528" cy="1080120"/>
          </a:xfrm>
        </p:grpSpPr>
        <p:sp>
          <p:nvSpPr>
            <p:cNvPr id="7" name="圓角矩形 6"/>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9" name="圓角矩形 8"/>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20484" name="內容版面配置區 2"/>
          <p:cNvSpPr>
            <a:spLocks noGrp="1"/>
          </p:cNvSpPr>
          <p:nvPr>
            <p:ph idx="4294967295"/>
          </p:nvPr>
        </p:nvSpPr>
        <p:spPr>
          <a:xfrm>
            <a:off x="1033463" y="1844675"/>
            <a:ext cx="7088187" cy="2801938"/>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條文內容：</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公務員廉政倫理規範第</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點第</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款及第</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a:t>
            </a: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群組 17"/>
          <p:cNvGrpSpPr>
            <a:grpSpLocks/>
          </p:cNvGrpSpPr>
          <p:nvPr/>
        </p:nvGrpSpPr>
        <p:grpSpPr bwMode="auto">
          <a:xfrm>
            <a:off x="515938" y="1341438"/>
            <a:ext cx="8429625" cy="3714750"/>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927"/>
              <a:ext cx="4320236" cy="1008112"/>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D4D444CB-9948-4D20-8F2C-12965B1C26C0}"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16</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1508" name="內容版面配置區 2"/>
          <p:cNvSpPr>
            <a:spLocks noGrp="1"/>
          </p:cNvSpPr>
          <p:nvPr>
            <p:ph idx="4294967295"/>
          </p:nvPr>
        </p:nvSpPr>
        <p:spPr>
          <a:xfrm>
            <a:off x="1052513" y="1628775"/>
            <a:ext cx="7356475" cy="3024188"/>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定義：</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指其內容涉及本機關（構）或所屬機關（構）業務具體事項之決定、執行或不執行，且因該事項之決定、執行或不執行致有違法或不當而影響特定權利義務之虞。</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群組 17"/>
          <p:cNvGrpSpPr>
            <a:grpSpLocks/>
          </p:cNvGrpSpPr>
          <p:nvPr/>
        </p:nvGrpSpPr>
        <p:grpSpPr bwMode="auto">
          <a:xfrm>
            <a:off x="515938"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9F6575DE-FAA6-4187-8F11-E84A23B537DF}"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17</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2532" name="內容版面配置區 2"/>
          <p:cNvSpPr>
            <a:spLocks noGrp="1"/>
          </p:cNvSpPr>
          <p:nvPr>
            <p:ph idx="4294967295"/>
          </p:nvPr>
        </p:nvSpPr>
        <p:spPr>
          <a:xfrm>
            <a:off x="1185863" y="2093913"/>
            <a:ext cx="7088187" cy="2055812"/>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處理程序：</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應於</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日內簽報其長官並知會政風機構（詳請託關說流程圖</a:t>
            </a:r>
            <a:r>
              <a:rPr lang="zh-TW" altLang="en-US"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，如下頁</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群組 17"/>
          <p:cNvGrpSpPr>
            <a:grpSpLocks/>
          </p:cNvGrpSpPr>
          <p:nvPr/>
        </p:nvGrpSpPr>
        <p:grpSpPr bwMode="auto">
          <a:xfrm>
            <a:off x="817563" y="1247775"/>
            <a:ext cx="7224712" cy="842963"/>
            <a:chOff x="1907704" y="1340768"/>
            <a:chExt cx="4752528" cy="1080120"/>
          </a:xfrm>
        </p:grpSpPr>
        <p:sp>
          <p:nvSpPr>
            <p:cNvPr id="11" name="圓角矩形 10"/>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2" name="圓角矩形 11"/>
            <p:cNvSpPr>
              <a:spLocks noChangeArrowheads="1"/>
            </p:cNvSpPr>
            <p:nvPr/>
          </p:nvSpPr>
          <p:spPr bwMode="auto">
            <a:xfrm>
              <a:off x="2097763" y="1387553"/>
              <a:ext cx="4320195" cy="1006890"/>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BCC5B9BE-72BF-42DE-A02F-7A9BC370F362}"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18</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pic>
        <p:nvPicPr>
          <p:cNvPr id="40964" name="資料庫圖表 3"/>
          <p:cNvPicPr>
            <a:picLocks noChangeArrowheads="1"/>
          </p:cNvPicPr>
          <p:nvPr/>
        </p:nvPicPr>
        <p:blipFill>
          <a:blip r:embed="rId2">
            <a:extLst>
              <a:ext uri="{28A0092B-C50C-407E-A947-70E740481C1C}">
                <a14:useLocalDpi xmlns:a14="http://schemas.microsoft.com/office/drawing/2010/main" val="0"/>
              </a:ext>
            </a:extLst>
          </a:blip>
          <a:srcRect t="-2402" b="-11887"/>
          <a:stretch>
            <a:fillRect/>
          </a:stretch>
        </p:blipFill>
        <p:spPr bwMode="auto">
          <a:xfrm>
            <a:off x="1030288" y="2205038"/>
            <a:ext cx="6858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矩形 1"/>
          <p:cNvSpPr>
            <a:spLocks noChangeArrowheads="1"/>
          </p:cNvSpPr>
          <p:nvPr/>
        </p:nvSpPr>
        <p:spPr bwMode="auto">
          <a:xfrm>
            <a:off x="2538413" y="1384300"/>
            <a:ext cx="4289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zh-TW" sz="3200" b="1">
                <a:solidFill>
                  <a:srgbClr val="6600FF"/>
                </a:solidFill>
                <a:latin typeface="標楷體" panose="03000509000000000000" pitchFamily="65" charset="-120"/>
                <a:ea typeface="標楷體" panose="03000509000000000000" pitchFamily="65" charset="-120"/>
              </a:rPr>
              <a:t>請託關說事件處理程序</a:t>
            </a:r>
            <a:endParaRPr lang="zh-TW" altLang="zh-TW" sz="3200">
              <a:solidFill>
                <a:srgbClr val="6600FF"/>
              </a:solidFill>
              <a:latin typeface="標楷體" panose="03000509000000000000" pitchFamily="65" charset="-120"/>
              <a:ea typeface="標楷體" panose="03000509000000000000" pitchFamily="65" charset="-120"/>
            </a:endParaRPr>
          </a:p>
        </p:txBody>
      </p:sp>
      <p:sp>
        <p:nvSpPr>
          <p:cNvPr id="7" name="圓角矩形 6"/>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8" name="矩形 7"/>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69370E15-A412-42CA-BA89-5405C1181AA0}"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19</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3556" name="內容版面配置區 2"/>
          <p:cNvSpPr>
            <a:spLocks noGrp="1"/>
          </p:cNvSpPr>
          <p:nvPr>
            <p:ph idx="4294967295"/>
          </p:nvPr>
        </p:nvSpPr>
        <p:spPr>
          <a:xfrm>
            <a:off x="1595438" y="1989138"/>
            <a:ext cx="6505575" cy="2801937"/>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案例：</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某違建之暫緩拆除</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591300"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302619E6-716B-4D2C-AB24-E0FAE205AEFA}"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3" name="圓角矩形 12"/>
          <p:cNvSpPr>
            <a:spLocks noChangeArrowheads="1"/>
          </p:cNvSpPr>
          <p:nvPr/>
        </p:nvSpPr>
        <p:spPr bwMode="auto">
          <a:xfrm>
            <a:off x="1981200" y="1450975"/>
            <a:ext cx="6305550" cy="3887788"/>
          </a:xfrm>
          <a:prstGeom prst="roundRect">
            <a:avLst>
              <a:gd name="adj" fmla="val 16667"/>
            </a:avLst>
          </a:prstGeom>
          <a:solidFill>
            <a:srgbClr val="800080"/>
          </a:solidFill>
          <a:ln>
            <a:noFill/>
          </a:ln>
          <a:effectLst>
            <a:outerShdw blurRad="50800" dist="50800" dir="5400000" algn="ctr" rotWithShape="0">
              <a:schemeClr val="bg2">
                <a:lumMod val="40000"/>
                <a:lumOff val="60000"/>
              </a:schemeClr>
            </a:outerShdw>
          </a:effectLst>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281238" y="1603375"/>
            <a:ext cx="5730875" cy="3625850"/>
          </a:xfrm>
          <a:prstGeom prst="roundRect">
            <a:avLst>
              <a:gd name="adj" fmla="val 16667"/>
            </a:avLst>
          </a:prstGeom>
          <a:gradFill rotWithShape="1">
            <a:gsLst>
              <a:gs pos="0">
                <a:srgbClr val="FFFFFF"/>
              </a:gs>
              <a:gs pos="100000">
                <a:schemeClr val="tx2">
                  <a:lumMod val="20000"/>
                  <a:lumOff val="80000"/>
                </a:schemeClr>
              </a:gs>
            </a:gsLst>
            <a:path path="shape">
              <a:fillToRect l="50000" t="50000" r="50000" b="50000"/>
            </a:path>
          </a:gradFill>
          <a:ln>
            <a:noFill/>
          </a:ln>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0" name="圓角矩形 9"/>
          <p:cNvSpPr>
            <a:spLocks noChangeArrowheads="1"/>
          </p:cNvSpPr>
          <p:nvPr/>
        </p:nvSpPr>
        <p:spPr bwMode="auto">
          <a:xfrm>
            <a:off x="346224" y="403140"/>
            <a:ext cx="2641600" cy="571500"/>
          </a:xfrm>
          <a:prstGeom prst="roundRect">
            <a:avLst>
              <a:gd name="adj" fmla="val 16667"/>
            </a:avLst>
          </a:prstGeom>
          <a:solidFill>
            <a:srgbClr val="0000FF"/>
          </a:solidFill>
          <a:ln>
            <a:solidFill>
              <a:srgbClr val="C00000"/>
            </a:solid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4101" name="內容版面配置區 2"/>
          <p:cNvSpPr>
            <a:spLocks noGrp="1"/>
          </p:cNvSpPr>
          <p:nvPr>
            <p:ph idx="4294967295"/>
          </p:nvPr>
        </p:nvSpPr>
        <p:spPr>
          <a:xfrm>
            <a:off x="2741613" y="1736725"/>
            <a:ext cx="5507037" cy="3279775"/>
          </a:xfrm>
        </p:spPr>
        <p:txBody>
          <a:bodyPr/>
          <a:lstStyle/>
          <a:p>
            <a:pPr eaLnBrk="1" hangingPunct="1">
              <a:defRPr/>
            </a:pPr>
            <a:r>
              <a:rPr lang="zh-TW" altLang="en-US" b="1" dirty="0" smtClean="0">
                <a:effectLst>
                  <a:outerShdw blurRad="38100" dist="38100" dir="2700000" algn="tl">
                    <a:srgbClr val="C0C0C0"/>
                  </a:outerShdw>
                </a:effectLst>
                <a:latin typeface="標楷體" pitchFamily="65" charset="-120"/>
                <a:ea typeface="標楷體" pitchFamily="65" charset="-120"/>
              </a:rPr>
              <a:t>立法背景</a:t>
            </a:r>
            <a:endParaRPr lang="en-US" altLang="zh-TW" b="1" dirty="0" smtClean="0">
              <a:effectLst>
                <a:outerShdw blurRad="38100" dist="38100" dir="2700000" algn="tl">
                  <a:srgbClr val="C0C0C0"/>
                </a:outerShdw>
              </a:effectLst>
              <a:latin typeface="標楷體" pitchFamily="65" charset="-120"/>
              <a:ea typeface="標楷體" pitchFamily="65" charset="-120"/>
            </a:endParaRPr>
          </a:p>
          <a:p>
            <a:pPr eaLnBrk="1" hangingPunct="1">
              <a:defRPr/>
            </a:pPr>
            <a:r>
              <a:rPr lang="zh-TW" altLang="en-US" b="1" dirty="0" smtClean="0">
                <a:effectLst>
                  <a:outerShdw blurRad="38100" dist="38100" dir="2700000" algn="tl">
                    <a:srgbClr val="C0C0C0"/>
                  </a:outerShdw>
                </a:effectLst>
                <a:latin typeface="標楷體" pitchFamily="65" charset="-120"/>
                <a:ea typeface="標楷體" pitchFamily="65" charset="-120"/>
              </a:rPr>
              <a:t>立法目的</a:t>
            </a:r>
            <a:endParaRPr lang="en-US" altLang="zh-TW" b="1" dirty="0" smtClean="0">
              <a:effectLst>
                <a:outerShdw blurRad="38100" dist="38100" dir="2700000" algn="tl">
                  <a:srgbClr val="C0C0C0"/>
                </a:outerShdw>
              </a:effectLst>
              <a:latin typeface="標楷體" pitchFamily="65" charset="-120"/>
              <a:ea typeface="標楷體" pitchFamily="65" charset="-120"/>
            </a:endParaRPr>
          </a:p>
          <a:p>
            <a:pPr eaLnBrk="1" hangingPunct="1">
              <a:defRPr/>
            </a:pPr>
            <a:r>
              <a:rPr lang="zh-TW" altLang="en-US" b="1" dirty="0" smtClean="0">
                <a:effectLst>
                  <a:outerShdw blurRad="38100" dist="38100" dir="2700000" algn="tl">
                    <a:srgbClr val="C0C0C0"/>
                  </a:outerShdw>
                </a:effectLst>
                <a:latin typeface="標楷體" pitchFamily="65" charset="-120"/>
                <a:ea typeface="標楷體" pitchFamily="65" charset="-120"/>
              </a:rPr>
              <a:t>獎懲原則</a:t>
            </a:r>
            <a:endParaRPr lang="en-US" altLang="zh-TW" b="1" dirty="0" smtClean="0">
              <a:effectLst>
                <a:outerShdw blurRad="38100" dist="38100" dir="2700000" algn="tl">
                  <a:srgbClr val="C0C0C0"/>
                </a:outerShdw>
              </a:effectLst>
              <a:latin typeface="標楷體" pitchFamily="65" charset="-120"/>
              <a:ea typeface="標楷體" pitchFamily="65" charset="-120"/>
            </a:endParaRPr>
          </a:p>
          <a:p>
            <a:pPr eaLnBrk="1" hangingPunct="1">
              <a:defRPr/>
            </a:pPr>
            <a:r>
              <a:rPr lang="en-US" altLang="zh-TW" b="1" dirty="0" smtClean="0">
                <a:effectLst>
                  <a:outerShdw blurRad="38100" dist="38100" dir="2700000" algn="tl">
                    <a:srgbClr val="C0C0C0"/>
                  </a:outerShdw>
                </a:effectLst>
                <a:latin typeface="標楷體" pitchFamily="65" charset="-120"/>
                <a:ea typeface="標楷體" pitchFamily="65" charset="-120"/>
              </a:rPr>
              <a:t>Q&amp;A</a:t>
            </a:r>
          </a:p>
          <a:p>
            <a:pPr eaLnBrk="1" hangingPunct="1">
              <a:defRPr/>
            </a:pPr>
            <a:r>
              <a:rPr lang="zh-TW" altLang="en-US" b="1" dirty="0" smtClean="0">
                <a:effectLst>
                  <a:outerShdw blurRad="38100" dist="38100" dir="2700000" algn="tl">
                    <a:srgbClr val="C0C0C0"/>
                  </a:outerShdw>
                </a:effectLst>
                <a:latin typeface="標楷體" pitchFamily="65" charset="-120"/>
                <a:ea typeface="標楷體" pitchFamily="65" charset="-120"/>
              </a:rPr>
              <a:t>案例分享</a:t>
            </a:r>
            <a:endParaRPr lang="en-US" altLang="zh-TW" b="1" dirty="0" smtClean="0">
              <a:effectLst>
                <a:outerShdw blurRad="38100" dist="38100" dir="2700000" algn="tl">
                  <a:srgbClr val="C0C0C0"/>
                </a:outerShdw>
              </a:effectLst>
              <a:latin typeface="標楷體" pitchFamily="65" charset="-120"/>
              <a:ea typeface="標楷體" pitchFamily="65" charset="-120"/>
            </a:endParaRPr>
          </a:p>
          <a:p>
            <a:pPr eaLnBrk="1" hangingPunct="1">
              <a:defRPr/>
            </a:pPr>
            <a:r>
              <a:rPr lang="zh-TW" altLang="en-US" b="1" dirty="0" smtClean="0">
                <a:effectLst>
                  <a:outerShdw blurRad="38100" dist="38100" dir="2700000" algn="tl">
                    <a:srgbClr val="C0C0C0"/>
                  </a:outerShdw>
                </a:effectLst>
                <a:latin typeface="標楷體" pitchFamily="65" charset="-120"/>
                <a:ea typeface="標楷體" pitchFamily="65" charset="-120"/>
              </a:rPr>
              <a:t>結語</a:t>
            </a:r>
            <a:endParaRPr lang="en-US" altLang="zh-TW" b="1" dirty="0" smtClean="0">
              <a:effectLst>
                <a:outerShdw blurRad="38100" dist="38100" dir="2700000" algn="tl">
                  <a:srgbClr val="C0C0C0"/>
                </a:outerShdw>
              </a:effectLst>
              <a:latin typeface="標楷體" pitchFamily="65" charset="-120"/>
              <a:ea typeface="標楷體" pitchFamily="65" charset="-120"/>
            </a:endParaRPr>
          </a:p>
        </p:txBody>
      </p:sp>
      <p:sp>
        <p:nvSpPr>
          <p:cNvPr id="8" name="矩形 7"/>
          <p:cNvSpPr/>
          <p:nvPr/>
        </p:nvSpPr>
        <p:spPr>
          <a:xfrm>
            <a:off x="840894" y="424201"/>
            <a:ext cx="150019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6">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大綱</a:t>
            </a:r>
          </a:p>
        </p:txBody>
      </p:sp>
    </p:spTree>
  </p:cSld>
  <p:clrMapOvr>
    <a:masterClrMapping/>
  </p:clrMapOvr>
  <p:transition spd="slow">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14902BFA-937A-4E65-827D-C2D3030C448A}"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20</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4580" name="內容版面配置區 2"/>
          <p:cNvSpPr>
            <a:spLocks noGrp="1"/>
          </p:cNvSpPr>
          <p:nvPr>
            <p:ph idx="4294967295"/>
          </p:nvPr>
        </p:nvSpPr>
        <p:spPr>
          <a:xfrm>
            <a:off x="960438" y="1697038"/>
            <a:ext cx="7397750" cy="2938462"/>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情境內容：</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老王為避免自家頂樓加蓋違建被拆除，向承辦本案業務之建築管理機關公務員小張拜託，希冀免於拆除。</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63054173-C1FC-470D-9CA1-32D2C96B0944}"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21</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5604" name="內容版面配置區 2"/>
          <p:cNvSpPr>
            <a:spLocks noGrp="1"/>
          </p:cNvSpPr>
          <p:nvPr>
            <p:ph idx="4294967295"/>
          </p:nvPr>
        </p:nvSpPr>
        <p:spPr>
          <a:xfrm>
            <a:off x="996950" y="1844675"/>
            <a:ext cx="7326313" cy="2801938"/>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案例重點：</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老王向小張請求內容，係屬個案，其內容業涉及具體業務內容，已屬請託關說範疇。</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0A2B549E-3C75-4D4E-9974-774116685CB2}"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22</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6628" name="內容版面配置區 2"/>
          <p:cNvSpPr>
            <a:spLocks noGrp="1"/>
          </p:cNvSpPr>
          <p:nvPr>
            <p:ph idx="4294967295"/>
          </p:nvPr>
        </p:nvSpPr>
        <p:spPr>
          <a:xfrm>
            <a:off x="846138" y="1785938"/>
            <a:ext cx="6389687" cy="1427162"/>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問題解析：</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4B0E06C9-1ABF-4527-AF7A-F10393963BF3}"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23</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7652" name="內容版面配置區 2"/>
          <p:cNvSpPr>
            <a:spLocks noGrp="1"/>
          </p:cNvSpPr>
          <p:nvPr>
            <p:ph idx="4294967295"/>
          </p:nvPr>
        </p:nvSpPr>
        <p:spPr>
          <a:xfrm>
            <a:off x="993775" y="1731963"/>
            <a:ext cx="7088188" cy="3168650"/>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a:t>
            </a: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小張係公務員，因為業務之決定、執行或不執行，將使得老王受有利或不利之影響，二人之間屬「與其職務有利害關係者」。</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6F86B304-3B56-424B-B1A4-A3DF080AE509}"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24</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8676" name="內容版面配置區 2"/>
          <p:cNvSpPr>
            <a:spLocks noGrp="1"/>
          </p:cNvSpPr>
          <p:nvPr>
            <p:ph idx="4294967295"/>
          </p:nvPr>
        </p:nvSpPr>
        <p:spPr>
          <a:xfrm>
            <a:off x="1042988" y="1651000"/>
            <a:ext cx="7088187" cy="3030538"/>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B.</a:t>
            </a: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老王的要求（拜託），係具體個案，會因為小張的決定執行與否，而影響其權利，屬本規範之請託關說態樣。</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群組 17"/>
          <p:cNvGrpSpPr>
            <a:grpSpLocks/>
          </p:cNvGrpSpPr>
          <p:nvPr/>
        </p:nvGrpSpPr>
        <p:grpSpPr bwMode="auto">
          <a:xfrm>
            <a:off x="323850" y="1268413"/>
            <a:ext cx="8429625" cy="3729037"/>
            <a:chOff x="1907704" y="1340768"/>
            <a:chExt cx="4752528" cy="1080120"/>
          </a:xfrm>
        </p:grpSpPr>
        <p:sp>
          <p:nvSpPr>
            <p:cNvPr id="14" name="圓角矩形 13"/>
            <p:cNvSpPr>
              <a:spLocks noChangeArrowheads="1"/>
            </p:cNvSpPr>
            <p:nvPr/>
          </p:nvSpPr>
          <p:spPr bwMode="auto">
            <a:xfrm>
              <a:off x="1907704" y="1340768"/>
              <a:ext cx="4752528" cy="1080120"/>
            </a:xfrm>
            <a:prstGeom prst="roundRect">
              <a:avLst>
                <a:gd name="adj" fmla="val 16667"/>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 name="圓角矩形 14"/>
            <p:cNvSpPr>
              <a:spLocks noChangeArrowheads="1"/>
            </p:cNvSpPr>
            <p:nvPr/>
          </p:nvSpPr>
          <p:spPr bwMode="auto">
            <a:xfrm>
              <a:off x="2097447" y="1386750"/>
              <a:ext cx="4320236" cy="1007928"/>
            </a:xfrm>
            <a:prstGeom prst="roundRect">
              <a:avLst>
                <a:gd name="adj" fmla="val 16667"/>
              </a:avLst>
            </a:prstGeom>
            <a:gradFill rotWithShape="1">
              <a:gsLst>
                <a:gs pos="0">
                  <a:srgbClr val="FFFFFF"/>
                </a:gs>
                <a:gs pos="100000">
                  <a:schemeClr val="accent2">
                    <a:lumMod val="20000"/>
                    <a:lumOff val="80000"/>
                  </a:scheme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ED971758-8795-45B2-9BE8-6A16565C4B2D}"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25</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29700" name="內容版面配置區 2"/>
          <p:cNvSpPr>
            <a:spLocks noGrp="1"/>
          </p:cNvSpPr>
          <p:nvPr>
            <p:ph idx="4294967295"/>
          </p:nvPr>
        </p:nvSpPr>
        <p:spPr>
          <a:xfrm>
            <a:off x="1042988" y="1671638"/>
            <a:ext cx="7088187" cy="2992437"/>
          </a:xfrm>
        </p:spPr>
        <p:txBody>
          <a:bodyPr/>
          <a:lstStyle/>
          <a:p>
            <a:pPr>
              <a:defRPr/>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a:t>
            </a:r>
          </a:p>
          <a:p>
            <a:pPr>
              <a:defRPr/>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小張應於知悉之日起</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日內，簽報長官說明並向政風單位報備，且應依法辦理，不得因請託關說而為違法之處理。</a:t>
            </a:r>
          </a:p>
        </p:txBody>
      </p:sp>
      <p:sp>
        <p:nvSpPr>
          <p:cNvPr id="11" name="圓角矩形 10"/>
          <p:cNvSpPr>
            <a:spLocks noChangeArrowheads="1"/>
          </p:cNvSpPr>
          <p:nvPr/>
        </p:nvSpPr>
        <p:spPr bwMode="auto">
          <a:xfrm>
            <a:off x="403225" y="485775"/>
            <a:ext cx="2643188" cy="571500"/>
          </a:xfrm>
          <a:prstGeom prst="roundRect">
            <a:avLst>
              <a:gd name="adj" fmla="val 16667"/>
            </a:avLst>
          </a:prstGeom>
          <a:solidFill>
            <a:srgbClr val="FF0066"/>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2" name="矩形 11"/>
          <p:cNvSpPr/>
          <p:nvPr/>
        </p:nvSpPr>
        <p:spPr>
          <a:xfrm>
            <a:off x="834106" y="4755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635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案例分享</a:t>
            </a:r>
          </a:p>
        </p:txBody>
      </p:sp>
    </p:spTree>
  </p:cSld>
  <p:clrMapOvr>
    <a:masterClrMapping/>
  </p:clrMapOvr>
  <p:transition spd="slow">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542088"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9A52F20B-BA14-4B51-8482-7C4A2B89BF1D}"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26</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4" name="圓角矩形 3"/>
          <p:cNvSpPr>
            <a:spLocks noChangeArrowheads="1"/>
          </p:cNvSpPr>
          <p:nvPr/>
        </p:nvSpPr>
        <p:spPr bwMode="auto">
          <a:xfrm>
            <a:off x="404815" y="733643"/>
            <a:ext cx="2643187" cy="661770"/>
          </a:xfrm>
          <a:prstGeom prst="roundRect">
            <a:avLst>
              <a:gd name="adj" fmla="val 16667"/>
            </a:avLst>
          </a:prstGeom>
          <a:solidFill>
            <a:srgbClr val="FF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5" name="矩形 4"/>
          <p:cNvSpPr/>
          <p:nvPr/>
        </p:nvSpPr>
        <p:spPr>
          <a:xfrm>
            <a:off x="257036" y="727565"/>
            <a:ext cx="2895787" cy="646331"/>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3600" b="1" dirty="0">
                <a:ln w="0" cmpd="sng">
                  <a:noFill/>
                  <a:prstDash val="solid"/>
                </a:ln>
                <a:solidFill>
                  <a:schemeClr val="bg1">
                    <a:lumMod val="95000"/>
                  </a:schemeClr>
                </a:solidFill>
                <a:effectLst>
                  <a:glow rad="139700">
                    <a:schemeClr val="accent5">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結  語</a:t>
            </a:r>
          </a:p>
        </p:txBody>
      </p:sp>
      <p:grpSp>
        <p:nvGrpSpPr>
          <p:cNvPr id="49159" name="Group 11"/>
          <p:cNvGrpSpPr>
            <a:grpSpLocks/>
          </p:cNvGrpSpPr>
          <p:nvPr/>
        </p:nvGrpSpPr>
        <p:grpSpPr bwMode="auto">
          <a:xfrm>
            <a:off x="1749425" y="1395413"/>
            <a:ext cx="1584325" cy="1579562"/>
            <a:chOff x="1102" y="879"/>
            <a:chExt cx="998" cy="995"/>
          </a:xfrm>
        </p:grpSpPr>
        <p:pic>
          <p:nvPicPr>
            <p:cNvPr id="49162" name="向右箭號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 y="879"/>
              <a:ext cx="998"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 Box 6"/>
            <p:cNvSpPr txBox="1">
              <a:spLocks noChangeArrowheads="1"/>
            </p:cNvSpPr>
            <p:nvPr/>
          </p:nvSpPr>
          <p:spPr bwMode="auto">
            <a:xfrm rot="2673426">
              <a:off x="1252" y="1234"/>
              <a:ext cx="66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endParaRPr kumimoji="0" lang="zh-TW" altLang="en-US" sz="1800">
                <a:solidFill>
                  <a:srgbClr val="FFFFFF"/>
                </a:solidFill>
                <a:latin typeface="Calibri" panose="020F0502020204030204" pitchFamily="34" charset="0"/>
              </a:endParaRPr>
            </a:p>
          </p:txBody>
        </p:sp>
      </p:grpSp>
      <p:sp>
        <p:nvSpPr>
          <p:cNvPr id="18" name="圓角矩形 17"/>
          <p:cNvSpPr>
            <a:spLocks noChangeArrowheads="1"/>
          </p:cNvSpPr>
          <p:nvPr/>
        </p:nvSpPr>
        <p:spPr bwMode="auto">
          <a:xfrm>
            <a:off x="3048000" y="2517775"/>
            <a:ext cx="5327650" cy="2376488"/>
          </a:xfrm>
          <a:prstGeom prst="roundRect">
            <a:avLst>
              <a:gd name="adj" fmla="val 16667"/>
            </a:avLst>
          </a:prstGeom>
          <a:solidFill>
            <a:srgbClr val="92D050"/>
          </a:solidFill>
          <a:ln w="76200" cmpd="tri" algn="ctr">
            <a:solidFill>
              <a:srgbClr val="800080"/>
            </a:solidFill>
            <a:round/>
            <a:headEnd/>
            <a:tailEnd/>
          </a:ln>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5367" name="文字方塊 19"/>
          <p:cNvSpPr txBox="1">
            <a:spLocks noChangeArrowheads="1"/>
          </p:cNvSpPr>
          <p:nvPr/>
        </p:nvSpPr>
        <p:spPr bwMode="auto">
          <a:xfrm>
            <a:off x="3465513" y="2874963"/>
            <a:ext cx="46085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zh-TW" altLang="en-US" sz="4800" b="1" dirty="0" smtClean="0">
                <a:solidFill>
                  <a:srgbClr val="6600FF"/>
                </a:solidFill>
                <a:effectLst>
                  <a:outerShdw blurRad="38100" dist="38100" dir="2700000" algn="tl">
                    <a:srgbClr val="C0C0C0"/>
                  </a:outerShdw>
                </a:effectLst>
                <a:latin typeface="標楷體" pitchFamily="65" charset="-120"/>
                <a:ea typeface="標楷體" pitchFamily="65" charset="-120"/>
              </a:rPr>
              <a:t>關說登錄要及時  </a:t>
            </a:r>
            <a:endParaRPr kumimoji="0" lang="en-US" altLang="zh-TW" sz="4800" b="1" dirty="0" smtClean="0">
              <a:solidFill>
                <a:srgbClr val="6600FF"/>
              </a:solidFill>
              <a:effectLst>
                <a:outerShdw blurRad="38100" dist="38100" dir="2700000" algn="tl">
                  <a:srgbClr val="C0C0C0"/>
                </a:outerShdw>
              </a:effectLst>
              <a:latin typeface="標楷體" pitchFamily="65" charset="-120"/>
              <a:ea typeface="標楷體" pitchFamily="65" charset="-120"/>
            </a:endParaRPr>
          </a:p>
          <a:p>
            <a:pPr eaLnBrk="1" hangingPunct="1">
              <a:defRPr/>
            </a:pPr>
            <a:r>
              <a:rPr kumimoji="0" lang="zh-TW" altLang="en-US" sz="4800" b="1" dirty="0" smtClean="0">
                <a:solidFill>
                  <a:srgbClr val="6600FF"/>
                </a:solidFill>
                <a:effectLst>
                  <a:outerShdw blurRad="38100" dist="38100" dir="2700000" algn="tl">
                    <a:srgbClr val="C0C0C0"/>
                  </a:outerShdw>
                </a:effectLst>
                <a:latin typeface="標楷體" pitchFamily="65" charset="-120"/>
                <a:ea typeface="標楷體" pitchFamily="65" charset="-120"/>
              </a:rPr>
              <a:t>權益保障永常在</a:t>
            </a: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10-照片及影音\102請託關說宣導影片\珍環外傳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04813"/>
            <a:ext cx="6121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矩形 1"/>
          <p:cNvSpPr>
            <a:spLocks noChangeArrowheads="1"/>
          </p:cNvSpPr>
          <p:nvPr/>
        </p:nvSpPr>
        <p:spPr bwMode="auto">
          <a:xfrm>
            <a:off x="2195513" y="5732463"/>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2800" b="1"/>
              <a:t>請託關說宣導</a:t>
            </a:r>
            <a:r>
              <a:rPr lang="en-US" altLang="zh-TW" sz="2800" b="1"/>
              <a:t>-</a:t>
            </a:r>
            <a:r>
              <a:rPr lang="zh-TW" altLang="en-US" sz="2800" b="1"/>
              <a:t>珍環外傳之步步關說</a:t>
            </a:r>
          </a:p>
        </p:txBody>
      </p:sp>
      <p:pic>
        <p:nvPicPr>
          <p:cNvPr id="3" name="102請託關說宣導-珍環外傳之步步關說.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77755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524625"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31C4C4BC-17A1-498A-93C9-13FAFFB6B930}"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28</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51203" name="群組 17"/>
          <p:cNvGrpSpPr>
            <a:grpSpLocks/>
          </p:cNvGrpSpPr>
          <p:nvPr/>
        </p:nvGrpSpPr>
        <p:grpSpPr bwMode="auto">
          <a:xfrm>
            <a:off x="1428750" y="981075"/>
            <a:ext cx="6643688" cy="3384550"/>
            <a:chOff x="1907704" y="1340768"/>
            <a:chExt cx="4752528" cy="1080120"/>
          </a:xfrm>
        </p:grpSpPr>
        <p:sp>
          <p:nvSpPr>
            <p:cNvPr id="4" name="圓角矩形 3"/>
            <p:cNvSpPr>
              <a:spLocks noChangeArrowheads="1"/>
            </p:cNvSpPr>
            <p:nvPr/>
          </p:nvSpPr>
          <p:spPr bwMode="auto">
            <a:xfrm>
              <a:off x="1907704" y="1340768"/>
              <a:ext cx="4752528" cy="1080120"/>
            </a:xfrm>
            <a:prstGeom prst="roundRect">
              <a:avLst>
                <a:gd name="adj" fmla="val 16667"/>
              </a:avLst>
            </a:prstGeom>
            <a:solidFill>
              <a:srgbClr val="80008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6" name="圓角矩形 5"/>
            <p:cNvSpPr/>
            <p:nvPr/>
          </p:nvSpPr>
          <p:spPr>
            <a:xfrm>
              <a:off x="2122007" y="1381270"/>
              <a:ext cx="4319860" cy="1007698"/>
            </a:xfrm>
            <a:prstGeom prst="roundRect">
              <a:avLst/>
            </a:prstGeom>
            <a:gradFill flip="none" rotWithShape="1">
              <a:gsLst>
                <a:gs pos="0">
                  <a:schemeClr val="tx2">
                    <a:lumMod val="20000"/>
                    <a:lumOff val="80000"/>
                  </a:schemeClr>
                </a:gs>
                <a:gs pos="100000">
                  <a:srgbClr val="FFF8E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grpSp>
      <p:sp>
        <p:nvSpPr>
          <p:cNvPr id="2" name="標題 1"/>
          <p:cNvSpPr>
            <a:spLocks noGrp="1"/>
          </p:cNvSpPr>
          <p:nvPr>
            <p:ph type="title" idx="4294967295"/>
          </p:nvPr>
        </p:nvSpPr>
        <p:spPr>
          <a:xfrm>
            <a:off x="2037111" y="1327323"/>
            <a:ext cx="5421288" cy="253226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noAutofit/>
          </a:bodyPr>
          <a:lstStyle/>
          <a:p>
            <a:pPr algn="ctr" eaLnBrk="1" fontAlgn="auto" hangingPunct="1">
              <a:spcAft>
                <a:spcPts val="0"/>
              </a:spcAft>
              <a:defRPr/>
            </a:pPr>
            <a:r>
              <a:rPr kumimoji="0" lang="zh-TW" altLang="en-US" sz="6600" kern="12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t>簡報</a:t>
            </a:r>
            <a:r>
              <a:rPr kumimoji="0" lang="zh-TW" altLang="en-US" sz="6600" kern="12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t>結束</a:t>
            </a:r>
            <a:r>
              <a:rPr kumimoji="0" lang="en-US" altLang="zh-TW" sz="6600" kern="12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t/>
            </a:r>
            <a:br>
              <a:rPr kumimoji="0" lang="en-US" altLang="zh-TW" sz="6600" kern="12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br>
            <a:r>
              <a:rPr kumimoji="0" lang="zh-TW" altLang="en-US" sz="6600" kern="12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t>敬請</a:t>
            </a:r>
            <a:r>
              <a:rPr kumimoji="0" lang="zh-TW" altLang="en-US" sz="6600" kern="12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標楷體" panose="03000509000000000000" pitchFamily="65" charset="-120"/>
                <a:ea typeface="標楷體" panose="03000509000000000000" pitchFamily="65" charset="-120"/>
              </a:rPr>
              <a:t>指教</a:t>
            </a:r>
          </a:p>
        </p:txBody>
      </p:sp>
    </p:spTree>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1E2CDF63-A28E-4FE9-886D-0EDE1CC51207}"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29</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5" name="矩形 4"/>
          <p:cNvSpPr/>
          <p:nvPr/>
        </p:nvSpPr>
        <p:spPr>
          <a:xfrm>
            <a:off x="1475656" y="2132856"/>
            <a:ext cx="6768752"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臺南市大內區</a:t>
            </a:r>
            <a:endParaRPr lang="en-US" altLang="zh-TW"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endParaRPr>
          </a:p>
          <a:p>
            <a:pPr algn="ctr" eaLnBrk="1" hangingPunct="1">
              <a:defRPr/>
            </a:pPr>
            <a:r>
              <a:rPr lang="zh-TW" altLang="en-US" sz="5400" dirty="0" smtClean="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大</a:t>
            </a:r>
            <a: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內</a:t>
            </a:r>
            <a:r>
              <a:rPr lang="zh-TW" altLang="en-US" sz="5400" dirty="0" smtClean="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國民</a:t>
            </a:r>
            <a: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小學</a:t>
            </a:r>
            <a:r>
              <a:rPr lang="en-US" altLang="zh-TW"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106</a:t>
            </a:r>
            <a: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年度</a:t>
            </a:r>
            <a:b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br>
            <a:r>
              <a:rPr lang="zh-TW" altLang="en-US" sz="5400" dirty="0">
                <a:ln w="11430"/>
                <a:solidFill>
                  <a:srgbClr val="FF0000"/>
                </a:solidFill>
                <a:effectLst>
                  <a:outerShdw blurRad="38100" dist="38100" dir="2700000" algn="tl">
                    <a:srgbClr val="000000">
                      <a:alpha val="43137"/>
                    </a:srgbClr>
                  </a:outerShdw>
                </a:effectLst>
                <a:latin typeface="華康勘亭流" pitchFamily="65" charset="-120"/>
                <a:ea typeface="華康勘亭流" pitchFamily="65" charset="-120"/>
              </a:rPr>
              <a:t>性別主流化政策宣導</a:t>
            </a:r>
            <a:endParaRPr lang="zh-TW" altLang="en-US" sz="5400" dirty="0">
              <a:ln w="11430"/>
              <a:solidFill>
                <a:srgbClr val="FF0000"/>
              </a:solidFill>
              <a:effectLst>
                <a:outerShdw blurRad="38100" dist="38100" dir="2700000" algn="tl">
                  <a:srgbClr val="000000">
                    <a:alpha val="43137"/>
                  </a:srgbClr>
                </a:outerShdw>
              </a:effectLst>
              <a:latin typeface="Tahoma" pitchFamily="34" charset="0"/>
              <a:ea typeface="華康勘亭流" pitchFamily="65"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66039028-F665-4A78-9CA2-F30E2B06C593}"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3</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4" name="圓角矩形 13"/>
          <p:cNvSpPr>
            <a:spLocks noChangeArrowheads="1"/>
          </p:cNvSpPr>
          <p:nvPr/>
        </p:nvSpPr>
        <p:spPr bwMode="auto">
          <a:xfrm>
            <a:off x="416644" y="477036"/>
            <a:ext cx="2643188" cy="571500"/>
          </a:xfrm>
          <a:prstGeom prst="roundRect">
            <a:avLst>
              <a:gd name="adj" fmla="val 16667"/>
            </a:avLst>
          </a:prstGeom>
          <a:solidFill>
            <a:srgbClr val="0099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nvGrpSpPr>
          <p:cNvPr id="24582" name="群組 17"/>
          <p:cNvGrpSpPr>
            <a:grpSpLocks/>
          </p:cNvGrpSpPr>
          <p:nvPr/>
        </p:nvGrpSpPr>
        <p:grpSpPr bwMode="auto">
          <a:xfrm>
            <a:off x="468313" y="1552575"/>
            <a:ext cx="8429625" cy="3167063"/>
            <a:chOff x="1907704" y="1340768"/>
            <a:chExt cx="4752528" cy="1080120"/>
          </a:xfrm>
        </p:grpSpPr>
        <p:sp>
          <p:nvSpPr>
            <p:cNvPr id="10" name="圓角矩形 9"/>
            <p:cNvSpPr>
              <a:spLocks noChangeArrowheads="1"/>
            </p:cNvSpPr>
            <p:nvPr/>
          </p:nvSpPr>
          <p:spPr bwMode="auto">
            <a:xfrm>
              <a:off x="1907704" y="1340768"/>
              <a:ext cx="4752528" cy="1080120"/>
            </a:xfrm>
            <a:prstGeom prst="roundRect">
              <a:avLst>
                <a:gd name="adj" fmla="val 16667"/>
              </a:avLst>
            </a:prstGeom>
            <a:solidFill>
              <a:srgbClr val="80008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2" name="圓角矩形 11"/>
            <p:cNvSpPr>
              <a:spLocks noChangeArrowheads="1"/>
            </p:cNvSpPr>
            <p:nvPr/>
          </p:nvSpPr>
          <p:spPr bwMode="auto">
            <a:xfrm>
              <a:off x="2089392" y="1381915"/>
              <a:ext cx="4320236" cy="1007571"/>
            </a:xfrm>
            <a:prstGeom prst="roundRect">
              <a:avLst>
                <a:gd name="adj" fmla="val 16667"/>
              </a:avLst>
            </a:prstGeom>
            <a:gradFill rotWithShape="1">
              <a:gsLst>
                <a:gs pos="0">
                  <a:srgbClr val="FFFFFF"/>
                </a:gs>
                <a:gs pos="100000">
                  <a:srgbClr val="CCFFCC"/>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5125" name="矩形 6"/>
          <p:cNvSpPr>
            <a:spLocks noChangeArrowheads="1"/>
          </p:cNvSpPr>
          <p:nvPr/>
        </p:nvSpPr>
        <p:spPr bwMode="auto">
          <a:xfrm>
            <a:off x="733425" y="2128838"/>
            <a:ext cx="76009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defRPr/>
            </a:pPr>
            <a:r>
              <a:rPr kumimoji="0" lang="zh-TW" altLang="en-US" sz="2800" b="1" dirty="0">
                <a:effectLst>
                  <a:outerShdw blurRad="38100" dist="38100" dir="2700000" algn="tl">
                    <a:srgbClr val="C0C0C0"/>
                  </a:outerShdw>
                </a:effectLst>
                <a:latin typeface="標楷體" pitchFamily="65" charset="-120"/>
                <a:ea typeface="標楷體" pitchFamily="65" charset="-120"/>
              </a:rPr>
              <a:t>行政院依據</a:t>
            </a:r>
            <a:r>
              <a:rPr lang="zh-TW" altLang="en-US" sz="2800" b="1" dirty="0">
                <a:effectLst>
                  <a:outerShdw blurRad="38100" dist="38100" dir="2700000" algn="tl">
                    <a:srgbClr val="C0C0C0"/>
                  </a:outerShdw>
                </a:effectLst>
                <a:latin typeface="標楷體" pitchFamily="65" charset="-120"/>
                <a:ea typeface="標楷體" pitchFamily="65" charset="-120"/>
              </a:rPr>
              <a:t>廉政座談會</a:t>
            </a:r>
            <a:r>
              <a:rPr kumimoji="0" lang="zh-TW" altLang="en-US" sz="2800" b="1" dirty="0">
                <a:effectLst>
                  <a:outerShdw blurRad="38100" dist="38100" dir="2700000" algn="tl">
                    <a:srgbClr val="C0C0C0"/>
                  </a:outerShdw>
                </a:effectLst>
                <a:latin typeface="標楷體" pitchFamily="65" charset="-120"/>
                <a:ea typeface="標楷體" pitchFamily="65" charset="-120"/>
              </a:rPr>
              <a:t>訂定「行政院及所屬機</a:t>
            </a:r>
            <a:r>
              <a:rPr kumimoji="0" lang="en-US" altLang="zh-TW" sz="2800" b="1" dirty="0">
                <a:effectLst>
                  <a:outerShdw blurRad="38100" dist="38100" dir="2700000" algn="tl">
                    <a:srgbClr val="C0C0C0"/>
                  </a:outerShdw>
                </a:effectLst>
                <a:latin typeface="標楷體" pitchFamily="65" charset="-120"/>
                <a:ea typeface="標楷體" pitchFamily="65" charset="-120"/>
              </a:rPr>
              <a:t/>
            </a:r>
            <a:br>
              <a:rPr kumimoji="0" lang="en-US" altLang="zh-TW" sz="2800" b="1" dirty="0">
                <a:effectLst>
                  <a:outerShdw blurRad="38100" dist="38100" dir="2700000" algn="tl">
                    <a:srgbClr val="C0C0C0"/>
                  </a:outerShdw>
                </a:effectLst>
                <a:latin typeface="標楷體" pitchFamily="65" charset="-120"/>
                <a:ea typeface="標楷體" pitchFamily="65" charset="-120"/>
              </a:rPr>
            </a:br>
            <a:r>
              <a:rPr kumimoji="0" lang="en-US" altLang="zh-TW" sz="2800" b="1" dirty="0">
                <a:effectLst>
                  <a:outerShdw blurRad="38100" dist="38100" dir="2700000" algn="tl">
                    <a:srgbClr val="C0C0C0"/>
                  </a:outerShdw>
                </a:effectLst>
                <a:latin typeface="標楷體" pitchFamily="65" charset="-120"/>
                <a:ea typeface="標楷體" pitchFamily="65" charset="-120"/>
              </a:rPr>
              <a:t>  </a:t>
            </a:r>
            <a:r>
              <a:rPr kumimoji="0" lang="zh-TW" altLang="en-US" sz="2800" b="1" dirty="0">
                <a:effectLst>
                  <a:outerShdw blurRad="38100" dist="38100" dir="2700000" algn="tl">
                    <a:srgbClr val="C0C0C0"/>
                  </a:outerShdw>
                </a:effectLst>
                <a:latin typeface="標楷體" pitchFamily="65" charset="-120"/>
                <a:ea typeface="標楷體" pitchFamily="65" charset="-120"/>
              </a:rPr>
              <a:t>關機構請託關說登錄查察作業要點」，並依</a:t>
            </a:r>
            <a:r>
              <a:rPr kumimoji="0" lang="en-US" altLang="zh-TW" sz="2800" b="1" dirty="0">
                <a:effectLst>
                  <a:outerShdw blurRad="38100" dist="38100" dir="2700000" algn="tl">
                    <a:srgbClr val="C0C0C0"/>
                  </a:outerShdw>
                </a:effectLst>
                <a:latin typeface="標楷體" pitchFamily="65" charset="-120"/>
                <a:ea typeface="標楷體" pitchFamily="65" charset="-120"/>
              </a:rPr>
              <a:t/>
            </a:r>
            <a:br>
              <a:rPr kumimoji="0" lang="en-US" altLang="zh-TW" sz="2800" b="1" dirty="0">
                <a:effectLst>
                  <a:outerShdw blurRad="38100" dist="38100" dir="2700000" algn="tl">
                    <a:srgbClr val="C0C0C0"/>
                  </a:outerShdw>
                </a:effectLst>
                <a:latin typeface="標楷體" pitchFamily="65" charset="-120"/>
                <a:ea typeface="標楷體" pitchFamily="65" charset="-120"/>
              </a:rPr>
            </a:br>
            <a:r>
              <a:rPr kumimoji="0" lang="en-US" altLang="zh-TW" sz="2800" b="1" dirty="0">
                <a:effectLst>
                  <a:outerShdw blurRad="38100" dist="38100" dir="2700000" algn="tl">
                    <a:srgbClr val="C0C0C0"/>
                  </a:outerShdw>
                </a:effectLst>
                <a:latin typeface="標楷體" pitchFamily="65" charset="-120"/>
                <a:ea typeface="標楷體" pitchFamily="65" charset="-120"/>
              </a:rPr>
              <a:t>  </a:t>
            </a:r>
            <a:r>
              <a:rPr kumimoji="0" lang="zh-TW" altLang="en-US" sz="2800" b="1" dirty="0">
                <a:effectLst>
                  <a:outerShdw blurRad="38100" dist="38100" dir="2700000" algn="tl">
                    <a:srgbClr val="C0C0C0"/>
                  </a:outerShdw>
                </a:effectLst>
                <a:latin typeface="標楷體" pitchFamily="65" charset="-120"/>
                <a:ea typeface="標楷體" pitchFamily="65" charset="-120"/>
              </a:rPr>
              <a:t>該要點第</a:t>
            </a:r>
            <a:r>
              <a:rPr kumimoji="0" lang="en-US" altLang="zh-TW" sz="2800" b="1" dirty="0">
                <a:effectLst>
                  <a:outerShdw blurRad="38100" dist="38100" dir="2700000" algn="tl">
                    <a:srgbClr val="C0C0C0"/>
                  </a:outerShdw>
                </a:effectLst>
                <a:latin typeface="標楷體" pitchFamily="65" charset="-120"/>
                <a:ea typeface="標楷體" pitchFamily="65" charset="-120"/>
              </a:rPr>
              <a:t>11</a:t>
            </a:r>
            <a:r>
              <a:rPr kumimoji="0" lang="zh-TW" altLang="en-US" sz="2800" b="1" dirty="0">
                <a:effectLst>
                  <a:outerShdw blurRad="38100" dist="38100" dir="2700000" algn="tl">
                    <a:srgbClr val="C0C0C0"/>
                  </a:outerShdw>
                </a:effectLst>
                <a:latin typeface="標楷體" pitchFamily="65" charset="-120"/>
                <a:ea typeface="標楷體" pitchFamily="65" charset="-120"/>
              </a:rPr>
              <a:t>點規定</a:t>
            </a:r>
            <a:r>
              <a:rPr kumimoji="0" lang="en-US" altLang="zh-TW" sz="2800" b="1" dirty="0">
                <a:effectLst>
                  <a:outerShdw blurRad="38100" dist="38100" dir="2700000" algn="tl">
                    <a:srgbClr val="C0C0C0"/>
                  </a:outerShdw>
                </a:effectLst>
                <a:latin typeface="標楷體" pitchFamily="65" charset="-120"/>
                <a:ea typeface="標楷體" pitchFamily="65" charset="-120"/>
              </a:rPr>
              <a:t>:</a:t>
            </a:r>
            <a:r>
              <a:rPr kumimoji="0" lang="zh-TW" altLang="en-US" sz="2800" b="1" dirty="0">
                <a:effectLst>
                  <a:outerShdw blurRad="38100" dist="38100" dir="2700000" algn="tl">
                    <a:srgbClr val="C0C0C0"/>
                  </a:outerShdw>
                </a:effectLst>
                <a:latin typeface="標楷體" pitchFamily="65" charset="-120"/>
                <a:ea typeface="標楷體" pitchFamily="65" charset="-120"/>
              </a:rPr>
              <a:t>「各機關處理請託關說之</a:t>
            </a:r>
            <a:r>
              <a:rPr kumimoji="0" lang="en-US" altLang="zh-TW" sz="2800" b="1" dirty="0">
                <a:effectLst>
                  <a:outerShdw blurRad="38100" dist="38100" dir="2700000" algn="tl">
                    <a:srgbClr val="C0C0C0"/>
                  </a:outerShdw>
                </a:effectLst>
                <a:latin typeface="標楷體" pitchFamily="65" charset="-120"/>
                <a:ea typeface="標楷體" pitchFamily="65" charset="-120"/>
              </a:rPr>
              <a:t/>
            </a:r>
            <a:br>
              <a:rPr kumimoji="0" lang="en-US" altLang="zh-TW" sz="2800" b="1" dirty="0">
                <a:effectLst>
                  <a:outerShdw blurRad="38100" dist="38100" dir="2700000" algn="tl">
                    <a:srgbClr val="C0C0C0"/>
                  </a:outerShdw>
                </a:effectLst>
                <a:latin typeface="標楷體" pitchFamily="65" charset="-120"/>
                <a:ea typeface="標楷體" pitchFamily="65" charset="-120"/>
              </a:rPr>
            </a:br>
            <a:r>
              <a:rPr kumimoji="0" lang="en-US" altLang="zh-TW" sz="2800" b="1" dirty="0">
                <a:effectLst>
                  <a:outerShdw blurRad="38100" dist="38100" dir="2700000" algn="tl">
                    <a:srgbClr val="C0C0C0"/>
                  </a:outerShdw>
                </a:effectLst>
                <a:latin typeface="標楷體" pitchFamily="65" charset="-120"/>
                <a:ea typeface="標楷體" pitchFamily="65" charset="-120"/>
              </a:rPr>
              <a:t>  </a:t>
            </a:r>
            <a:r>
              <a:rPr kumimoji="0" lang="zh-TW" altLang="en-US" sz="2800" b="1" dirty="0">
                <a:effectLst>
                  <a:outerShdw blurRad="38100" dist="38100" dir="2700000" algn="tl">
                    <a:srgbClr val="C0C0C0"/>
                  </a:outerShdw>
                </a:effectLst>
                <a:latin typeface="標楷體" pitchFamily="65" charset="-120"/>
                <a:ea typeface="標楷體" pitchFamily="65" charset="-120"/>
              </a:rPr>
              <a:t>獎懲處理原則，由人事行政總處會同法務部</a:t>
            </a:r>
            <a:r>
              <a:rPr kumimoji="0" lang="en-US" altLang="zh-TW" sz="2800" b="1" dirty="0">
                <a:effectLst>
                  <a:outerShdw blurRad="38100" dist="38100" dir="2700000" algn="tl">
                    <a:srgbClr val="C0C0C0"/>
                  </a:outerShdw>
                </a:effectLst>
                <a:latin typeface="標楷體" pitchFamily="65" charset="-120"/>
                <a:ea typeface="標楷體" pitchFamily="65" charset="-120"/>
              </a:rPr>
              <a:t/>
            </a:r>
            <a:br>
              <a:rPr kumimoji="0" lang="en-US" altLang="zh-TW" sz="2800" b="1" dirty="0">
                <a:effectLst>
                  <a:outerShdw blurRad="38100" dist="38100" dir="2700000" algn="tl">
                    <a:srgbClr val="C0C0C0"/>
                  </a:outerShdw>
                </a:effectLst>
                <a:latin typeface="標楷體" pitchFamily="65" charset="-120"/>
                <a:ea typeface="標楷體" pitchFamily="65" charset="-120"/>
              </a:rPr>
            </a:br>
            <a:r>
              <a:rPr kumimoji="0" lang="en-US" altLang="zh-TW" sz="2800" b="1" dirty="0">
                <a:effectLst>
                  <a:outerShdw blurRad="38100" dist="38100" dir="2700000" algn="tl">
                    <a:srgbClr val="C0C0C0"/>
                  </a:outerShdw>
                </a:effectLst>
                <a:latin typeface="標楷體" pitchFamily="65" charset="-120"/>
                <a:ea typeface="標楷體" pitchFamily="65" charset="-120"/>
              </a:rPr>
              <a:t>  </a:t>
            </a:r>
            <a:r>
              <a:rPr kumimoji="0" lang="zh-TW" altLang="en-US" sz="2800" b="1" dirty="0">
                <a:effectLst>
                  <a:outerShdw blurRad="38100" dist="38100" dir="2700000" algn="tl">
                    <a:srgbClr val="C0C0C0"/>
                  </a:outerShdw>
                </a:effectLst>
                <a:latin typeface="標楷體" pitchFamily="65" charset="-120"/>
                <a:ea typeface="標楷體" pitchFamily="65" charset="-120"/>
              </a:rPr>
              <a:t>定之」。</a:t>
            </a:r>
            <a:endParaRPr kumimoji="0" lang="en-US" altLang="zh-TW" sz="2800" b="1" dirty="0">
              <a:effectLst>
                <a:outerShdw blurRad="38100" dist="38100" dir="2700000" algn="tl">
                  <a:srgbClr val="C0C0C0"/>
                </a:outerShdw>
              </a:effectLst>
              <a:latin typeface="標楷體" pitchFamily="65" charset="-120"/>
              <a:ea typeface="標楷體" pitchFamily="65" charset="-120"/>
            </a:endParaRPr>
          </a:p>
        </p:txBody>
      </p:sp>
      <p:sp>
        <p:nvSpPr>
          <p:cNvPr id="16" name="矩形 15"/>
          <p:cNvSpPr/>
          <p:nvPr/>
        </p:nvSpPr>
        <p:spPr>
          <a:xfrm>
            <a:off x="821445" y="484836"/>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1">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立法背景</a:t>
            </a:r>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6D4BFC98-CE2C-4BF5-83BB-A931B972F808}"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30</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53251" name="標題 2"/>
          <p:cNvSpPr txBox="1">
            <a:spLocks/>
          </p:cNvSpPr>
          <p:nvPr/>
        </p:nvSpPr>
        <p:spPr bwMode="auto">
          <a:xfrm>
            <a:off x="395288" y="188913"/>
            <a:ext cx="8229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r>
              <a:rPr kumimoji="0" lang="zh-TW" altLang="en-US" sz="4400">
                <a:solidFill>
                  <a:srgbClr val="0000FF"/>
                </a:solidFill>
              </a:rPr>
              <a:t>大綱簡介</a:t>
            </a:r>
          </a:p>
        </p:txBody>
      </p:sp>
      <p:graphicFrame>
        <p:nvGraphicFramePr>
          <p:cNvPr id="5" name="資料庫圖表 4"/>
          <p:cNvGraphicFramePr/>
          <p:nvPr/>
        </p:nvGraphicFramePr>
        <p:xfrm>
          <a:off x="899592" y="980728"/>
          <a:ext cx="7416824"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F92FC829-2DCC-454D-A5EB-EABCD4BE7589}"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31</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7172" name="Rectangle 4"/>
          <p:cNvSpPr>
            <a:spLocks noGrp="1"/>
          </p:cNvSpPr>
          <p:nvPr>
            <p:ph type="ctrTitle"/>
          </p:nvPr>
        </p:nvSpPr>
        <p:spPr>
          <a:xfrm>
            <a:off x="827088" y="1844675"/>
            <a:ext cx="7848600" cy="2305050"/>
          </a:xfrm>
        </p:spPr>
        <p:txBody>
          <a:bodyPr/>
          <a:lstStyle/>
          <a:p>
            <a:pPr>
              <a:defRPr/>
            </a:pPr>
            <a:r>
              <a:rPr lang="zh-TW" altLang="en-US" sz="4000" b="1" smtClean="0">
                <a:solidFill>
                  <a:srgbClr val="FF0000"/>
                </a:solidFill>
                <a:effectLst>
                  <a:outerShdw blurRad="38100" dist="38100" dir="2700000" algn="tl">
                    <a:srgbClr val="C0C0C0"/>
                  </a:outerShdw>
                </a:effectLst>
              </a:rPr>
              <a:t>「行政院所屬機關及地方行政機關推動性別主流化績效優良</a:t>
            </a:r>
            <a:br>
              <a:rPr lang="zh-TW" altLang="en-US" sz="4000" b="1" smtClean="0">
                <a:solidFill>
                  <a:srgbClr val="FF0000"/>
                </a:solidFill>
                <a:effectLst>
                  <a:outerShdw blurRad="38100" dist="38100" dir="2700000" algn="tl">
                    <a:srgbClr val="C0C0C0"/>
                  </a:outerShdw>
                </a:effectLst>
              </a:rPr>
            </a:br>
            <a:r>
              <a:rPr lang="zh-TW" altLang="en-US" sz="4000" b="1" smtClean="0">
                <a:solidFill>
                  <a:srgbClr val="FF0000"/>
                </a:solidFill>
                <a:effectLst>
                  <a:outerShdw blurRad="38100" dist="38100" dir="2700000" algn="tl">
                    <a:srgbClr val="C0C0C0"/>
                  </a:outerShdw>
                </a:effectLst>
              </a:rPr>
              <a:t>獎勵計畫」相關規定</a:t>
            </a:r>
            <a:r>
              <a:rPr lang="zh-TW" altLang="en-US" smtClean="0">
                <a:solidFill>
                  <a:srgbClr val="FF0000"/>
                </a:solidFill>
                <a:effectLst>
                  <a:outerShdw blurRad="38100" dist="38100" dir="2700000" algn="tl">
                    <a:srgbClr val="C0C0C0"/>
                  </a:outerShdw>
                </a:effectLst>
              </a:rPr>
              <a:t> </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6C3948F7-5EE2-4C7E-BFD2-9E61A01762B2}"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32</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4" name="矩形 3"/>
          <p:cNvSpPr/>
          <p:nvPr/>
        </p:nvSpPr>
        <p:spPr>
          <a:xfrm>
            <a:off x="611188" y="573088"/>
            <a:ext cx="7993062" cy="1200150"/>
          </a:xfrm>
          <a:prstGeom prst="rect">
            <a:avLst/>
          </a:prstGeom>
        </p:spPr>
        <p:txBody>
          <a:bodyPr>
            <a:spAutoFit/>
          </a:bodyPr>
          <a:lstStyle/>
          <a:p>
            <a:pPr eaLnBrk="1" hangingPunct="1">
              <a:defRPr/>
            </a:pPr>
            <a:r>
              <a:rPr lang="zh-TW" altLang="zh-TW" sz="2400" b="1" dirty="0">
                <a:solidFill>
                  <a:prstClr val="black"/>
                </a:solidFill>
                <a:latin typeface="標楷體" pitchFamily="65" charset="-120"/>
                <a:ea typeface="標楷體" pitchFamily="65" charset="-120"/>
              </a:rPr>
              <a:t>行政院</a:t>
            </a:r>
            <a:r>
              <a:rPr lang="en-US" altLang="zh-TW" sz="2400" b="1" dirty="0">
                <a:solidFill>
                  <a:prstClr val="black"/>
                </a:solidFill>
                <a:latin typeface="標楷體" pitchFamily="65" charset="-120"/>
                <a:ea typeface="標楷體" pitchFamily="65" charset="-120"/>
              </a:rPr>
              <a:t>101</a:t>
            </a:r>
            <a:r>
              <a:rPr lang="zh-TW" altLang="zh-TW" sz="2400" b="1" dirty="0">
                <a:solidFill>
                  <a:prstClr val="black"/>
                </a:solidFill>
                <a:latin typeface="標楷體" pitchFamily="65" charset="-120"/>
                <a:ea typeface="標楷體" pitchFamily="65" charset="-120"/>
              </a:rPr>
              <a:t>年</a:t>
            </a:r>
            <a:r>
              <a:rPr lang="en-US" altLang="zh-TW" sz="2400" b="1" dirty="0">
                <a:solidFill>
                  <a:prstClr val="black"/>
                </a:solidFill>
                <a:latin typeface="標楷體" pitchFamily="65" charset="-120"/>
                <a:ea typeface="標楷體" pitchFamily="65" charset="-120"/>
              </a:rPr>
              <a:t>4</a:t>
            </a:r>
            <a:r>
              <a:rPr lang="zh-TW" altLang="zh-TW" sz="2400" b="1" dirty="0">
                <a:solidFill>
                  <a:prstClr val="black"/>
                </a:solidFill>
                <a:latin typeface="標楷體" pitchFamily="65" charset="-120"/>
                <a:ea typeface="標楷體" pitchFamily="65" charset="-120"/>
              </a:rPr>
              <a:t>月</a:t>
            </a:r>
            <a:r>
              <a:rPr lang="en-US" altLang="zh-TW" sz="2400" b="1" dirty="0">
                <a:solidFill>
                  <a:prstClr val="black"/>
                </a:solidFill>
                <a:latin typeface="標楷體" pitchFamily="65" charset="-120"/>
                <a:ea typeface="標楷體" pitchFamily="65" charset="-120"/>
              </a:rPr>
              <a:t>9</a:t>
            </a:r>
            <a:r>
              <a:rPr lang="zh-TW" altLang="zh-TW" sz="2400" b="1" dirty="0">
                <a:solidFill>
                  <a:prstClr val="black"/>
                </a:solidFill>
                <a:latin typeface="標楷體" pitchFamily="65" charset="-120"/>
                <a:ea typeface="標楷體" pitchFamily="65" charset="-120"/>
              </a:rPr>
              <a:t>日修正</a:t>
            </a:r>
            <a:r>
              <a:rPr lang="zh-TW" altLang="en-US" sz="24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4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行政院所屬機關及地方行政機關推動性別主流化績效優良獎勵計畫</a:t>
            </a:r>
            <a:r>
              <a:rPr lang="zh-TW" altLang="en-US" sz="24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，並訂定</a:t>
            </a:r>
            <a:r>
              <a:rPr lang="zh-TW" altLang="zh-TW" sz="2400" b="1" dirty="0">
                <a:solidFill>
                  <a:prstClr val="black"/>
                </a:solidFill>
                <a:latin typeface="標楷體" pitchFamily="65" charset="-120"/>
                <a:ea typeface="標楷體" pitchFamily="65" charset="-120"/>
                <a:cs typeface="Times New Roman" pitchFamily="18" charset="0"/>
              </a:rPr>
              <a:t>各機關推動性別主流化績效優良者，由行政院頒給</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金馨獎</a:t>
            </a:r>
            <a:r>
              <a:rPr lang="zh-TW" altLang="zh-TW" sz="2400" b="1" dirty="0">
                <a:solidFill>
                  <a:prstClr val="black"/>
                </a:solidFill>
                <a:latin typeface="標楷體" pitchFamily="65" charset="-120"/>
                <a:ea typeface="標楷體" pitchFamily="65" charset="-120"/>
                <a:cs typeface="Times New Roman" pitchFamily="18" charset="0"/>
              </a:rPr>
              <a:t>，予以獎勵。</a:t>
            </a:r>
            <a:endParaRPr lang="zh-TW" altLang="en-US" sz="2400" dirty="0">
              <a:solidFill>
                <a:prstClr val="black"/>
              </a:solidFill>
              <a:latin typeface="Tahoma" pitchFamily="34" charset="0"/>
            </a:endParaRPr>
          </a:p>
        </p:txBody>
      </p:sp>
      <p:graphicFrame>
        <p:nvGraphicFramePr>
          <p:cNvPr id="5" name="資料庫圖表 4"/>
          <p:cNvGraphicFramePr/>
          <p:nvPr/>
        </p:nvGraphicFramePr>
        <p:xfrm>
          <a:off x="755576" y="1844824"/>
          <a:ext cx="792088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7AB6314C-9081-4127-8CC1-18A932FE2155}"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33</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14340" name="Rectangle 4"/>
          <p:cNvSpPr>
            <a:spLocks noGrp="1"/>
          </p:cNvSpPr>
          <p:nvPr>
            <p:ph type="ctrTitle"/>
          </p:nvPr>
        </p:nvSpPr>
        <p:spPr/>
        <p:txBody>
          <a:bodyPr/>
          <a:lstStyle/>
          <a:p>
            <a:pPr>
              <a:defRPr/>
            </a:pPr>
            <a:r>
              <a:rPr lang="zh-TW" altLang="en-US" b="1" smtClean="0">
                <a:solidFill>
                  <a:srgbClr val="FF0000"/>
                </a:solidFill>
                <a:effectLst>
                  <a:outerShdw blurRad="38100" dist="38100" dir="2700000" algn="tl">
                    <a:srgbClr val="C0C0C0"/>
                  </a:outerShdw>
                </a:effectLst>
              </a:rPr>
              <a:t>性別平等政策綱領</a:t>
            </a:r>
            <a:r>
              <a:rPr lang="zh-TW" altLang="en-US" smtClean="0"/>
              <a:t> </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99EBE63A-0C60-41EE-B42D-AD0BA007B6E1}"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34</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4" name="矩形 3"/>
          <p:cNvSpPr/>
          <p:nvPr/>
        </p:nvSpPr>
        <p:spPr>
          <a:xfrm>
            <a:off x="323850" y="333375"/>
            <a:ext cx="8496300" cy="1076325"/>
          </a:xfrm>
          <a:prstGeom prst="rect">
            <a:avLst/>
          </a:prstGeom>
        </p:spPr>
        <p:txBody>
          <a:bodyPr>
            <a:spAutoFit/>
          </a:bodyPr>
          <a:lstStyle>
            <a:lvl1pPr>
              <a:tabLst>
                <a:tab pos="457200" algn="l"/>
              </a:tabLst>
              <a:defRPr kumimoji="1">
                <a:solidFill>
                  <a:schemeClr val="tx1"/>
                </a:solidFill>
                <a:latin typeface="Arial" panose="020B0604020202020204" pitchFamily="34" charset="0"/>
                <a:ea typeface="新細明體" panose="02020500000000000000" pitchFamily="18" charset="-120"/>
              </a:defRPr>
            </a:lvl1pPr>
            <a:lvl2pPr marL="742950" indent="-285750">
              <a:tabLst>
                <a:tab pos="457200" algn="l"/>
              </a:tabLst>
              <a:defRPr kumimoji="1">
                <a:solidFill>
                  <a:schemeClr val="tx1"/>
                </a:solidFill>
                <a:latin typeface="Arial" panose="020B0604020202020204" pitchFamily="34" charset="0"/>
                <a:ea typeface="新細明體" panose="02020500000000000000" pitchFamily="18" charset="-120"/>
              </a:defRPr>
            </a:lvl2pPr>
            <a:lvl3pPr marL="1143000" indent="-228600">
              <a:tabLst>
                <a:tab pos="457200" algn="l"/>
              </a:tabLst>
              <a:defRPr kumimoji="1">
                <a:solidFill>
                  <a:schemeClr val="tx1"/>
                </a:solidFill>
                <a:latin typeface="Arial" panose="020B0604020202020204" pitchFamily="34" charset="0"/>
                <a:ea typeface="新細明體" panose="02020500000000000000" pitchFamily="18" charset="-120"/>
              </a:defRPr>
            </a:lvl3pPr>
            <a:lvl4pPr marL="1600200" indent="-228600">
              <a:tabLst>
                <a:tab pos="457200" algn="l"/>
              </a:tabLst>
              <a:defRPr kumimoji="1">
                <a:solidFill>
                  <a:schemeClr val="tx1"/>
                </a:solidFill>
                <a:latin typeface="Arial" panose="020B0604020202020204" pitchFamily="34" charset="0"/>
                <a:ea typeface="新細明體" panose="02020500000000000000" pitchFamily="18" charset="-120"/>
              </a:defRPr>
            </a:lvl4pPr>
            <a:lvl5pPr marL="2057400" indent="-228600">
              <a:tabLst>
                <a:tab pos="457200" algn="l"/>
              </a:tabLst>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tabLst>
                <a:tab pos="457200" algn="l"/>
              </a:tabLs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tabLst>
                <a:tab pos="457200" algn="l"/>
              </a:tabLs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tabLst>
                <a:tab pos="457200" algn="l"/>
              </a:tabLs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tabLst>
                <a:tab pos="457200" algn="l"/>
              </a:tabLst>
              <a:defRPr kumimoji="1">
                <a:solidFill>
                  <a:schemeClr val="tx1"/>
                </a:solidFill>
                <a:latin typeface="Arial" panose="020B0604020202020204" pitchFamily="34" charset="0"/>
                <a:ea typeface="新細明體" panose="02020500000000000000" pitchFamily="18" charset="-120"/>
              </a:defRPr>
            </a:lvl9pPr>
          </a:lstStyle>
          <a:p>
            <a:r>
              <a:rPr lang="zh-TW" altLang="zh-TW" sz="3200" b="1">
                <a:solidFill>
                  <a:srgbClr val="C0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anose="02020603050405020304" pitchFamily="18" charset="0"/>
              </a:rPr>
              <a:t>「性別平等政策綱領」</a:t>
            </a:r>
            <a:r>
              <a:rPr lang="zh-TW" altLang="zh-TW"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於</a:t>
            </a:r>
            <a:r>
              <a:rPr lang="en-US" altLang="zh-TW"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100</a:t>
            </a:r>
            <a:r>
              <a:rPr lang="zh-TW" altLang="en-US"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12</a:t>
            </a:r>
            <a:r>
              <a:rPr lang="zh-TW" altLang="en-US"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19</a:t>
            </a:r>
            <a:r>
              <a:rPr lang="zh-TW" altLang="en-US" sz="3200" b="1">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日頒布，為我國未來性別平等政策施政藍圖。</a:t>
            </a:r>
            <a:r>
              <a:rPr lang="en-US" altLang="zh-TW" sz="3200">
                <a:solidFill>
                  <a:srgbClr val="000000"/>
                </a:solidFill>
                <a:ea typeface="標楷體" panose="03000509000000000000" pitchFamily="65" charset="-120"/>
                <a:cs typeface="Times New Roman" panose="02020603050405020304" pitchFamily="18" charset="0"/>
              </a:rPr>
              <a:t> </a:t>
            </a:r>
            <a:endParaRPr lang="zh-TW" altLang="en-US" sz="3200">
              <a:solidFill>
                <a:srgbClr val="000000"/>
              </a:solidFill>
              <a:latin typeface="Tahoma" panose="020B0604030504040204" pitchFamily="34" charset="0"/>
              <a:ea typeface="標楷體" panose="03000509000000000000" pitchFamily="65" charset="-120"/>
              <a:cs typeface="Times New Roman" panose="02020603050405020304" pitchFamily="18" charset="0"/>
            </a:endParaRPr>
          </a:p>
        </p:txBody>
      </p:sp>
      <p:graphicFrame>
        <p:nvGraphicFramePr>
          <p:cNvPr id="5" name="資料庫圖表 4"/>
          <p:cNvGraphicFramePr/>
          <p:nvPr/>
        </p:nvGraphicFramePr>
        <p:xfrm>
          <a:off x="611560" y="2276872"/>
          <a:ext cx="7920880"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3203848" y="1484784"/>
            <a:ext cx="2954655"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zh-TW" altLang="zh-TW" sz="3600" dirty="0">
                <a:solidFill>
                  <a:srgbClr val="6600FF"/>
                </a:solidFill>
                <a:effectLst>
                  <a:outerShdw blurRad="38100" dist="38100" dir="2700000" algn="tl">
                    <a:srgbClr val="000000">
                      <a:alpha val="43137"/>
                    </a:srgbClr>
                  </a:outerShdw>
                </a:effectLst>
                <a:latin typeface="華康勘亭流(P)" pitchFamily="66" charset="-120"/>
                <a:ea typeface="華康勘亭流(P)" pitchFamily="66" charset="-120"/>
              </a:rPr>
              <a:t>三大基本理念</a:t>
            </a:r>
            <a:endParaRPr lang="zh-TW" altLang="en-US" sz="3600" spc="50" dirty="0">
              <a:ln w="11430"/>
              <a:solidFill>
                <a:srgbClr val="6600FF"/>
              </a:solidFill>
              <a:effectLst>
                <a:outerShdw blurRad="38100" dist="38100" dir="2700000" algn="tl">
                  <a:srgbClr val="000000">
                    <a:alpha val="43137"/>
                  </a:srgbClr>
                </a:outerShdw>
              </a:effectLst>
              <a:latin typeface="華康勘亭流(P)" pitchFamily="66" charset="-120"/>
              <a:ea typeface="華康勘亭流(P)" pitchFamily="66"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E25756F8-6116-43FD-9EFE-3B6300C1F223}"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35</a:t>
            </a:fld>
            <a:endParaRPr lang="en-US" altLang="zh-TW" sz="1000" smtClean="0">
              <a:solidFill>
                <a:srgbClr val="073E87"/>
              </a:solidFill>
              <a:latin typeface="Tahoma" panose="020B0604030504040204" pitchFamily="34" charset="0"/>
              <a:ea typeface="新細明體" panose="02020500000000000000" pitchFamily="18" charset="-120"/>
            </a:endParaRPr>
          </a:p>
        </p:txBody>
      </p:sp>
      <p:graphicFrame>
        <p:nvGraphicFramePr>
          <p:cNvPr id="4" name="資料庫圖表 3"/>
          <p:cNvGraphicFramePr/>
          <p:nvPr/>
        </p:nvGraphicFramePr>
        <p:xfrm>
          <a:off x="755576" y="476672"/>
          <a:ext cx="784887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462D630B-C5FB-40C9-943A-467391728D49}"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36</a:t>
            </a:fld>
            <a:endParaRPr lang="en-US" altLang="zh-TW" sz="1000" smtClean="0">
              <a:solidFill>
                <a:srgbClr val="073E87"/>
              </a:solidFill>
              <a:latin typeface="Tahoma" panose="020B0604030504040204" pitchFamily="34" charset="0"/>
              <a:ea typeface="新細明體" panose="02020500000000000000" pitchFamily="18" charset="-120"/>
            </a:endParaRPr>
          </a:p>
        </p:txBody>
      </p:sp>
      <p:graphicFrame>
        <p:nvGraphicFramePr>
          <p:cNvPr id="5" name="資料庫圖表 4"/>
          <p:cNvGraphicFramePr/>
          <p:nvPr/>
        </p:nvGraphicFramePr>
        <p:xfrm>
          <a:off x="755576" y="980728"/>
          <a:ext cx="792088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2195736" y="620688"/>
            <a:ext cx="4801315" cy="830997"/>
          </a:xfrm>
          <a:prstGeom prst="rect">
            <a:avLst/>
          </a:prstGeom>
          <a:noFill/>
        </p:spPr>
        <p:txBody>
          <a:bodyPr>
            <a:spAutoFit/>
          </a:bodyPr>
          <a:lstStyle/>
          <a:p>
            <a:pPr algn="ctr" eaLnBrk="1" hangingPunct="1">
              <a:defRPr/>
            </a:pPr>
            <a:r>
              <a:rPr lang="zh-TW" altLang="en-US" sz="4800" dirty="0">
                <a:ln w="18000">
                  <a:solidFill>
                    <a:srgbClr val="4584D3">
                      <a:satMod val="140000"/>
                    </a:srgbClr>
                  </a:solidFill>
                  <a:prstDash val="solid"/>
                  <a:miter lim="800000"/>
                </a:ln>
                <a:solidFill>
                  <a:srgbClr val="C00000"/>
                </a:solidFill>
                <a:effectLst>
                  <a:outerShdw blurRad="25500" dist="23000" dir="7020000" algn="tl">
                    <a:srgbClr val="000000">
                      <a:alpha val="50000"/>
                    </a:srgbClr>
                  </a:outerShdw>
                </a:effectLst>
                <a:latin typeface="華康唐風隸" pitchFamily="65" charset="-120"/>
                <a:ea typeface="華康唐風隸" pitchFamily="65" charset="-120"/>
              </a:rPr>
              <a:t>四項論述架構</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A5D35AEA-79A7-498A-9F0F-0F8FDB2D559F}"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37</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27652" name="Rectangle 4"/>
          <p:cNvSpPr>
            <a:spLocks noGrp="1"/>
          </p:cNvSpPr>
          <p:nvPr>
            <p:ph type="ctrTitle"/>
          </p:nvPr>
        </p:nvSpPr>
        <p:spPr/>
        <p:txBody>
          <a:bodyPr/>
          <a:lstStyle/>
          <a:p>
            <a:pPr>
              <a:defRPr/>
            </a:pPr>
            <a:r>
              <a:rPr lang="zh-TW" altLang="en-US" b="1" smtClean="0">
                <a:solidFill>
                  <a:srgbClr val="FF0000"/>
                </a:solidFill>
                <a:effectLst>
                  <a:outerShdw blurRad="38100" dist="38100" dir="2700000" algn="tl">
                    <a:srgbClr val="C0C0C0"/>
                  </a:outerShdw>
                </a:effectLst>
              </a:rPr>
              <a:t>消除對婦女一切形式歧視公約施行法</a:t>
            </a:r>
            <a:r>
              <a:rPr lang="zh-TW" altLang="en-US" smtClean="0"/>
              <a:t> </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288" y="620713"/>
            <a:ext cx="8424862" cy="4586287"/>
          </a:xfrm>
        </p:spPr>
        <p:txBody>
          <a:bodyPr/>
          <a:lstStyle/>
          <a:p>
            <a:pPr algn="l">
              <a:defRPr/>
            </a:pPr>
            <a:r>
              <a:rPr lang="zh-TW" altLang="zh-TW" sz="3200" b="1" dirty="0" smtClean="0">
                <a:latin typeface="+mj-ea"/>
                <a:ea typeface="+mj-ea"/>
              </a:rPr>
              <a:t>聯合國</a:t>
            </a:r>
            <a:r>
              <a:rPr lang="en-US" altLang="zh-TW" sz="3200" b="1" dirty="0" smtClean="0">
                <a:latin typeface="+mj-ea"/>
                <a:ea typeface="+mj-ea"/>
              </a:rPr>
              <a:t>1979</a:t>
            </a:r>
            <a:r>
              <a:rPr lang="zh-TW" altLang="zh-TW" sz="3200" b="1" dirty="0" smtClean="0">
                <a:latin typeface="+mj-ea"/>
                <a:ea typeface="+mj-ea"/>
              </a:rPr>
              <a:t>年</a:t>
            </a:r>
            <a:r>
              <a:rPr lang="en-US" altLang="zh-TW" sz="3200" b="1" dirty="0" smtClean="0">
                <a:latin typeface="+mj-ea"/>
                <a:ea typeface="+mj-ea"/>
              </a:rPr>
              <a:t>(</a:t>
            </a:r>
            <a:r>
              <a:rPr lang="zh-TW" altLang="zh-TW" sz="3200" b="1" dirty="0" smtClean="0">
                <a:latin typeface="+mj-ea"/>
                <a:ea typeface="+mj-ea"/>
              </a:rPr>
              <a:t>民國</a:t>
            </a:r>
            <a:r>
              <a:rPr lang="en-US" altLang="zh-TW" sz="3200" b="1" dirty="0" smtClean="0">
                <a:latin typeface="+mj-ea"/>
                <a:ea typeface="+mj-ea"/>
              </a:rPr>
              <a:t>68</a:t>
            </a:r>
            <a:r>
              <a:rPr lang="zh-TW" altLang="zh-TW" sz="3200" b="1" dirty="0" smtClean="0">
                <a:latin typeface="+mj-ea"/>
                <a:ea typeface="+mj-ea"/>
              </a:rPr>
              <a:t>年</a:t>
            </a:r>
            <a:r>
              <a:rPr lang="en-US" altLang="zh-TW" sz="3200" b="1" dirty="0" smtClean="0">
                <a:latin typeface="+mj-ea"/>
                <a:ea typeface="+mj-ea"/>
              </a:rPr>
              <a:t>)</a:t>
            </a:r>
            <a:r>
              <a:rPr lang="zh-TW" altLang="zh-TW" sz="3200" b="1" dirty="0" smtClean="0">
                <a:latin typeface="+mj-ea"/>
                <a:ea typeface="+mj-ea"/>
              </a:rPr>
              <a:t>通過「消除對婦女一切形式歧視公約」（以下簡稱</a:t>
            </a:r>
            <a:r>
              <a:rPr lang="en-US" altLang="zh-TW" sz="3200" b="1" dirty="0" smtClean="0">
                <a:latin typeface="+mj-ea"/>
                <a:ea typeface="+mj-ea"/>
              </a:rPr>
              <a:t>CEDAW</a:t>
            </a:r>
            <a:r>
              <a:rPr lang="zh-TW" altLang="zh-TW" sz="3200" b="1" dirty="0" smtClean="0">
                <a:latin typeface="+mj-ea"/>
                <a:ea typeface="+mj-ea"/>
              </a:rPr>
              <a:t>），</a:t>
            </a:r>
            <a:r>
              <a:rPr lang="en-US" altLang="zh-TW" sz="3200" b="1" dirty="0" smtClean="0">
                <a:latin typeface="+mj-ea"/>
                <a:ea typeface="+mj-ea"/>
              </a:rPr>
              <a:t>1981</a:t>
            </a:r>
            <a:r>
              <a:rPr lang="zh-TW" altLang="zh-TW" sz="3200" b="1" dirty="0" smtClean="0">
                <a:latin typeface="+mj-ea"/>
                <a:ea typeface="+mj-ea"/>
              </a:rPr>
              <a:t>年生效，我國於</a:t>
            </a:r>
            <a:r>
              <a:rPr lang="en-US" altLang="zh-TW" sz="3200" b="1" dirty="0" smtClean="0">
                <a:latin typeface="+mj-ea"/>
                <a:ea typeface="+mj-ea"/>
              </a:rPr>
              <a:t>96</a:t>
            </a:r>
            <a:r>
              <a:rPr lang="zh-TW" altLang="zh-TW" sz="3200" b="1" dirty="0" smtClean="0">
                <a:latin typeface="+mj-ea"/>
                <a:ea typeface="+mj-ea"/>
              </a:rPr>
              <a:t>年</a:t>
            </a:r>
            <a:r>
              <a:rPr lang="en-US" altLang="zh-TW" sz="3200" b="1" dirty="0" smtClean="0">
                <a:latin typeface="+mj-ea"/>
                <a:ea typeface="+mj-ea"/>
              </a:rPr>
              <a:t>1</a:t>
            </a:r>
            <a:r>
              <a:rPr lang="zh-TW" altLang="zh-TW" sz="3200" b="1" dirty="0" smtClean="0">
                <a:latin typeface="+mj-ea"/>
                <a:ea typeface="+mj-ea"/>
              </a:rPr>
              <a:t>月</a:t>
            </a:r>
            <a:r>
              <a:rPr lang="en-US" altLang="zh-TW" sz="3200" b="1" dirty="0" smtClean="0">
                <a:latin typeface="+mj-ea"/>
                <a:ea typeface="+mj-ea"/>
              </a:rPr>
              <a:t>5</a:t>
            </a:r>
            <a:r>
              <a:rPr lang="zh-TW" altLang="zh-TW" sz="3200" b="1" dirty="0" smtClean="0">
                <a:latin typeface="+mj-ea"/>
                <a:ea typeface="+mj-ea"/>
              </a:rPr>
              <a:t>日經立法院通過，總統</a:t>
            </a:r>
            <a:r>
              <a:rPr lang="en-US" altLang="zh-TW" sz="3200" b="1" dirty="0" smtClean="0">
                <a:latin typeface="+mj-ea"/>
                <a:ea typeface="+mj-ea"/>
              </a:rPr>
              <a:t>96</a:t>
            </a:r>
            <a:r>
              <a:rPr lang="zh-TW" altLang="zh-TW" sz="3200" b="1" dirty="0" smtClean="0">
                <a:latin typeface="+mj-ea"/>
                <a:ea typeface="+mj-ea"/>
              </a:rPr>
              <a:t>年</a:t>
            </a:r>
            <a:r>
              <a:rPr lang="en-US" altLang="zh-TW" sz="3200" b="1" dirty="0" smtClean="0">
                <a:latin typeface="+mj-ea"/>
                <a:ea typeface="+mj-ea"/>
              </a:rPr>
              <a:t>2</a:t>
            </a:r>
            <a:r>
              <a:rPr lang="zh-TW" altLang="zh-TW" sz="3200" b="1" dirty="0" smtClean="0">
                <a:latin typeface="+mj-ea"/>
                <a:ea typeface="+mj-ea"/>
              </a:rPr>
              <a:t>月</a:t>
            </a:r>
            <a:r>
              <a:rPr lang="en-US" altLang="zh-TW" sz="3200" b="1" dirty="0" smtClean="0">
                <a:latin typeface="+mj-ea"/>
                <a:ea typeface="+mj-ea"/>
              </a:rPr>
              <a:t>9</a:t>
            </a:r>
            <a:r>
              <a:rPr lang="zh-TW" altLang="zh-TW" sz="3200" b="1" dirty="0" smtClean="0">
                <a:latin typeface="+mj-ea"/>
                <a:ea typeface="+mj-ea"/>
              </a:rPr>
              <a:t>日簽署加入書，為落實推動</a:t>
            </a:r>
            <a:r>
              <a:rPr lang="en-US" altLang="zh-TW" sz="3200" b="1" dirty="0" smtClean="0">
                <a:latin typeface="+mj-ea"/>
                <a:ea typeface="+mj-ea"/>
              </a:rPr>
              <a:t>CEDAW</a:t>
            </a:r>
            <a:r>
              <a:rPr lang="zh-TW" altLang="zh-TW" sz="3200" b="1" dirty="0" smtClean="0">
                <a:latin typeface="+mj-ea"/>
                <a:ea typeface="+mj-ea"/>
              </a:rPr>
              <a:t>，立法院</a:t>
            </a:r>
            <a:r>
              <a:rPr lang="en-US" altLang="zh-TW" sz="3200" b="1" dirty="0" smtClean="0">
                <a:solidFill>
                  <a:srgbClr val="008000"/>
                </a:solidFill>
                <a:latin typeface="+mj-ea"/>
                <a:ea typeface="+mj-ea"/>
              </a:rPr>
              <a:t>100</a:t>
            </a:r>
            <a:r>
              <a:rPr lang="zh-TW" altLang="zh-TW" sz="3200" b="1" dirty="0" smtClean="0">
                <a:solidFill>
                  <a:srgbClr val="008000"/>
                </a:solidFill>
                <a:latin typeface="+mj-ea"/>
                <a:ea typeface="+mj-ea"/>
              </a:rPr>
              <a:t>年</a:t>
            </a:r>
            <a:r>
              <a:rPr lang="en-US" altLang="zh-TW" sz="3200" b="1" dirty="0" smtClean="0">
                <a:solidFill>
                  <a:srgbClr val="008000"/>
                </a:solidFill>
                <a:latin typeface="+mj-ea"/>
                <a:ea typeface="+mj-ea"/>
              </a:rPr>
              <a:t>5</a:t>
            </a:r>
            <a:r>
              <a:rPr lang="zh-TW" altLang="zh-TW" sz="3200" b="1" dirty="0" smtClean="0">
                <a:solidFill>
                  <a:srgbClr val="008000"/>
                </a:solidFill>
                <a:latin typeface="+mj-ea"/>
                <a:ea typeface="+mj-ea"/>
              </a:rPr>
              <a:t>月</a:t>
            </a:r>
            <a:r>
              <a:rPr lang="en-US" altLang="zh-TW" sz="3200" b="1" dirty="0" smtClean="0">
                <a:solidFill>
                  <a:srgbClr val="008000"/>
                </a:solidFill>
                <a:latin typeface="+mj-ea"/>
                <a:ea typeface="+mj-ea"/>
              </a:rPr>
              <a:t>20</a:t>
            </a:r>
            <a:r>
              <a:rPr lang="zh-TW" altLang="zh-TW" sz="3200" b="1" dirty="0" smtClean="0">
                <a:solidFill>
                  <a:srgbClr val="008000"/>
                </a:solidFill>
                <a:latin typeface="+mj-ea"/>
                <a:ea typeface="+mj-ea"/>
              </a:rPr>
              <a:t>日</a:t>
            </a:r>
            <a:r>
              <a:rPr lang="zh-TW" altLang="zh-TW" sz="3200" b="1" dirty="0" smtClean="0">
                <a:latin typeface="+mj-ea"/>
                <a:ea typeface="+mj-ea"/>
              </a:rPr>
              <a:t>通過</a:t>
            </a:r>
            <a:r>
              <a:rPr lang="zh-TW" altLang="zh-TW" sz="3200" b="1" dirty="0" smtClean="0">
                <a:solidFill>
                  <a:srgbClr val="C00000"/>
                </a:solidFill>
                <a:effectLst>
                  <a:outerShdw blurRad="38100" dist="38100" dir="2700000" algn="tl">
                    <a:srgbClr val="000000">
                      <a:alpha val="43137"/>
                    </a:srgbClr>
                  </a:outerShdw>
                </a:effectLst>
                <a:latin typeface="+mj-ea"/>
                <a:ea typeface="+mj-ea"/>
              </a:rPr>
              <a:t>「消除對婦女一切形式歧視公約施行法」</a:t>
            </a:r>
            <a:r>
              <a:rPr lang="zh-TW" altLang="zh-TW" sz="3200" b="1" dirty="0" smtClean="0">
                <a:latin typeface="+mj-ea"/>
                <a:ea typeface="+mj-ea"/>
              </a:rPr>
              <a:t>（簡稱</a:t>
            </a:r>
            <a:r>
              <a:rPr lang="en-US" altLang="zh-TW" sz="3200" b="1" dirty="0" smtClean="0">
                <a:solidFill>
                  <a:srgbClr val="008000"/>
                </a:solidFill>
                <a:effectLst>
                  <a:outerShdw blurRad="38100" dist="38100" dir="2700000" algn="tl">
                    <a:srgbClr val="000000">
                      <a:alpha val="43137"/>
                    </a:srgbClr>
                  </a:outerShdw>
                </a:effectLst>
                <a:latin typeface="+mj-ea"/>
                <a:ea typeface="+mj-ea"/>
              </a:rPr>
              <a:t>CEDAW</a:t>
            </a:r>
            <a:r>
              <a:rPr lang="zh-TW" altLang="zh-TW" sz="3200" b="1" dirty="0" smtClean="0">
                <a:latin typeface="+mj-ea"/>
                <a:ea typeface="+mj-ea"/>
              </a:rPr>
              <a:t>施行法）</a:t>
            </a:r>
            <a:r>
              <a:rPr lang="zh-TW" altLang="en-US" sz="3200" b="1" dirty="0" smtClean="0">
                <a:solidFill>
                  <a:srgbClr val="C00000"/>
                </a:solidFill>
                <a:effectLst>
                  <a:outerShdw blurRad="38100" dist="38100" dir="2700000" algn="tl">
                    <a:srgbClr val="000000">
                      <a:alpha val="43137"/>
                    </a:srgbClr>
                  </a:outerShdw>
                </a:effectLst>
                <a:latin typeface="+mj-ea"/>
                <a:ea typeface="+mj-ea"/>
              </a:rPr>
              <a:t>共</a:t>
            </a:r>
            <a:r>
              <a:rPr lang="en-US" altLang="zh-TW" sz="3200" b="1" dirty="0" smtClean="0">
                <a:solidFill>
                  <a:srgbClr val="C00000"/>
                </a:solidFill>
                <a:effectLst>
                  <a:outerShdw blurRad="38100" dist="38100" dir="2700000" algn="tl">
                    <a:srgbClr val="000000">
                      <a:alpha val="43137"/>
                    </a:srgbClr>
                  </a:outerShdw>
                </a:effectLst>
                <a:latin typeface="+mj-ea"/>
                <a:ea typeface="+mj-ea"/>
              </a:rPr>
              <a:t>9</a:t>
            </a:r>
            <a:r>
              <a:rPr lang="zh-TW" altLang="en-US" sz="3200" b="1" dirty="0" smtClean="0">
                <a:solidFill>
                  <a:srgbClr val="C00000"/>
                </a:solidFill>
                <a:effectLst>
                  <a:outerShdw blurRad="38100" dist="38100" dir="2700000" algn="tl">
                    <a:srgbClr val="000000">
                      <a:alpha val="43137"/>
                    </a:srgbClr>
                  </a:outerShdw>
                </a:effectLst>
                <a:latin typeface="+mj-ea"/>
                <a:ea typeface="+mj-ea"/>
              </a:rPr>
              <a:t>條</a:t>
            </a:r>
            <a:r>
              <a:rPr lang="zh-TW" altLang="zh-TW" sz="3200" b="1" dirty="0" smtClean="0">
                <a:latin typeface="+mj-ea"/>
                <a:ea typeface="+mj-ea"/>
              </a:rPr>
              <a:t>，總統於</a:t>
            </a:r>
            <a:r>
              <a:rPr lang="en-US" altLang="zh-TW" sz="3200" b="1" dirty="0" smtClean="0">
                <a:solidFill>
                  <a:srgbClr val="008000"/>
                </a:solidFill>
                <a:effectLst>
                  <a:outerShdw blurRad="38100" dist="38100" dir="2700000" algn="tl">
                    <a:srgbClr val="000000">
                      <a:alpha val="43137"/>
                    </a:srgbClr>
                  </a:outerShdw>
                </a:effectLst>
                <a:latin typeface="+mj-ea"/>
                <a:ea typeface="+mj-ea"/>
              </a:rPr>
              <a:t>100</a:t>
            </a:r>
            <a:r>
              <a:rPr lang="zh-TW" altLang="en-US" sz="3200" b="1" dirty="0" smtClean="0">
                <a:solidFill>
                  <a:srgbClr val="008000"/>
                </a:solidFill>
                <a:effectLst>
                  <a:outerShdw blurRad="38100" dist="38100" dir="2700000" algn="tl">
                    <a:srgbClr val="000000">
                      <a:alpha val="43137"/>
                    </a:srgbClr>
                  </a:outerShdw>
                </a:effectLst>
                <a:latin typeface="+mj-ea"/>
                <a:ea typeface="+mj-ea"/>
              </a:rPr>
              <a:t>年</a:t>
            </a:r>
            <a:r>
              <a:rPr lang="en-US" altLang="zh-TW" sz="3200" b="1" dirty="0" smtClean="0">
                <a:solidFill>
                  <a:srgbClr val="008000"/>
                </a:solidFill>
                <a:effectLst>
                  <a:outerShdw blurRad="38100" dist="38100" dir="2700000" algn="tl">
                    <a:srgbClr val="000000">
                      <a:alpha val="43137"/>
                    </a:srgbClr>
                  </a:outerShdw>
                </a:effectLst>
                <a:latin typeface="+mj-ea"/>
                <a:ea typeface="+mj-ea"/>
              </a:rPr>
              <a:t>6</a:t>
            </a:r>
            <a:r>
              <a:rPr lang="zh-TW" altLang="zh-TW" sz="3200" b="1" dirty="0" smtClean="0">
                <a:solidFill>
                  <a:srgbClr val="008000"/>
                </a:solidFill>
                <a:effectLst>
                  <a:outerShdw blurRad="38100" dist="38100" dir="2700000" algn="tl">
                    <a:srgbClr val="000000">
                      <a:alpha val="43137"/>
                    </a:srgbClr>
                  </a:outerShdw>
                </a:effectLst>
                <a:latin typeface="+mj-ea"/>
                <a:ea typeface="+mj-ea"/>
              </a:rPr>
              <a:t>月</a:t>
            </a:r>
            <a:r>
              <a:rPr lang="en-US" altLang="zh-TW" sz="3200" b="1" dirty="0" smtClean="0">
                <a:solidFill>
                  <a:srgbClr val="008000"/>
                </a:solidFill>
                <a:effectLst>
                  <a:outerShdw blurRad="38100" dist="38100" dir="2700000" algn="tl">
                    <a:srgbClr val="000000">
                      <a:alpha val="43137"/>
                    </a:srgbClr>
                  </a:outerShdw>
                </a:effectLst>
                <a:latin typeface="+mj-ea"/>
                <a:ea typeface="+mj-ea"/>
              </a:rPr>
              <a:t>8</a:t>
            </a:r>
            <a:r>
              <a:rPr lang="zh-TW" altLang="zh-TW" sz="3200" b="1" dirty="0" smtClean="0">
                <a:solidFill>
                  <a:srgbClr val="008000"/>
                </a:solidFill>
                <a:effectLst>
                  <a:outerShdw blurRad="38100" dist="38100" dir="2700000" algn="tl">
                    <a:srgbClr val="000000">
                      <a:alpha val="43137"/>
                    </a:srgbClr>
                  </a:outerShdw>
                </a:effectLst>
                <a:latin typeface="+mj-ea"/>
                <a:ea typeface="+mj-ea"/>
              </a:rPr>
              <a:t>日</a:t>
            </a:r>
            <a:r>
              <a:rPr lang="zh-TW" altLang="zh-TW" sz="3200" b="1" dirty="0" smtClean="0">
                <a:solidFill>
                  <a:srgbClr val="008000"/>
                </a:solidFill>
                <a:latin typeface="+mj-ea"/>
                <a:ea typeface="+mj-ea"/>
              </a:rPr>
              <a:t>公布</a:t>
            </a:r>
            <a:r>
              <a:rPr lang="zh-TW" altLang="zh-TW" sz="3200" b="1" dirty="0" smtClean="0">
                <a:latin typeface="+mj-ea"/>
                <a:ea typeface="+mj-ea"/>
              </a:rPr>
              <a:t>，並自</a:t>
            </a:r>
            <a:r>
              <a:rPr lang="en-US" altLang="zh-TW" sz="3200" b="1" dirty="0" smtClean="0">
                <a:solidFill>
                  <a:srgbClr val="008000"/>
                </a:solidFill>
                <a:effectLst>
                  <a:outerShdw blurRad="38100" dist="38100" dir="2700000" algn="tl">
                    <a:srgbClr val="000000">
                      <a:alpha val="43137"/>
                    </a:srgbClr>
                  </a:outerShdw>
                </a:effectLst>
                <a:latin typeface="+mj-ea"/>
                <a:ea typeface="+mj-ea"/>
              </a:rPr>
              <a:t>101</a:t>
            </a:r>
            <a:r>
              <a:rPr lang="zh-TW" altLang="zh-TW" sz="3200" b="1" dirty="0" smtClean="0">
                <a:solidFill>
                  <a:srgbClr val="008000"/>
                </a:solidFill>
                <a:effectLst>
                  <a:outerShdw blurRad="38100" dist="38100" dir="2700000" algn="tl">
                    <a:srgbClr val="000000">
                      <a:alpha val="43137"/>
                    </a:srgbClr>
                  </a:outerShdw>
                </a:effectLst>
                <a:latin typeface="+mj-ea"/>
                <a:ea typeface="+mj-ea"/>
              </a:rPr>
              <a:t>年</a:t>
            </a:r>
            <a:r>
              <a:rPr lang="en-US" altLang="zh-TW" sz="3200" b="1" dirty="0" smtClean="0">
                <a:solidFill>
                  <a:srgbClr val="008000"/>
                </a:solidFill>
                <a:effectLst>
                  <a:outerShdw blurRad="38100" dist="38100" dir="2700000" algn="tl">
                    <a:srgbClr val="000000">
                      <a:alpha val="43137"/>
                    </a:srgbClr>
                  </a:outerShdw>
                </a:effectLst>
                <a:latin typeface="+mj-ea"/>
                <a:ea typeface="+mj-ea"/>
              </a:rPr>
              <a:t>1</a:t>
            </a:r>
            <a:r>
              <a:rPr lang="zh-TW" altLang="zh-TW" sz="3200" b="1" dirty="0" smtClean="0">
                <a:solidFill>
                  <a:srgbClr val="008000"/>
                </a:solidFill>
                <a:effectLst>
                  <a:outerShdw blurRad="38100" dist="38100" dir="2700000" algn="tl">
                    <a:srgbClr val="000000">
                      <a:alpha val="43137"/>
                    </a:srgbClr>
                  </a:outerShdw>
                </a:effectLst>
                <a:latin typeface="+mj-ea"/>
                <a:ea typeface="+mj-ea"/>
              </a:rPr>
              <a:t>月</a:t>
            </a:r>
            <a:r>
              <a:rPr lang="en-US" altLang="zh-TW" sz="3200" b="1" dirty="0" smtClean="0">
                <a:solidFill>
                  <a:srgbClr val="008000"/>
                </a:solidFill>
                <a:effectLst>
                  <a:outerShdw blurRad="38100" dist="38100" dir="2700000" algn="tl">
                    <a:srgbClr val="000000">
                      <a:alpha val="43137"/>
                    </a:srgbClr>
                  </a:outerShdw>
                </a:effectLst>
                <a:latin typeface="+mj-ea"/>
                <a:ea typeface="+mj-ea"/>
              </a:rPr>
              <a:t>1</a:t>
            </a:r>
            <a:r>
              <a:rPr lang="zh-TW" altLang="zh-TW" sz="3200" b="1" dirty="0" smtClean="0">
                <a:solidFill>
                  <a:srgbClr val="008000"/>
                </a:solidFill>
                <a:effectLst>
                  <a:outerShdw blurRad="38100" dist="38100" dir="2700000" algn="tl">
                    <a:srgbClr val="000000">
                      <a:alpha val="43137"/>
                    </a:srgbClr>
                  </a:outerShdw>
                </a:effectLst>
                <a:latin typeface="+mj-ea"/>
                <a:ea typeface="+mj-ea"/>
              </a:rPr>
              <a:t>日起施行</a:t>
            </a:r>
            <a:r>
              <a:rPr lang="zh-TW" altLang="zh-TW" sz="3200" b="1" dirty="0" smtClean="0">
                <a:latin typeface="+mj-ea"/>
                <a:ea typeface="+mj-ea"/>
              </a:rPr>
              <a:t>。</a:t>
            </a:r>
            <a:endParaRPr lang="en-US" altLang="zh-TW" sz="3200" b="1" dirty="0" smtClean="0">
              <a:latin typeface="+mj-ea"/>
              <a:ea typeface="+mj-ea"/>
            </a:endParaRPr>
          </a:p>
          <a:p>
            <a:pPr algn="l">
              <a:defRPr/>
            </a:pPr>
            <a:endParaRPr lang="zh-TW" altLang="en-US" b="1" dirty="0" smtClean="0">
              <a:latin typeface="標楷體" pitchFamily="65" charset="-120"/>
            </a:endParaRPr>
          </a:p>
          <a:p>
            <a:pPr algn="l">
              <a:defRPr/>
            </a:pPr>
            <a:endParaRPr lang="zh-TW" altLang="en-US" dirty="0"/>
          </a:p>
        </p:txBody>
      </p:sp>
      <p:sp>
        <p:nvSpPr>
          <p:cNvPr id="61443"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FA2BB2C6-BF88-438D-B9F5-C1AA73DE590E}"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38</a:t>
            </a:fld>
            <a:endParaRPr lang="en-US" altLang="zh-TW" sz="1000" smtClean="0">
              <a:solidFill>
                <a:srgbClr val="073E87"/>
              </a:solidFill>
              <a:latin typeface="Tahoma" panose="020B0604030504040204" pitchFamily="34" charset="0"/>
              <a:ea typeface="新細明體" panose="02020500000000000000" pitchFamily="18"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8313" y="981075"/>
            <a:ext cx="8351837" cy="3887788"/>
          </a:xfrm>
        </p:spPr>
        <p:txBody>
          <a:bodyPr/>
          <a:lstStyle/>
          <a:p>
            <a:pPr marL="288000" indent="-457200" algn="l">
              <a:defRPr/>
            </a:pPr>
            <a:r>
              <a:rPr lang="zh-TW" altLang="en-US" sz="3200" b="1" dirty="0" smtClean="0">
                <a:latin typeface="+mn-ea"/>
              </a:rPr>
              <a:t>◎</a:t>
            </a:r>
            <a:r>
              <a:rPr lang="en-US" altLang="zh-TW" sz="3200" b="1" dirty="0" smtClean="0">
                <a:solidFill>
                  <a:srgbClr val="C00000"/>
                </a:solidFill>
                <a:latin typeface="+mn-ea"/>
              </a:rPr>
              <a:t>CEDAW</a:t>
            </a:r>
            <a:r>
              <a:rPr lang="zh-TW" altLang="en-US" sz="3200" b="1" dirty="0" smtClean="0">
                <a:solidFill>
                  <a:srgbClr val="C00000"/>
                </a:solidFill>
                <a:latin typeface="+mn-ea"/>
              </a:rPr>
              <a:t>於國內生效是我國推動性別平等的重要里程碑</a:t>
            </a:r>
            <a:r>
              <a:rPr lang="zh-TW" altLang="en-US" sz="3200" b="1" dirty="0" smtClean="0">
                <a:latin typeface="+mn-ea"/>
              </a:rPr>
              <a:t>，促使我國</a:t>
            </a:r>
            <a:r>
              <a:rPr lang="zh-TW" altLang="en-US" sz="3200" b="1" dirty="0" smtClean="0">
                <a:solidFill>
                  <a:srgbClr val="C00000"/>
                </a:solidFill>
                <a:latin typeface="+mn-ea"/>
              </a:rPr>
              <a:t>性別人權狀況</a:t>
            </a:r>
            <a:r>
              <a:rPr lang="zh-TW" altLang="en-US" sz="3200" b="1" dirty="0" smtClean="0">
                <a:latin typeface="+mn-ea"/>
              </a:rPr>
              <a:t>與</a:t>
            </a:r>
            <a:r>
              <a:rPr lang="zh-TW" altLang="en-US" sz="3200" b="1" dirty="0" smtClean="0">
                <a:solidFill>
                  <a:srgbClr val="C00000"/>
                </a:solidFill>
                <a:latin typeface="+mn-ea"/>
              </a:rPr>
              <a:t>國際接軌</a:t>
            </a:r>
            <a:r>
              <a:rPr lang="zh-TW" altLang="en-US" sz="3200" b="1" dirty="0" smtClean="0">
                <a:latin typeface="+mn-ea"/>
              </a:rPr>
              <a:t>，兩性權益均獲得平等保障，性別歧視逐步消除。</a:t>
            </a:r>
            <a:endParaRPr lang="en-US" altLang="zh-TW" sz="3200" b="1" dirty="0" smtClean="0">
              <a:latin typeface="+mn-ea"/>
            </a:endParaRPr>
          </a:p>
          <a:p>
            <a:pPr marL="288000" indent="-457200" algn="l">
              <a:lnSpc>
                <a:spcPts val="2000"/>
              </a:lnSpc>
              <a:spcBef>
                <a:spcPts val="0"/>
              </a:spcBef>
              <a:defRPr/>
            </a:pPr>
            <a:endParaRPr lang="en-US" altLang="zh-TW" sz="3200" b="1" dirty="0" smtClean="0">
              <a:latin typeface="+mn-ea"/>
            </a:endParaRPr>
          </a:p>
          <a:p>
            <a:pPr marL="288000" indent="-457200" algn="l">
              <a:defRPr/>
            </a:pPr>
            <a:r>
              <a:rPr lang="zh-TW" altLang="en-US" sz="3200" b="1" dirty="0" smtClean="0">
                <a:latin typeface="+mn-ea"/>
              </a:rPr>
              <a:t>◎</a:t>
            </a:r>
            <a:r>
              <a:rPr lang="zh-TW" altLang="en-US" sz="3200" b="1" dirty="0" smtClean="0">
                <a:solidFill>
                  <a:srgbClr val="0000FF"/>
                </a:solidFill>
                <a:latin typeface="+mn-ea"/>
              </a:rPr>
              <a:t>公約所揭示保障性別人權及促進性別平等之規定，具有國內法律之效力。 </a:t>
            </a:r>
          </a:p>
          <a:p>
            <a:pPr>
              <a:defRPr/>
            </a:pPr>
            <a:endParaRPr lang="zh-TW" altLang="en-US" dirty="0"/>
          </a:p>
        </p:txBody>
      </p:sp>
      <p:sp>
        <p:nvSpPr>
          <p:cNvPr id="6246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DA7B4C23-3B61-45B0-9B57-A9E40DA1967C}"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39</a:t>
            </a:fld>
            <a:endParaRPr lang="en-US" altLang="zh-TW" sz="1000" smtClean="0">
              <a:solidFill>
                <a:srgbClr val="073E87"/>
              </a:solidFill>
              <a:latin typeface="Tahoma" panose="020B0604030504040204" pitchFamily="34" charset="0"/>
              <a:ea typeface="新細明體" panose="02020500000000000000" pitchFamily="18"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a:xfrm>
            <a:off x="6573838" y="6483350"/>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E37F62AE-488E-4B8C-8F55-774583D646E6}"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4</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26627" name="群組 17"/>
          <p:cNvGrpSpPr>
            <a:grpSpLocks/>
          </p:cNvGrpSpPr>
          <p:nvPr/>
        </p:nvGrpSpPr>
        <p:grpSpPr bwMode="auto">
          <a:xfrm>
            <a:off x="363538" y="1276350"/>
            <a:ext cx="8429625" cy="3729038"/>
            <a:chOff x="1907704" y="1340768"/>
            <a:chExt cx="4752528" cy="1080120"/>
          </a:xfrm>
        </p:grpSpPr>
        <p:sp>
          <p:nvSpPr>
            <p:cNvPr id="7" name="圓角矩形 6"/>
            <p:cNvSpPr>
              <a:spLocks noChangeArrowheads="1"/>
            </p:cNvSpPr>
            <p:nvPr/>
          </p:nvSpPr>
          <p:spPr bwMode="auto">
            <a:xfrm>
              <a:off x="1907704" y="1340768"/>
              <a:ext cx="4752528" cy="1080120"/>
            </a:xfrm>
            <a:prstGeom prst="roundRect">
              <a:avLst>
                <a:gd name="adj" fmla="val 16667"/>
              </a:avLst>
            </a:prstGeom>
            <a:solidFill>
              <a:srgbClr val="80008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9" name="圓角矩形 8"/>
            <p:cNvSpPr>
              <a:spLocks noChangeArrowheads="1"/>
            </p:cNvSpPr>
            <p:nvPr/>
          </p:nvSpPr>
          <p:spPr bwMode="auto">
            <a:xfrm>
              <a:off x="2129668" y="1379853"/>
              <a:ext cx="4320236" cy="1007928"/>
            </a:xfrm>
            <a:prstGeom prst="roundRect">
              <a:avLst>
                <a:gd name="adj" fmla="val 16667"/>
              </a:avLst>
            </a:prstGeom>
            <a:gradFill rotWithShape="1">
              <a:gsLst>
                <a:gs pos="0">
                  <a:srgbClr val="FFFFFF"/>
                </a:gs>
                <a:gs pos="100000">
                  <a:srgbClr val="CCCCFF"/>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6148" name="內容版面配置區 2"/>
          <p:cNvSpPr>
            <a:spLocks noGrp="1"/>
          </p:cNvSpPr>
          <p:nvPr>
            <p:ph idx="4294967295"/>
          </p:nvPr>
        </p:nvSpPr>
        <p:spPr>
          <a:xfrm>
            <a:off x="846138" y="1785938"/>
            <a:ext cx="7088187" cy="2801937"/>
          </a:xfrm>
        </p:spPr>
        <p:txBody>
          <a:bodyPr/>
          <a:lstStyle/>
          <a:p>
            <a:pPr eaLnBrk="1" hangingPunct="1">
              <a:buFont typeface="Wingdings" panose="05000000000000000000" pitchFamily="2" charset="2"/>
              <a:buChar char="Ø"/>
              <a:defRPr/>
            </a:pPr>
            <a:r>
              <a:rPr lang="zh-TW" altLang="en-US" b="1" dirty="0" smtClean="0">
                <a:effectLst>
                  <a:outerShdw blurRad="38100" dist="38100" dir="2700000" algn="tl">
                    <a:srgbClr val="C0C0C0"/>
                  </a:outerShdw>
                </a:effectLst>
                <a:latin typeface="標楷體" pitchFamily="65" charset="-120"/>
                <a:ea typeface="標楷體" pitchFamily="65" charset="-120"/>
              </a:rPr>
              <a:t>為規範行政院及所屬機關機構請託關說事項登錄與查察作業之獎懲。</a:t>
            </a:r>
            <a:endParaRPr lang="en-US" altLang="zh-TW" b="1" dirty="0" smtClean="0">
              <a:effectLst>
                <a:outerShdw blurRad="38100" dist="38100" dir="2700000" algn="tl">
                  <a:srgbClr val="C0C0C0"/>
                </a:outerShdw>
              </a:effectLst>
              <a:latin typeface="標楷體" pitchFamily="65" charset="-120"/>
              <a:ea typeface="標楷體" pitchFamily="65" charset="-120"/>
            </a:endParaRPr>
          </a:p>
          <a:p>
            <a:pPr eaLnBrk="1" hangingPunct="1">
              <a:buFont typeface="Wingdings" panose="05000000000000000000" pitchFamily="2" charset="2"/>
              <a:buNone/>
              <a:defRPr/>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eaLnBrk="1" hangingPunct="1">
              <a:buFont typeface="Wingdings" panose="05000000000000000000" pitchFamily="2" charset="2"/>
              <a:buChar char="Ø"/>
              <a:defRPr/>
            </a:pPr>
            <a:r>
              <a:rPr lang="zh-TW" altLang="en-US" b="1" dirty="0" smtClean="0">
                <a:effectLst>
                  <a:outerShdw blurRad="38100" dist="38100" dir="2700000" algn="tl">
                    <a:srgbClr val="C0C0C0"/>
                  </a:outerShdw>
                </a:effectLst>
                <a:latin typeface="標楷體" pitchFamily="65" charset="-120"/>
                <a:ea typeface="標楷體" pitchFamily="65" charset="-120"/>
              </a:rPr>
              <a:t>提升各機關辦理請託關說事項登錄與查察作業之成效。</a:t>
            </a:r>
          </a:p>
        </p:txBody>
      </p:sp>
      <p:sp>
        <p:nvSpPr>
          <p:cNvPr id="4" name="圓角矩形 3"/>
          <p:cNvSpPr>
            <a:spLocks noChangeArrowheads="1"/>
          </p:cNvSpPr>
          <p:nvPr/>
        </p:nvSpPr>
        <p:spPr bwMode="auto">
          <a:xfrm>
            <a:off x="250825" y="333375"/>
            <a:ext cx="2643188" cy="571500"/>
          </a:xfrm>
          <a:prstGeom prst="roundRect">
            <a:avLst>
              <a:gd name="adj" fmla="val 16667"/>
            </a:avLst>
          </a:prstGeom>
          <a:solidFill>
            <a:srgbClr val="0099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5" name="矩形 4"/>
          <p:cNvSpPr/>
          <p:nvPr/>
        </p:nvSpPr>
        <p:spPr>
          <a:xfrm>
            <a:off x="681706" y="323113"/>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1">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立法目的</a:t>
            </a:r>
          </a:p>
        </p:txBody>
      </p:sp>
    </p:spTree>
  </p:cSld>
  <p:clrMapOvr>
    <a:masterClrMapping/>
  </p:clrMapOvr>
  <p:transition spd="slow">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A429D461-565E-4E8B-A891-56A133313AF9}"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40</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31748" name="Rectangle 4"/>
          <p:cNvSpPr>
            <a:spLocks noGrp="1"/>
          </p:cNvSpPr>
          <p:nvPr>
            <p:ph type="ctrTitle"/>
          </p:nvPr>
        </p:nvSpPr>
        <p:spPr/>
        <p:txBody>
          <a:bodyPr/>
          <a:lstStyle/>
          <a:p>
            <a:pPr>
              <a:defRPr/>
            </a:pPr>
            <a:r>
              <a:rPr lang="zh-TW" altLang="en-US" sz="3600" b="1" smtClean="0">
                <a:solidFill>
                  <a:srgbClr val="FF0000"/>
                </a:solidFill>
                <a:effectLst>
                  <a:outerShdw blurRad="38100" dist="38100" dir="2700000" algn="tl">
                    <a:srgbClr val="C0C0C0"/>
                  </a:outerShdw>
                </a:effectLst>
              </a:rPr>
              <a:t>消除對婦女一切形式歧視公約施行法法規檢視相關程序及作業方式</a:t>
            </a:r>
            <a:r>
              <a:rPr lang="zh-TW" altLang="en-US" sz="4000" smtClean="0"/>
              <a:t> </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45097"/>
          </a:schemeClr>
        </a:solidFill>
        <a:effectLst/>
      </p:bgPr>
    </p:bg>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6725" y="620713"/>
            <a:ext cx="8497888" cy="5040312"/>
          </a:xfrm>
        </p:spPr>
        <p:txBody>
          <a:bodyPr/>
          <a:lstStyle/>
          <a:p>
            <a:pPr>
              <a:spcBef>
                <a:spcPts val="0"/>
              </a:spcBef>
              <a:defRPr/>
            </a:pPr>
            <a:r>
              <a:rPr lang="zh-TW" altLang="zh-TW" sz="3200" b="1" spc="-200" dirty="0" smtClean="0">
                <a:solidFill>
                  <a:srgbClr val="6600FF"/>
                </a:solidFill>
                <a:effectLst>
                  <a:outerShdw blurRad="38100" dist="38100" dir="2700000" algn="tl">
                    <a:srgbClr val="000000">
                      <a:alpha val="43137"/>
                    </a:srgbClr>
                  </a:outerShdw>
                </a:effectLst>
                <a:latin typeface="標楷體" pitchFamily="65" charset="-120"/>
              </a:rPr>
              <a:t>性別平等大步走</a:t>
            </a:r>
            <a:endParaRPr lang="en-US" altLang="zh-TW" sz="3200" b="1" spc="-200" dirty="0" smtClean="0">
              <a:solidFill>
                <a:srgbClr val="6600FF"/>
              </a:solidFill>
              <a:effectLst>
                <a:outerShdw blurRad="38100" dist="38100" dir="2700000" algn="tl">
                  <a:srgbClr val="000000">
                    <a:alpha val="43137"/>
                  </a:srgbClr>
                </a:outerShdw>
              </a:effectLst>
              <a:latin typeface="標楷體" pitchFamily="65" charset="-120"/>
            </a:endParaRPr>
          </a:p>
          <a:p>
            <a:pPr>
              <a:spcBef>
                <a:spcPts val="0"/>
              </a:spcBef>
              <a:defRPr/>
            </a:pPr>
            <a:r>
              <a:rPr lang="zh-TW" altLang="zh-TW" sz="3200" b="1" spc="-200" dirty="0" smtClean="0">
                <a:solidFill>
                  <a:srgbClr val="6600FF"/>
                </a:solidFill>
                <a:effectLst>
                  <a:outerShdw blurRad="38100" dist="38100" dir="2700000" algn="tl">
                    <a:srgbClr val="000000">
                      <a:alpha val="43137"/>
                    </a:srgbClr>
                  </a:outerShdw>
                </a:effectLst>
                <a:latin typeface="標楷體" pitchFamily="65" charset="-120"/>
              </a:rPr>
              <a:t>落實消除對婦女一切形式歧視公約計畫</a:t>
            </a:r>
            <a:endParaRPr lang="en-US" altLang="zh-TW" sz="3200" b="1" spc="-200" dirty="0" smtClean="0">
              <a:solidFill>
                <a:srgbClr val="6600FF"/>
              </a:solidFill>
              <a:effectLst>
                <a:outerShdw blurRad="38100" dist="38100" dir="2700000" algn="tl">
                  <a:srgbClr val="000000">
                    <a:alpha val="43137"/>
                  </a:srgbClr>
                </a:outerShdw>
              </a:effectLst>
              <a:latin typeface="標楷體" pitchFamily="65" charset="-120"/>
            </a:endParaRPr>
          </a:p>
          <a:p>
            <a:pPr>
              <a:spcBef>
                <a:spcPts val="0"/>
              </a:spcBef>
              <a:defRPr/>
            </a:pPr>
            <a:endParaRPr lang="en-US" altLang="zh-TW" sz="3200" b="1" spc="-200" dirty="0" smtClean="0">
              <a:solidFill>
                <a:srgbClr val="6600FF"/>
              </a:solidFill>
              <a:effectLst>
                <a:outerShdw blurRad="38100" dist="38100" dir="2700000" algn="tl">
                  <a:srgbClr val="000000">
                    <a:alpha val="43137"/>
                  </a:srgbClr>
                </a:outerShdw>
              </a:effectLst>
              <a:latin typeface="標楷體" pitchFamily="65" charset="-120"/>
            </a:endParaRPr>
          </a:p>
          <a:p>
            <a:pPr algn="l">
              <a:lnSpc>
                <a:spcPts val="1500"/>
              </a:lnSpc>
              <a:spcBef>
                <a:spcPts val="0"/>
              </a:spcBef>
              <a:defRPr/>
            </a:pPr>
            <a:endParaRPr lang="en-US" altLang="zh-TW" sz="3200" b="1" spc="-200" dirty="0" smtClean="0">
              <a:solidFill>
                <a:srgbClr val="C00000"/>
              </a:solidFill>
              <a:effectLst>
                <a:outerShdw blurRad="38100" dist="38100" dir="2700000" algn="tl">
                  <a:srgbClr val="000000">
                    <a:alpha val="43137"/>
                  </a:srgbClr>
                </a:outerShdw>
              </a:effectLst>
              <a:latin typeface="標楷體" pitchFamily="65" charset="-120"/>
            </a:endParaRPr>
          </a:p>
          <a:p>
            <a:pPr marL="360000" indent="-256032" algn="l" fontAlgn="auto">
              <a:lnSpc>
                <a:spcPts val="3200"/>
              </a:lnSpc>
              <a:spcBef>
                <a:spcPts val="0"/>
              </a:spcBef>
              <a:spcAft>
                <a:spcPts val="0"/>
              </a:spcAft>
              <a:defRPr/>
            </a:pPr>
            <a:r>
              <a:rPr lang="zh-TW" altLang="zh-TW" sz="2800" b="1" dirty="0" smtClean="0">
                <a:latin typeface="標楷體" pitchFamily="65" charset="-120"/>
              </a:rPr>
              <a:t>（一）</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教育宣導期間</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(101</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年</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-9</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 </a:t>
            </a:r>
            <a:r>
              <a:rPr lang="zh-TW" altLang="en-US" sz="2800" b="1" dirty="0" smtClean="0">
                <a:solidFill>
                  <a:srgbClr val="0000FF"/>
                </a:solidFill>
                <a:effectLst>
                  <a:outerShdw blurRad="38100" dist="38100" dir="2700000" algn="tl">
                    <a:srgbClr val="000000">
                      <a:alpha val="43137"/>
                    </a:srgbClr>
                  </a:outerShdw>
                </a:effectLst>
                <a:latin typeface="標楷體" pitchFamily="65" charset="-120"/>
              </a:rPr>
              <a:t>：</a:t>
            </a:r>
            <a:r>
              <a:rPr lang="zh-TW" altLang="zh-TW" sz="2800" b="1" dirty="0" smtClean="0">
                <a:latin typeface="標楷體" pitchFamily="65" charset="-120"/>
              </a:rPr>
              <a:t>檢討所主管之法規及行政措施</a:t>
            </a:r>
            <a:r>
              <a:rPr lang="en-US" altLang="zh-TW" sz="2800" b="1" dirty="0" smtClean="0">
                <a:latin typeface="標楷體" pitchFamily="65" charset="-120"/>
              </a:rPr>
              <a:t>(</a:t>
            </a:r>
            <a:r>
              <a:rPr lang="zh-TW" altLang="zh-TW" sz="2800" b="1" dirty="0" smtClean="0">
                <a:latin typeface="標楷體" pitchFamily="65" charset="-120"/>
              </a:rPr>
              <a:t>含計畫</a:t>
            </a:r>
            <a:r>
              <a:rPr lang="en-US" altLang="zh-TW" sz="2800" b="1" dirty="0" smtClean="0">
                <a:latin typeface="標楷體" pitchFamily="65" charset="-120"/>
              </a:rPr>
              <a:t>)</a:t>
            </a:r>
            <a:r>
              <a:rPr lang="zh-TW" altLang="zh-TW" sz="2800" b="1" dirty="0" smtClean="0">
                <a:latin typeface="標楷體" pitchFamily="65" charset="-120"/>
              </a:rPr>
              <a:t>執行成效，有無符合</a:t>
            </a:r>
            <a:r>
              <a:rPr lang="en-US" altLang="zh-TW" sz="2800" b="1" dirty="0" smtClean="0">
                <a:latin typeface="標楷體" pitchFamily="65" charset="-120"/>
              </a:rPr>
              <a:t>CEDAW</a:t>
            </a:r>
            <a:r>
              <a:rPr lang="zh-TW" altLang="zh-TW" sz="2800" b="1" dirty="0" smtClean="0">
                <a:latin typeface="標楷體" pitchFamily="65" charset="-120"/>
              </a:rPr>
              <a:t>規定。</a:t>
            </a:r>
            <a:endParaRPr lang="en-US" altLang="zh-TW" sz="2800" b="1" dirty="0" smtClean="0">
              <a:latin typeface="標楷體" pitchFamily="65" charset="-120"/>
            </a:endParaRPr>
          </a:p>
          <a:p>
            <a:pPr marL="365760" indent="-256032" algn="l" fontAlgn="auto">
              <a:lnSpc>
                <a:spcPts val="2600"/>
              </a:lnSpc>
              <a:spcBef>
                <a:spcPts val="0"/>
              </a:spcBef>
              <a:spcAft>
                <a:spcPts val="0"/>
              </a:spcAft>
              <a:defRPr/>
            </a:pPr>
            <a:r>
              <a:rPr lang="zh-TW" altLang="zh-TW" sz="2800" b="1" dirty="0" smtClean="0">
                <a:latin typeface="標楷體" pitchFamily="65" charset="-120"/>
              </a:rPr>
              <a:t>（二）</a:t>
            </a:r>
            <a:r>
              <a:rPr lang="zh-TW" altLang="en-US" sz="2800" b="1" dirty="0" smtClean="0">
                <a:solidFill>
                  <a:srgbClr val="0000FF"/>
                </a:solidFill>
                <a:effectLst>
                  <a:outerShdw blurRad="38100" dist="38100" dir="2700000" algn="tl">
                    <a:srgbClr val="000000">
                      <a:alpha val="43137"/>
                    </a:srgbClr>
                  </a:outerShdw>
                </a:effectLst>
                <a:latin typeface="標楷體" pitchFamily="65" charset="-120"/>
              </a:rPr>
              <a:t>法規檢視階段</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(101</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年</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10</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-102</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年</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6</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a:t>
            </a:r>
          </a:p>
          <a:p>
            <a:pPr marL="365760" indent="-256032" algn="l" fontAlgn="auto">
              <a:lnSpc>
                <a:spcPts val="2600"/>
              </a:lnSpc>
              <a:spcBef>
                <a:spcPts val="0"/>
              </a:spcBef>
              <a:spcAft>
                <a:spcPts val="0"/>
              </a:spcAft>
              <a:buFont typeface="Wingdings 3"/>
              <a:buChar char=""/>
              <a:defRPr/>
            </a:pPr>
            <a:r>
              <a:rPr lang="en-US" altLang="zh-TW" sz="2800" b="1" dirty="0" smtClean="0">
                <a:latin typeface="標楷體" pitchFamily="65" charset="-120"/>
              </a:rPr>
              <a:t> 1.</a:t>
            </a:r>
            <a:r>
              <a:rPr lang="zh-TW" altLang="zh-TW" sz="2800" b="1" dirty="0" smtClean="0">
                <a:solidFill>
                  <a:srgbClr val="C00000"/>
                </a:solidFill>
                <a:latin typeface="標楷體" pitchFamily="65" charset="-120"/>
              </a:rPr>
              <a:t>法律</a:t>
            </a:r>
            <a:r>
              <a:rPr lang="en-US" altLang="zh-TW" sz="2800" b="1" dirty="0" smtClean="0">
                <a:solidFill>
                  <a:srgbClr val="C00000"/>
                </a:solidFill>
                <a:latin typeface="標楷體" pitchFamily="65" charset="-120"/>
              </a:rPr>
              <a:t>(</a:t>
            </a:r>
            <a:r>
              <a:rPr lang="zh-TW" altLang="zh-TW" sz="2800" b="1" dirty="0" smtClean="0">
                <a:solidFill>
                  <a:srgbClr val="C00000"/>
                </a:solidFill>
                <a:latin typeface="標楷體" pitchFamily="65" charset="-120"/>
              </a:rPr>
              <a:t>自治條例</a:t>
            </a:r>
            <a:r>
              <a:rPr lang="en-US" altLang="zh-TW" sz="2800" b="1" dirty="0" smtClean="0">
                <a:solidFill>
                  <a:srgbClr val="C00000"/>
                </a:solidFill>
                <a:latin typeface="標楷體" pitchFamily="65" charset="-120"/>
              </a:rPr>
              <a:t>)</a:t>
            </a:r>
            <a:r>
              <a:rPr lang="zh-TW" altLang="zh-TW" sz="2800" b="1" dirty="0" smtClean="0">
                <a:solidFill>
                  <a:srgbClr val="C00000"/>
                </a:solidFill>
                <a:latin typeface="標楷體" pitchFamily="65" charset="-120"/>
              </a:rPr>
              <a:t>案：</a:t>
            </a:r>
            <a:r>
              <a:rPr lang="en-US" altLang="zh-TW" sz="2800" b="1" dirty="0" smtClean="0">
                <a:latin typeface="標楷體" pitchFamily="65" charset="-120"/>
              </a:rPr>
              <a:t>101</a:t>
            </a:r>
            <a:r>
              <a:rPr lang="zh-TW" altLang="zh-TW" sz="2800" b="1" dirty="0" smtClean="0">
                <a:latin typeface="標楷體" pitchFamily="65" charset="-120"/>
              </a:rPr>
              <a:t>年</a:t>
            </a:r>
            <a:r>
              <a:rPr lang="en-US" altLang="zh-TW" sz="2800" b="1" dirty="0" smtClean="0">
                <a:latin typeface="標楷體" pitchFamily="65" charset="-120"/>
              </a:rPr>
              <a:t>10</a:t>
            </a:r>
            <a:r>
              <a:rPr lang="zh-TW" altLang="zh-TW" sz="2800" b="1" dirty="0" smtClean="0">
                <a:latin typeface="標楷體" pitchFamily="65" charset="-120"/>
              </a:rPr>
              <a:t>月至</a:t>
            </a:r>
            <a:r>
              <a:rPr lang="en-US" altLang="zh-TW" sz="2800" b="1" dirty="0" smtClean="0">
                <a:latin typeface="標楷體" pitchFamily="65" charset="-120"/>
              </a:rPr>
              <a:t>12</a:t>
            </a:r>
            <a:r>
              <a:rPr lang="zh-TW" altLang="zh-TW" sz="2800" b="1" dirty="0" smtClean="0">
                <a:latin typeface="標楷體" pitchFamily="65" charset="-120"/>
              </a:rPr>
              <a:t>月。</a:t>
            </a:r>
          </a:p>
          <a:p>
            <a:pPr marL="365760" indent="-256032" algn="l" fontAlgn="auto">
              <a:lnSpc>
                <a:spcPts val="2600"/>
              </a:lnSpc>
              <a:spcBef>
                <a:spcPts val="0"/>
              </a:spcBef>
              <a:spcAft>
                <a:spcPts val="0"/>
              </a:spcAft>
              <a:buFont typeface="Wingdings 3"/>
              <a:buChar char=""/>
              <a:defRPr/>
            </a:pPr>
            <a:r>
              <a:rPr lang="en-US" altLang="zh-TW" sz="2800" b="1" dirty="0" smtClean="0">
                <a:latin typeface="標楷體" pitchFamily="65" charset="-120"/>
              </a:rPr>
              <a:t> 2.</a:t>
            </a:r>
            <a:r>
              <a:rPr lang="zh-TW" altLang="zh-TW" sz="2800" b="1" dirty="0" smtClean="0">
                <a:solidFill>
                  <a:srgbClr val="C00000"/>
                </a:solidFill>
                <a:latin typeface="標楷體" pitchFamily="65" charset="-120"/>
              </a:rPr>
              <a:t>命令</a:t>
            </a:r>
            <a:r>
              <a:rPr lang="en-US" altLang="zh-TW" sz="2800" b="1" dirty="0" smtClean="0">
                <a:solidFill>
                  <a:srgbClr val="C00000"/>
                </a:solidFill>
                <a:latin typeface="標楷體" pitchFamily="65" charset="-120"/>
              </a:rPr>
              <a:t>(</a:t>
            </a:r>
            <a:r>
              <a:rPr lang="zh-TW" altLang="zh-TW" sz="2800" b="1" dirty="0" smtClean="0">
                <a:solidFill>
                  <a:srgbClr val="C00000"/>
                </a:solidFill>
                <a:latin typeface="標楷體" pitchFamily="65" charset="-120"/>
              </a:rPr>
              <a:t>自治條例以外法規</a:t>
            </a:r>
            <a:r>
              <a:rPr lang="en-US" altLang="zh-TW" sz="2800" b="1" dirty="0" smtClean="0">
                <a:solidFill>
                  <a:srgbClr val="C00000"/>
                </a:solidFill>
                <a:latin typeface="標楷體" pitchFamily="65" charset="-120"/>
              </a:rPr>
              <a:t>)</a:t>
            </a:r>
            <a:r>
              <a:rPr lang="zh-TW" altLang="zh-TW" sz="2800" b="1" dirty="0" smtClean="0">
                <a:solidFill>
                  <a:srgbClr val="C00000"/>
                </a:solidFill>
                <a:latin typeface="標楷體" pitchFamily="65" charset="-120"/>
              </a:rPr>
              <a:t>案</a:t>
            </a:r>
            <a:r>
              <a:rPr lang="zh-TW" altLang="zh-TW" sz="2800" b="1" dirty="0" smtClean="0">
                <a:latin typeface="標楷體" pitchFamily="65" charset="-120"/>
              </a:rPr>
              <a:t>：</a:t>
            </a:r>
            <a:r>
              <a:rPr lang="en-US" altLang="zh-TW" sz="2800" b="1" dirty="0" smtClean="0">
                <a:latin typeface="標楷體" pitchFamily="65" charset="-120"/>
              </a:rPr>
              <a:t>102</a:t>
            </a:r>
            <a:r>
              <a:rPr lang="zh-TW" altLang="zh-TW" sz="2800" b="1" dirty="0" smtClean="0">
                <a:latin typeface="標楷體" pitchFamily="65" charset="-120"/>
              </a:rPr>
              <a:t>年</a:t>
            </a:r>
            <a:r>
              <a:rPr lang="en-US" altLang="zh-TW" sz="2800" b="1" dirty="0" smtClean="0">
                <a:latin typeface="標楷體" pitchFamily="65" charset="-120"/>
              </a:rPr>
              <a:t>1</a:t>
            </a:r>
            <a:r>
              <a:rPr lang="zh-TW" altLang="zh-TW" sz="2800" b="1" dirty="0" smtClean="0">
                <a:latin typeface="標楷體" pitchFamily="65" charset="-120"/>
              </a:rPr>
              <a:t>月至</a:t>
            </a:r>
            <a:r>
              <a:rPr lang="en-US" altLang="zh-TW" sz="2800" b="1" dirty="0" smtClean="0">
                <a:latin typeface="標楷體" pitchFamily="65" charset="-120"/>
              </a:rPr>
              <a:t>3</a:t>
            </a:r>
            <a:r>
              <a:rPr lang="zh-TW" altLang="zh-TW" sz="2800" b="1" dirty="0" smtClean="0">
                <a:latin typeface="標楷體" pitchFamily="65" charset="-120"/>
              </a:rPr>
              <a:t>月。</a:t>
            </a:r>
          </a:p>
          <a:p>
            <a:pPr marL="365760" indent="-256032" algn="l" fontAlgn="auto">
              <a:lnSpc>
                <a:spcPts val="2600"/>
              </a:lnSpc>
              <a:spcBef>
                <a:spcPts val="0"/>
              </a:spcBef>
              <a:spcAft>
                <a:spcPts val="0"/>
              </a:spcAft>
              <a:buFont typeface="Wingdings 3"/>
              <a:buChar char=""/>
              <a:defRPr/>
            </a:pPr>
            <a:r>
              <a:rPr lang="en-US" altLang="zh-TW" sz="2800" b="1" dirty="0" smtClean="0">
                <a:latin typeface="標楷體" pitchFamily="65" charset="-120"/>
              </a:rPr>
              <a:t> 3.</a:t>
            </a:r>
            <a:r>
              <a:rPr lang="zh-TW" altLang="zh-TW" sz="2800" b="1" dirty="0" smtClean="0">
                <a:solidFill>
                  <a:srgbClr val="C00000"/>
                </a:solidFill>
                <a:latin typeface="標楷體" pitchFamily="65" charset="-120"/>
              </a:rPr>
              <a:t>行政措施案：</a:t>
            </a:r>
            <a:r>
              <a:rPr lang="en-US" altLang="zh-TW" sz="2800" b="1" dirty="0" smtClean="0">
                <a:latin typeface="標楷體" pitchFamily="65" charset="-120"/>
              </a:rPr>
              <a:t>102</a:t>
            </a:r>
            <a:r>
              <a:rPr lang="zh-TW" altLang="zh-TW" sz="2800" b="1" dirty="0" smtClean="0">
                <a:latin typeface="標楷體" pitchFamily="65" charset="-120"/>
              </a:rPr>
              <a:t>年</a:t>
            </a:r>
            <a:r>
              <a:rPr lang="en-US" altLang="zh-TW" sz="2800" b="1" dirty="0" smtClean="0">
                <a:latin typeface="標楷體" pitchFamily="65" charset="-120"/>
              </a:rPr>
              <a:t>4</a:t>
            </a:r>
            <a:r>
              <a:rPr lang="zh-TW" altLang="zh-TW" sz="2800" b="1" dirty="0" smtClean="0">
                <a:latin typeface="標楷體" pitchFamily="65" charset="-120"/>
              </a:rPr>
              <a:t>月至</a:t>
            </a:r>
            <a:r>
              <a:rPr lang="en-US" altLang="zh-TW" sz="2800" b="1" dirty="0" smtClean="0">
                <a:latin typeface="標楷體" pitchFamily="65" charset="-120"/>
              </a:rPr>
              <a:t>6</a:t>
            </a:r>
            <a:r>
              <a:rPr lang="zh-TW" altLang="zh-TW" sz="2800" b="1" dirty="0" smtClean="0">
                <a:latin typeface="標楷體" pitchFamily="65" charset="-120"/>
              </a:rPr>
              <a:t>月。</a:t>
            </a:r>
            <a:endParaRPr lang="en-US" altLang="zh-TW" sz="2800" b="1" dirty="0" smtClean="0">
              <a:latin typeface="標楷體" pitchFamily="65" charset="-120"/>
            </a:endParaRPr>
          </a:p>
          <a:p>
            <a:pPr marL="365760" indent="-256032" algn="l" fontAlgn="auto">
              <a:lnSpc>
                <a:spcPts val="2600"/>
              </a:lnSpc>
              <a:spcBef>
                <a:spcPts val="0"/>
              </a:spcBef>
              <a:spcAft>
                <a:spcPts val="0"/>
              </a:spcAft>
              <a:defRPr/>
            </a:pPr>
            <a:r>
              <a:rPr lang="zh-TW" altLang="zh-TW" sz="2800" b="1" dirty="0" smtClean="0">
                <a:latin typeface="標楷體" pitchFamily="65" charset="-120"/>
              </a:rPr>
              <a:t>（三）</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102</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年</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1</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月至</a:t>
            </a:r>
            <a:r>
              <a:rPr lang="en-US" altLang="zh-TW" sz="2800" b="1" dirty="0" smtClean="0">
                <a:solidFill>
                  <a:srgbClr val="0000FF"/>
                </a:solidFill>
                <a:effectLst>
                  <a:outerShdw blurRad="38100" dist="38100" dir="2700000" algn="tl">
                    <a:srgbClr val="000000">
                      <a:alpha val="43137"/>
                    </a:srgbClr>
                  </a:outerShdw>
                </a:effectLst>
                <a:latin typeface="標楷體" pitchFamily="65" charset="-120"/>
              </a:rPr>
              <a:t>9</a:t>
            </a:r>
            <a:r>
              <a:rPr lang="zh-TW" altLang="zh-TW" sz="2800" b="1" dirty="0" smtClean="0">
                <a:solidFill>
                  <a:srgbClr val="0000FF"/>
                </a:solidFill>
                <a:effectLst>
                  <a:outerShdw blurRad="38100" dist="38100" dir="2700000" algn="tl">
                    <a:srgbClr val="000000">
                      <a:alpha val="43137"/>
                    </a:srgbClr>
                  </a:outerShdw>
                </a:effectLst>
                <a:latin typeface="標楷體" pitchFamily="65" charset="-120"/>
              </a:rPr>
              <a:t>月</a:t>
            </a:r>
            <a:r>
              <a:rPr lang="zh-TW" altLang="zh-TW" sz="2800" b="1" dirty="0" smtClean="0">
                <a:latin typeface="標楷體" pitchFamily="65" charset="-120"/>
              </a:rPr>
              <a:t>，成立專案審查小組審查。</a:t>
            </a:r>
          </a:p>
          <a:p>
            <a:pPr marL="365760" indent="-256032" algn="l" fontAlgn="auto">
              <a:lnSpc>
                <a:spcPts val="2600"/>
              </a:lnSpc>
              <a:spcBef>
                <a:spcPts val="0"/>
              </a:spcBef>
              <a:spcAft>
                <a:spcPts val="0"/>
              </a:spcAft>
              <a:defRPr/>
            </a:pPr>
            <a:endParaRPr lang="zh-TW" altLang="zh-TW" b="1" dirty="0" smtClean="0">
              <a:latin typeface="標楷體" pitchFamily="65" charset="-120"/>
            </a:endParaRPr>
          </a:p>
          <a:p>
            <a:pPr marL="365760" indent="-256032" algn="l" fontAlgn="auto">
              <a:lnSpc>
                <a:spcPts val="2600"/>
              </a:lnSpc>
              <a:spcBef>
                <a:spcPts val="0"/>
              </a:spcBef>
              <a:spcAft>
                <a:spcPts val="0"/>
              </a:spcAft>
              <a:buFont typeface="Wingdings 3"/>
              <a:buChar char=""/>
              <a:defRPr/>
            </a:pPr>
            <a:endParaRPr lang="en-US" altLang="zh-TW" b="1" dirty="0" smtClean="0">
              <a:latin typeface="標楷體" pitchFamily="65" charset="-120"/>
            </a:endParaRPr>
          </a:p>
          <a:p>
            <a:pPr marL="360000" indent="-256032" algn="l" fontAlgn="auto">
              <a:lnSpc>
                <a:spcPts val="3200"/>
              </a:lnSpc>
              <a:spcBef>
                <a:spcPts val="0"/>
              </a:spcBef>
              <a:spcAft>
                <a:spcPts val="0"/>
              </a:spcAft>
              <a:defRPr/>
            </a:pPr>
            <a:endParaRPr lang="en-US" altLang="zh-TW" b="1" dirty="0" smtClean="0">
              <a:latin typeface="標楷體" pitchFamily="65" charset="-120"/>
            </a:endParaRPr>
          </a:p>
          <a:p>
            <a:pPr marL="365760" indent="-256032" algn="l" fontAlgn="auto">
              <a:lnSpc>
                <a:spcPct val="110000"/>
              </a:lnSpc>
              <a:spcAft>
                <a:spcPts val="0"/>
              </a:spcAft>
              <a:defRPr/>
            </a:pPr>
            <a:endParaRPr lang="zh-TW" altLang="zh-TW" b="1" dirty="0" smtClean="0">
              <a:latin typeface="標楷體" pitchFamily="65" charset="-120"/>
            </a:endParaRPr>
          </a:p>
          <a:p>
            <a:pPr algn="l">
              <a:defRPr/>
            </a:pPr>
            <a:endParaRPr lang="en-US" altLang="zh-TW" b="1" dirty="0" smtClean="0">
              <a:solidFill>
                <a:srgbClr val="C00000"/>
              </a:solidFill>
              <a:effectLst>
                <a:outerShdw blurRad="38100" dist="38100" dir="2700000" algn="tl">
                  <a:srgbClr val="000000">
                    <a:alpha val="43137"/>
                  </a:srgbClr>
                </a:outerShdw>
              </a:effectLst>
              <a:latin typeface="標楷體" pitchFamily="65" charset="-120"/>
            </a:endParaRPr>
          </a:p>
          <a:p>
            <a:pPr algn="l">
              <a:defRPr/>
            </a:pPr>
            <a:endParaRPr lang="zh-TW" altLang="en-US" dirty="0"/>
          </a:p>
        </p:txBody>
      </p:sp>
      <p:sp>
        <p:nvSpPr>
          <p:cNvPr id="6451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3C3FFEFF-4494-4289-9B56-469D06AFB363}"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41</a:t>
            </a:fld>
            <a:endParaRPr lang="en-US" altLang="zh-TW" sz="1000" smtClean="0">
              <a:solidFill>
                <a:srgbClr val="073E87"/>
              </a:solidFill>
              <a:latin typeface="Tahoma" panose="020B0604030504040204" pitchFamily="34" charset="0"/>
              <a:ea typeface="新細明體" panose="02020500000000000000" pitchFamily="18"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9CD31A3A-7B2D-4C92-A437-9C75780B8711}"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42</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6" name="矩形 5"/>
          <p:cNvSpPr/>
          <p:nvPr/>
        </p:nvSpPr>
        <p:spPr>
          <a:xfrm>
            <a:off x="323850" y="611188"/>
            <a:ext cx="8640763" cy="4402137"/>
          </a:xfrm>
          <a:prstGeom prst="rect">
            <a:avLst/>
          </a:prstGeom>
        </p:spPr>
        <p:txBody>
          <a:bodyPr>
            <a:spAutoFit/>
          </a:bodyPr>
          <a:lstStyle/>
          <a:p>
            <a:pPr marL="365760" indent="-256032" eaLnBrk="1" fontAlgn="auto" hangingPunct="1">
              <a:lnSpc>
                <a:spcPts val="2800"/>
              </a:lnSpc>
              <a:spcBef>
                <a:spcPts val="0"/>
              </a:spcBef>
              <a:spcAft>
                <a:spcPts val="0"/>
              </a:spcAft>
              <a:buFont typeface="Wingdings 3"/>
              <a:buNone/>
              <a:defRPr/>
            </a:pPr>
            <a:r>
              <a:rPr lang="zh-TW" altLang="zh-TW" sz="2400" b="1" dirty="0">
                <a:solidFill>
                  <a:prstClr val="black"/>
                </a:solidFill>
                <a:latin typeface="標楷體" pitchFamily="65" charset="-120"/>
                <a:ea typeface="標楷體" pitchFamily="65" charset="-120"/>
              </a:rPr>
              <a:t>（四）</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102</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12</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月底前</a:t>
            </a:r>
            <a:r>
              <a:rPr lang="zh-TW" altLang="zh-TW" sz="2400" b="1" dirty="0">
                <a:solidFill>
                  <a:prstClr val="black"/>
                </a:solidFill>
                <a:latin typeface="標楷體" pitchFamily="65" charset="-120"/>
                <a:ea typeface="標楷體" pitchFamily="65" charset="-120"/>
              </a:rPr>
              <a:t>，將不符</a:t>
            </a:r>
            <a:r>
              <a:rPr lang="en-US" altLang="zh-TW" sz="2400" b="1" dirty="0">
                <a:solidFill>
                  <a:prstClr val="black"/>
                </a:solidFill>
                <a:latin typeface="標楷體" pitchFamily="65" charset="-120"/>
                <a:ea typeface="標楷體" pitchFamily="65" charset="-120"/>
              </a:rPr>
              <a:t>CEDAW</a:t>
            </a:r>
            <a:r>
              <a:rPr lang="zh-TW" altLang="zh-TW" sz="2400" b="1" dirty="0">
                <a:solidFill>
                  <a:prstClr val="black"/>
                </a:solidFill>
                <a:latin typeface="標楷體" pitchFamily="65" charset="-120"/>
                <a:ea typeface="標楷體" pitchFamily="65" charset="-120"/>
              </a:rPr>
              <a:t>規定之法規及行政措施，</a:t>
            </a:r>
            <a:endParaRPr lang="en-US" altLang="zh-TW" sz="2400" b="1" dirty="0">
              <a:solidFill>
                <a:prstClr val="black"/>
              </a:solidFill>
              <a:latin typeface="標楷體" pitchFamily="65" charset="-120"/>
              <a:ea typeface="標楷體" pitchFamily="65" charset="-120"/>
            </a:endParaRPr>
          </a:p>
          <a:p>
            <a:pPr marL="365760" indent="-256032" eaLnBrk="1" fontAlgn="auto" hangingPunct="1">
              <a:lnSpc>
                <a:spcPts val="2800"/>
              </a:lnSpc>
              <a:spcBef>
                <a:spcPts val="0"/>
              </a:spcBef>
              <a:spcAft>
                <a:spcPts val="0"/>
              </a:spcAft>
              <a:buFont typeface="Wingdings 3"/>
              <a:buNone/>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行政部門完成修正、廢止（停止適用）及制</a:t>
            </a:r>
            <a:r>
              <a:rPr lang="en-US" altLang="zh-TW" sz="2400" b="1" dirty="0">
                <a:solidFill>
                  <a:prstClr val="black"/>
                </a:solidFill>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訂）定之</a:t>
            </a:r>
            <a:endParaRPr lang="en-US" altLang="zh-TW" sz="2400" b="1" dirty="0">
              <a:solidFill>
                <a:prstClr val="black"/>
              </a:solidFill>
              <a:latin typeface="標楷體" pitchFamily="65" charset="-120"/>
              <a:ea typeface="標楷體" pitchFamily="65" charset="-120"/>
            </a:endParaRPr>
          </a:p>
          <a:p>
            <a:pPr marL="365760" indent="-256032" eaLnBrk="1" fontAlgn="auto" hangingPunct="1">
              <a:lnSpc>
                <a:spcPts val="2800"/>
              </a:lnSpc>
              <a:spcBef>
                <a:spcPts val="0"/>
              </a:spcBef>
              <a:spcAft>
                <a:spcPts val="0"/>
              </a:spcAft>
              <a:buFont typeface="Wingdings 3"/>
              <a:buNone/>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法制作業程序。</a:t>
            </a:r>
            <a:endParaRPr lang="en-US" altLang="zh-TW" sz="2400" b="1" dirty="0">
              <a:solidFill>
                <a:prstClr val="black"/>
              </a:solidFill>
              <a:latin typeface="標楷體" pitchFamily="65" charset="-120"/>
              <a:ea typeface="標楷體" pitchFamily="65" charset="-120"/>
            </a:endParaRPr>
          </a:p>
          <a:p>
            <a:pPr marL="365760" indent="-256032" eaLnBrk="1" fontAlgn="auto" hangingPunct="1">
              <a:lnSpc>
                <a:spcPts val="2800"/>
              </a:lnSpc>
              <a:spcBef>
                <a:spcPts val="0"/>
              </a:spcBef>
              <a:spcAft>
                <a:spcPts val="0"/>
              </a:spcAft>
              <a:defRPr/>
            </a:pPr>
            <a:r>
              <a:rPr lang="zh-TW" altLang="en-US" sz="2400" b="1" dirty="0">
                <a:solidFill>
                  <a:prstClr val="black"/>
                </a:solidFill>
                <a:latin typeface="標楷體" pitchFamily="65" charset="-120"/>
                <a:ea typeface="標楷體" pitchFamily="65" charset="-120"/>
              </a:rPr>
              <a:t> </a:t>
            </a:r>
            <a:r>
              <a:rPr lang="en-US" altLang="zh-TW" sz="2400" b="1" dirty="0">
                <a:solidFill>
                  <a:prstClr val="black"/>
                </a:solidFill>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五</a:t>
            </a:r>
            <a:r>
              <a:rPr lang="en-US" altLang="zh-TW" sz="2400" b="1" dirty="0">
                <a:solidFill>
                  <a:prstClr val="black"/>
                </a:solidFill>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於</a:t>
            </a:r>
            <a:r>
              <a:rPr lang="en-US" altLang="zh-TW" sz="2400" b="1" dirty="0">
                <a:solidFill>
                  <a:prstClr val="black"/>
                </a:solidFill>
                <a:latin typeface="標楷體" pitchFamily="65" charset="-120"/>
                <a:ea typeface="標楷體" pitchFamily="65" charset="-120"/>
              </a:rPr>
              <a:t>CEDAW</a:t>
            </a:r>
            <a:r>
              <a:rPr lang="zh-TW" altLang="zh-TW" sz="2400" b="1" dirty="0">
                <a:solidFill>
                  <a:prstClr val="black"/>
                </a:solidFill>
                <a:latin typeface="標楷體" pitchFamily="65" charset="-120"/>
                <a:ea typeface="標楷體" pitchFamily="65" charset="-120"/>
              </a:rPr>
              <a:t>施行之日起</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3</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年內</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(103</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12</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月底前</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，將不符</a:t>
            </a:r>
            <a:endParaRPr lang="en-US" altLang="zh-TW" sz="2400" b="1" dirty="0">
              <a:solidFill>
                <a:prstClr val="black"/>
              </a:solidFill>
              <a:latin typeface="標楷體" pitchFamily="65" charset="-120"/>
              <a:ea typeface="標楷體" pitchFamily="65" charset="-120"/>
            </a:endParaRPr>
          </a:p>
          <a:p>
            <a:pPr marL="365760" indent="-256032" eaLnBrk="1" fontAlgn="auto" hangingPunct="1">
              <a:lnSpc>
                <a:spcPts val="2800"/>
              </a:lnSpc>
              <a:spcBef>
                <a:spcPts val="0"/>
              </a:spcBef>
              <a:spcAft>
                <a:spcPts val="0"/>
              </a:spcAft>
              <a:defRPr/>
            </a:pPr>
            <a:r>
              <a:rPr lang="zh-TW" altLang="en-US" sz="2400" b="1" dirty="0">
                <a:solidFill>
                  <a:prstClr val="black"/>
                </a:solidFill>
                <a:latin typeface="標楷體" pitchFamily="65" charset="-120"/>
                <a:ea typeface="標楷體" pitchFamily="65" charset="-120"/>
              </a:rPr>
              <a:t>     </a:t>
            </a:r>
            <a:r>
              <a:rPr lang="en-US" altLang="zh-TW" sz="2400" b="1" dirty="0">
                <a:solidFill>
                  <a:prstClr val="black"/>
                </a:solidFill>
                <a:latin typeface="標楷體" pitchFamily="65" charset="-120"/>
                <a:ea typeface="標楷體" pitchFamily="65" charset="-120"/>
              </a:rPr>
              <a:t>CEDAW</a:t>
            </a:r>
            <a:r>
              <a:rPr lang="zh-TW" altLang="zh-TW" sz="2400" b="1" dirty="0">
                <a:solidFill>
                  <a:prstClr val="black"/>
                </a:solidFill>
                <a:latin typeface="標楷體" pitchFamily="65" charset="-120"/>
                <a:ea typeface="標楷體" pitchFamily="65" charset="-120"/>
              </a:rPr>
              <a:t>規定之法規及行政措施完成修正、廢止（停止適用）</a:t>
            </a:r>
            <a:endParaRPr lang="en-US" altLang="zh-TW" sz="2400" b="1" dirty="0">
              <a:solidFill>
                <a:prstClr val="black"/>
              </a:solidFill>
              <a:latin typeface="標楷體" pitchFamily="65" charset="-120"/>
              <a:ea typeface="標楷體" pitchFamily="65" charset="-120"/>
            </a:endParaRPr>
          </a:p>
          <a:p>
            <a:pPr marL="365760" indent="-256032" eaLnBrk="1" fontAlgn="auto" hangingPunct="1">
              <a:lnSpc>
                <a:spcPts val="2800"/>
              </a:lnSpc>
              <a:spcBef>
                <a:spcPts val="0"/>
              </a:spcBef>
              <a:spcAft>
                <a:spcPts val="0"/>
              </a:spcAft>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及制</a:t>
            </a:r>
            <a:r>
              <a:rPr lang="en-US" altLang="zh-TW" sz="2400" b="1" dirty="0">
                <a:solidFill>
                  <a:prstClr val="black"/>
                </a:solidFill>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訂）定。</a:t>
            </a:r>
            <a:endParaRPr lang="en-US" altLang="zh-TW" sz="2400" b="1" dirty="0">
              <a:solidFill>
                <a:prstClr val="black"/>
              </a:solidFill>
              <a:latin typeface="標楷體" pitchFamily="65" charset="-120"/>
              <a:ea typeface="標楷體" pitchFamily="65" charset="-120"/>
            </a:endParaRPr>
          </a:p>
          <a:p>
            <a:pPr marL="540000" indent="-457200" eaLnBrk="1" hangingPunct="1">
              <a:lnSpc>
                <a:spcPts val="2800"/>
              </a:lnSpc>
              <a:spcBef>
                <a:spcPts val="0"/>
              </a:spcBef>
              <a:spcAft>
                <a:spcPts val="0"/>
              </a:spcAft>
              <a:buFont typeface="Wingdings 3" pitchFamily="18" charset="2"/>
              <a:buNone/>
              <a:defRPr/>
            </a:pPr>
            <a:r>
              <a:rPr lang="zh-TW" altLang="zh-TW" sz="2400" b="1" dirty="0">
                <a:solidFill>
                  <a:prstClr val="black"/>
                </a:solidFill>
                <a:latin typeface="標楷體" pitchFamily="65" charset="-120"/>
                <a:ea typeface="標楷體" pitchFamily="65" charset="-120"/>
              </a:rPr>
              <a:t>（六</a:t>
            </a:r>
            <a:r>
              <a:rPr lang="en-US" altLang="zh-TW" sz="2400" b="1" dirty="0">
                <a:solidFill>
                  <a:prstClr val="black"/>
                </a:solidFill>
                <a:latin typeface="標楷體" pitchFamily="65" charset="-120"/>
                <a:ea typeface="標楷體" pitchFamily="65" charset="-120"/>
              </a:rPr>
              <a:t>)</a:t>
            </a:r>
            <a:r>
              <a:rPr lang="zh-TW" altLang="zh-TW" sz="2400" b="1" dirty="0">
                <a:solidFill>
                  <a:prstClr val="black"/>
                </a:solidFill>
                <a:latin typeface="標楷體" pitchFamily="65" charset="-120"/>
                <a:ea typeface="標楷體" pitchFamily="65" charset="-120"/>
              </a:rPr>
              <a:t>配合</a:t>
            </a:r>
            <a:r>
              <a:rPr lang="en-US" altLang="zh-TW" sz="2400" b="1" dirty="0">
                <a:solidFill>
                  <a:prstClr val="black"/>
                </a:solidFill>
                <a:latin typeface="標楷體" pitchFamily="65" charset="-120"/>
                <a:ea typeface="標楷體" pitchFamily="65" charset="-120"/>
              </a:rPr>
              <a:t>CEDAW</a:t>
            </a:r>
            <a:r>
              <a:rPr lang="zh-TW" altLang="zh-TW" sz="2400" b="1" dirty="0">
                <a:solidFill>
                  <a:prstClr val="black"/>
                </a:solidFill>
                <a:latin typeface="標楷體" pitchFamily="65" charset="-120"/>
                <a:ea typeface="標楷體" pitchFamily="65" charset="-120"/>
              </a:rPr>
              <a:t>檢討修正、廢止（停止適用）及制（訂）定，</a:t>
            </a:r>
            <a:endParaRPr lang="en-US" altLang="zh-TW" sz="2400" b="1" dirty="0">
              <a:solidFill>
                <a:prstClr val="black"/>
              </a:solidFill>
              <a:latin typeface="標楷體" pitchFamily="65" charset="-120"/>
              <a:ea typeface="標楷體" pitchFamily="65" charset="-120"/>
            </a:endParaRPr>
          </a:p>
          <a:p>
            <a:pPr marL="540000" indent="-457200" eaLnBrk="1" hangingPunct="1">
              <a:lnSpc>
                <a:spcPts val="2800"/>
              </a:lnSpc>
              <a:spcBef>
                <a:spcPts val="0"/>
              </a:spcBef>
              <a:spcAft>
                <a:spcPts val="0"/>
              </a:spcAft>
              <a:buFont typeface="Wingdings 3" pitchFamily="18" charset="2"/>
              <a:buNone/>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有不符</a:t>
            </a:r>
            <a:r>
              <a:rPr lang="en-US" altLang="zh-TW" sz="2400" b="1" dirty="0">
                <a:solidFill>
                  <a:prstClr val="black"/>
                </a:solidFill>
                <a:latin typeface="標楷體" pitchFamily="65" charset="-120"/>
                <a:ea typeface="標楷體" pitchFamily="65" charset="-120"/>
              </a:rPr>
              <a:t>CEDAW</a:t>
            </a:r>
            <a:r>
              <a:rPr lang="zh-TW" altLang="zh-TW" sz="2400" b="1" dirty="0">
                <a:solidFill>
                  <a:prstClr val="black"/>
                </a:solidFill>
                <a:latin typeface="標楷體" pitchFamily="65" charset="-120"/>
                <a:ea typeface="標楷體" pitchFamily="65" charset="-120"/>
              </a:rPr>
              <a:t>規定者應儘速完成修正、廢止（停止適用）</a:t>
            </a:r>
            <a:r>
              <a:rPr lang="zh-TW" altLang="en-US" sz="2400" b="1" dirty="0">
                <a:solidFill>
                  <a:prstClr val="black"/>
                </a:solidFill>
                <a:latin typeface="標楷體" pitchFamily="65" charset="-120"/>
                <a:ea typeface="標楷體" pitchFamily="65" charset="-120"/>
              </a:rPr>
              <a:t> </a:t>
            </a:r>
            <a:endParaRPr lang="en-US" altLang="zh-TW" sz="2400" b="1" dirty="0">
              <a:solidFill>
                <a:prstClr val="black"/>
              </a:solidFill>
              <a:latin typeface="標楷體" pitchFamily="65" charset="-120"/>
              <a:ea typeface="標楷體" pitchFamily="65" charset="-120"/>
            </a:endParaRPr>
          </a:p>
          <a:p>
            <a:pPr marL="540000" indent="-457200" eaLnBrk="1" hangingPunct="1">
              <a:lnSpc>
                <a:spcPts val="2800"/>
              </a:lnSpc>
              <a:spcBef>
                <a:spcPts val="0"/>
              </a:spcBef>
              <a:spcAft>
                <a:spcPts val="0"/>
              </a:spcAft>
              <a:buFont typeface="Wingdings 3" pitchFamily="18" charset="2"/>
              <a:buNone/>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及制（訂）定。</a:t>
            </a:r>
          </a:p>
          <a:p>
            <a:pPr marL="540000" indent="-457200" eaLnBrk="1" hangingPunct="1">
              <a:lnSpc>
                <a:spcPts val="2800"/>
              </a:lnSpc>
              <a:spcBef>
                <a:spcPts val="0"/>
              </a:spcBef>
              <a:spcAft>
                <a:spcPts val="0"/>
              </a:spcAft>
              <a:buFont typeface="Wingdings 3" pitchFamily="18" charset="2"/>
              <a:buNone/>
              <a:defRPr/>
            </a:pPr>
            <a:r>
              <a:rPr lang="zh-TW" altLang="zh-TW" sz="2400" b="1" dirty="0">
                <a:solidFill>
                  <a:prstClr val="black"/>
                </a:solidFill>
                <a:latin typeface="標楷體" pitchFamily="65" charset="-120"/>
                <a:ea typeface="標楷體" pitchFamily="65" charset="-120"/>
              </a:rPr>
              <a:t>（七）檢討主管之法規及行政措施，邀請學者、專家及相關婦</a:t>
            </a:r>
            <a:endParaRPr lang="en-US" altLang="zh-TW" sz="2400" b="1" dirty="0">
              <a:solidFill>
                <a:prstClr val="black"/>
              </a:solidFill>
              <a:latin typeface="標楷體" pitchFamily="65" charset="-120"/>
              <a:ea typeface="標楷體" pitchFamily="65" charset="-120"/>
            </a:endParaRPr>
          </a:p>
          <a:p>
            <a:pPr marL="540000" indent="-457200" eaLnBrk="1" hangingPunct="1">
              <a:lnSpc>
                <a:spcPts val="2800"/>
              </a:lnSpc>
              <a:spcBef>
                <a:spcPts val="0"/>
              </a:spcBef>
              <a:spcAft>
                <a:spcPts val="0"/>
              </a:spcAft>
              <a:buFont typeface="Wingdings 3" pitchFamily="18" charset="2"/>
              <a:buNone/>
              <a:defRPr/>
            </a:pPr>
            <a:r>
              <a:rPr lang="zh-TW" altLang="en-US" sz="2400" b="1" dirty="0">
                <a:solidFill>
                  <a:prstClr val="black"/>
                </a:solidFill>
                <a:latin typeface="標楷體" pitchFamily="65" charset="-120"/>
                <a:ea typeface="標楷體" pitchFamily="65" charset="-120"/>
              </a:rPr>
              <a:t>     </a:t>
            </a:r>
            <a:r>
              <a:rPr lang="zh-TW" altLang="zh-TW" sz="2400" b="1" dirty="0">
                <a:solidFill>
                  <a:prstClr val="black"/>
                </a:solidFill>
                <a:latin typeface="標楷體" pitchFamily="65" charset="-120"/>
                <a:ea typeface="標楷體" pitchFamily="65" charset="-120"/>
              </a:rPr>
              <a:t>女及性別人權團體召開會議審議。</a:t>
            </a:r>
          </a:p>
          <a:p>
            <a:pPr marL="540000" indent="-457200" eaLnBrk="1" hangingPunct="1">
              <a:lnSpc>
                <a:spcPts val="2800"/>
              </a:lnSpc>
              <a:spcBef>
                <a:spcPts val="0"/>
              </a:spcBef>
              <a:spcAft>
                <a:spcPts val="0"/>
              </a:spcAft>
              <a:buFont typeface="Wingdings 3" pitchFamily="18" charset="2"/>
              <a:buNone/>
              <a:defRPr/>
            </a:pPr>
            <a:r>
              <a:rPr lang="zh-TW" altLang="zh-TW" sz="2400" b="1" dirty="0">
                <a:solidFill>
                  <a:prstClr val="black"/>
                </a:solidFill>
                <a:latin typeface="標楷體" pitchFamily="65" charset="-120"/>
                <a:ea typeface="標楷體" pitchFamily="65" charset="-120"/>
              </a:rPr>
              <a:t>（八）辦理法規及行政措施檢討及修正。</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043A3A3D-F407-4BBF-864F-53CDD0CFF66B}"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43</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38916" name="Rectangle 4"/>
          <p:cNvSpPr>
            <a:spLocks noGrp="1"/>
          </p:cNvSpPr>
          <p:nvPr>
            <p:ph type="ctrTitle"/>
          </p:nvPr>
        </p:nvSpPr>
        <p:spPr/>
        <p:txBody>
          <a:bodyPr/>
          <a:lstStyle/>
          <a:p>
            <a:pPr>
              <a:defRPr/>
            </a:pPr>
            <a:r>
              <a:rPr lang="zh-TW" altLang="en-US" b="1" smtClean="0">
                <a:solidFill>
                  <a:srgbClr val="FF0000"/>
                </a:solidFill>
                <a:effectLst>
                  <a:outerShdw blurRad="38100" dist="38100" dir="2700000" algn="tl">
                    <a:srgbClr val="C0C0C0"/>
                  </a:outerShdw>
                </a:effectLst>
              </a:rPr>
              <a:t>行政院性別平等會之成立目的及其運作機制</a:t>
            </a:r>
            <a:r>
              <a:rPr lang="zh-TW" altLang="en-US" smtClean="0"/>
              <a:t> </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53EB312D-CA4E-4CB2-AFEE-7B43AB8E37B5}"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44</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5" name="矩形 4"/>
          <p:cNvSpPr/>
          <p:nvPr/>
        </p:nvSpPr>
        <p:spPr>
          <a:xfrm>
            <a:off x="395288" y="260350"/>
            <a:ext cx="8208962" cy="1938338"/>
          </a:xfrm>
          <a:prstGeom prst="rect">
            <a:avLst/>
          </a:prstGeom>
        </p:spPr>
        <p:txBody>
          <a:bodyPr>
            <a:spAutoFit/>
          </a:bodyPr>
          <a:lstStyle/>
          <a:p>
            <a:pPr eaLnBrk="1" hangingPunct="1">
              <a:defRPr/>
            </a:pPr>
            <a:r>
              <a:rPr lang="en-US" altLang="zh-TW" sz="2400" b="1" dirty="0">
                <a:solidFill>
                  <a:prstClr val="black"/>
                </a:solidFill>
                <a:latin typeface="標楷體" pitchFamily="65" charset="-120"/>
                <a:ea typeface="標楷體" pitchFamily="65" charset="-120"/>
              </a:rPr>
              <a:t>101</a:t>
            </a:r>
            <a:r>
              <a:rPr lang="zh-TW" altLang="zh-TW" sz="2400" b="1" dirty="0">
                <a:solidFill>
                  <a:prstClr val="black"/>
                </a:solidFill>
                <a:latin typeface="標楷體" pitchFamily="65" charset="-120"/>
                <a:ea typeface="標楷體" pitchFamily="65" charset="-120"/>
              </a:rPr>
              <a:t>年</a:t>
            </a:r>
            <a:r>
              <a:rPr lang="en-US" altLang="zh-TW" sz="2400" b="1" dirty="0">
                <a:solidFill>
                  <a:prstClr val="black"/>
                </a:solidFill>
                <a:latin typeface="標楷體" pitchFamily="65" charset="-120"/>
                <a:ea typeface="標楷體" pitchFamily="65" charset="-120"/>
              </a:rPr>
              <a:t>1</a:t>
            </a:r>
            <a:r>
              <a:rPr lang="zh-TW" altLang="zh-TW" sz="2400" b="1" dirty="0">
                <a:solidFill>
                  <a:prstClr val="black"/>
                </a:solidFill>
                <a:latin typeface="標楷體" pitchFamily="65" charset="-120"/>
                <a:ea typeface="標楷體" pitchFamily="65" charset="-120"/>
              </a:rPr>
              <a:t>月</a:t>
            </a:r>
            <a:r>
              <a:rPr lang="en-US" altLang="zh-TW" sz="2400" b="1" dirty="0">
                <a:solidFill>
                  <a:prstClr val="black"/>
                </a:solidFill>
                <a:latin typeface="標楷體" pitchFamily="65" charset="-120"/>
                <a:ea typeface="標楷體" pitchFamily="65" charset="-120"/>
              </a:rPr>
              <a:t>1</a:t>
            </a:r>
            <a:r>
              <a:rPr lang="zh-TW" altLang="zh-TW" sz="2400" b="1" dirty="0">
                <a:solidFill>
                  <a:prstClr val="black"/>
                </a:solidFill>
                <a:latin typeface="標楷體" pitchFamily="65" charset="-120"/>
                <a:ea typeface="標楷體" pitchFamily="65" charset="-120"/>
              </a:rPr>
              <a:t>日</a:t>
            </a:r>
            <a:r>
              <a:rPr lang="zh-TW" altLang="en-US" sz="2400" b="1" dirty="0">
                <a:solidFill>
                  <a:prstClr val="black"/>
                </a:solidFill>
                <a:latin typeface="標楷體" pitchFamily="65" charset="-120"/>
                <a:ea typeface="標楷體" pitchFamily="65" charset="-120"/>
              </a:rPr>
              <a:t>行政院</a:t>
            </a:r>
            <a:r>
              <a:rPr lang="zh-TW" altLang="zh-TW" sz="2400" b="1" dirty="0">
                <a:solidFill>
                  <a:prstClr val="black"/>
                </a:solidFill>
                <a:latin typeface="標楷體" pitchFamily="65" charset="-120"/>
                <a:ea typeface="標楷體" pitchFamily="65" charset="-120"/>
              </a:rPr>
              <a:t>成立</a:t>
            </a:r>
            <a:r>
              <a:rPr lang="zh-TW" altLang="zh-TW" sz="2400" b="1" dirty="0">
                <a:solidFill>
                  <a:srgbClr val="4503BD"/>
                </a:solidFill>
                <a:effectLst>
                  <a:outerShdw blurRad="38100" dist="38100" dir="2700000" algn="tl">
                    <a:srgbClr val="000000">
                      <a:alpha val="43137"/>
                    </a:srgbClr>
                  </a:outerShdw>
                </a:effectLst>
                <a:latin typeface="標楷體" pitchFamily="65" charset="-120"/>
                <a:ea typeface="標楷體" pitchFamily="65" charset="-120"/>
              </a:rPr>
              <a:t>「行政院性別平等處」</a:t>
            </a:r>
            <a:r>
              <a:rPr lang="zh-TW" altLang="zh-TW" sz="2400" b="1" dirty="0">
                <a:solidFill>
                  <a:srgbClr val="C00000"/>
                </a:solidFill>
                <a:latin typeface="標楷體" pitchFamily="65" charset="-120"/>
                <a:ea typeface="標楷體" pitchFamily="65" charset="-120"/>
              </a:rPr>
              <a:t>，</a:t>
            </a:r>
            <a:r>
              <a:rPr lang="zh-TW" altLang="en-US" sz="2400" b="1" dirty="0">
                <a:solidFill>
                  <a:srgbClr val="C00000"/>
                </a:solidFill>
                <a:latin typeface="標楷體" pitchFamily="65" charset="-120"/>
                <a:ea typeface="標楷體" pitchFamily="65" charset="-120"/>
              </a:rPr>
              <a:t>並將</a:t>
            </a:r>
            <a:r>
              <a:rPr lang="zh-TW" altLang="zh-TW" sz="2400" b="1" dirty="0">
                <a:solidFill>
                  <a:srgbClr val="C00000"/>
                </a:solidFill>
                <a:latin typeface="標楷體" pitchFamily="65" charset="-120"/>
                <a:ea typeface="標楷體" pitchFamily="65" charset="-120"/>
              </a:rPr>
              <a:t>「行政院婦女權益促進委員會」</a:t>
            </a:r>
            <a:r>
              <a:rPr lang="zh-TW" altLang="zh-TW" sz="2400" b="1" dirty="0">
                <a:solidFill>
                  <a:prstClr val="black"/>
                </a:solidFill>
                <a:latin typeface="標楷體" pitchFamily="65" charset="-120"/>
                <a:ea typeface="標楷體" pitchFamily="65" charset="-120"/>
              </a:rPr>
              <a:t>並更名為</a:t>
            </a:r>
            <a:r>
              <a:rPr lang="zh-TW" altLang="zh-TW" sz="2400" b="1" dirty="0">
                <a:solidFill>
                  <a:srgbClr val="4503BD"/>
                </a:solidFill>
                <a:effectLst>
                  <a:outerShdw blurRad="38100" dist="38100" dir="2700000" algn="tl">
                    <a:srgbClr val="000000">
                      <a:alpha val="43137"/>
                    </a:srgbClr>
                  </a:outerShdw>
                </a:effectLst>
                <a:latin typeface="標楷體" pitchFamily="65" charset="-120"/>
                <a:ea typeface="標楷體" pitchFamily="65" charset="-120"/>
              </a:rPr>
              <a:t>「行政院性別平等會」</a:t>
            </a:r>
            <a:r>
              <a:rPr lang="zh-TW" altLang="en-US" sz="2400" b="1" dirty="0">
                <a:solidFill>
                  <a:srgbClr val="4503BD"/>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由</a:t>
            </a:r>
            <a:r>
              <a:rPr lang="zh-TW" altLang="en-US" sz="2400" b="1" dirty="0">
                <a:solidFill>
                  <a:srgbClr val="008000"/>
                </a:solidFill>
                <a:latin typeface="標楷體" pitchFamily="65" charset="-120"/>
                <a:ea typeface="標楷體" pitchFamily="65" charset="-120"/>
              </a:rPr>
              <a:t>性別平等處</a:t>
            </a:r>
            <a:r>
              <a:rPr lang="zh-TW" altLang="en-US" sz="2400" b="1" dirty="0">
                <a:solidFill>
                  <a:prstClr val="black"/>
                </a:solidFill>
                <a:latin typeface="標楷體" pitchFamily="65" charset="-120"/>
                <a:ea typeface="標楷體" pitchFamily="65" charset="-120"/>
              </a:rPr>
              <a:t>擔任性平會幕僚工作，統合跨部會各項性別平等政策，督導中央各部會及地方政府落實性別主流化，為我國推動性別平等工作重要的里程碑。（委員</a:t>
            </a:r>
            <a:r>
              <a:rPr lang="en-US" altLang="zh-TW" sz="2400" b="1" dirty="0">
                <a:solidFill>
                  <a:prstClr val="black"/>
                </a:solidFill>
                <a:latin typeface="標楷體" pitchFamily="65" charset="-120"/>
                <a:ea typeface="標楷體" pitchFamily="65" charset="-120"/>
              </a:rPr>
              <a:t>27</a:t>
            </a:r>
            <a:r>
              <a:rPr lang="zh-TW" altLang="en-US" sz="2400" b="1" dirty="0">
                <a:solidFill>
                  <a:prstClr val="black"/>
                </a:solidFill>
                <a:latin typeface="標楷體" pitchFamily="65" charset="-120"/>
                <a:ea typeface="標楷體" pitchFamily="65" charset="-120"/>
              </a:rPr>
              <a:t>至</a:t>
            </a:r>
            <a:r>
              <a:rPr lang="en-US" altLang="zh-TW" sz="2400" b="1" dirty="0">
                <a:solidFill>
                  <a:prstClr val="black"/>
                </a:solidFill>
                <a:latin typeface="標楷體" pitchFamily="65" charset="-120"/>
                <a:ea typeface="標楷體" pitchFamily="65" charset="-120"/>
              </a:rPr>
              <a:t>35</a:t>
            </a:r>
            <a:r>
              <a:rPr lang="zh-TW" altLang="en-US" sz="2400" b="1" dirty="0">
                <a:solidFill>
                  <a:prstClr val="black"/>
                </a:solidFill>
                <a:latin typeface="標楷體" pitchFamily="65" charset="-120"/>
                <a:ea typeface="標楷體" pitchFamily="65" charset="-120"/>
              </a:rPr>
              <a:t>人）</a:t>
            </a:r>
            <a:endParaRPr lang="zh-TW" altLang="en-US" sz="2400" dirty="0">
              <a:solidFill>
                <a:prstClr val="black"/>
              </a:solidFill>
              <a:latin typeface="Tahoma" pitchFamily="34" charset="0"/>
            </a:endParaRPr>
          </a:p>
        </p:txBody>
      </p:sp>
      <p:graphicFrame>
        <p:nvGraphicFramePr>
          <p:cNvPr id="6" name="資料庫圖表 5"/>
          <p:cNvGraphicFramePr/>
          <p:nvPr/>
        </p:nvGraphicFramePr>
        <p:xfrm>
          <a:off x="467544" y="2564904"/>
          <a:ext cx="8280920"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6ABB6BB7-2435-4ABA-8C3F-38B8D6F39C87}"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45</a:t>
            </a:fld>
            <a:endParaRPr lang="en-US" altLang="zh-TW" sz="1000" smtClean="0">
              <a:solidFill>
                <a:srgbClr val="073E87"/>
              </a:solidFill>
              <a:latin typeface="Tahoma" panose="020B0604030504040204" pitchFamily="34" charset="0"/>
              <a:ea typeface="新細明體" panose="02020500000000000000" pitchFamily="18" charset="-120"/>
            </a:endParaRPr>
          </a:p>
        </p:txBody>
      </p:sp>
      <p:graphicFrame>
        <p:nvGraphicFramePr>
          <p:cNvPr id="5" name="資料庫圖表 4"/>
          <p:cNvGraphicFramePr/>
          <p:nvPr/>
        </p:nvGraphicFramePr>
        <p:xfrm>
          <a:off x="683568" y="1124744"/>
          <a:ext cx="770485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973808" y="332656"/>
            <a:ext cx="4698722" cy="769441"/>
          </a:xfrm>
          <a:prstGeom prst="rect">
            <a:avLst/>
          </a:prstGeom>
          <a:noFill/>
        </p:spPr>
        <p:txBody>
          <a:bodyPr wrap="none">
            <a:spAutoFit/>
          </a:bodyPr>
          <a:lstStyle/>
          <a:p>
            <a:pPr algn="ctr" eaLnBrk="1" hangingPunct="1">
              <a:defRPr/>
            </a:pPr>
            <a:r>
              <a:rPr lang="zh-TW" altLang="zh-TW" sz="4400" b="1" dirty="0">
                <a:ln w="17780" cmpd="sng">
                  <a:solidFill>
                    <a:srgbClr val="FFFFFF"/>
                  </a:solidFill>
                  <a:prstDash val="solid"/>
                  <a:miter lim="800000"/>
                </a:ln>
                <a:solidFill>
                  <a:srgbClr val="6600FF"/>
                </a:solidFill>
                <a:latin typeface="標楷體"/>
                <a:ea typeface="標楷體"/>
              </a:rPr>
              <a:t>首要推動重點工作</a:t>
            </a:r>
            <a:endParaRPr lang="zh-TW" altLang="en-US" sz="4400" b="1" dirty="0">
              <a:ln w="17780" cmpd="sng">
                <a:solidFill>
                  <a:srgbClr val="FFFFFF"/>
                </a:solidFill>
                <a:prstDash val="solid"/>
                <a:miter lim="800000"/>
              </a:ln>
              <a:solidFill>
                <a:srgbClr val="6600FF"/>
              </a:solidFill>
              <a:latin typeface="標楷體"/>
              <a:ea typeface="標楷體"/>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1B8DD1FC-3858-40BE-84B5-67B44867A996}"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46</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69635" name="Rectangle 2"/>
          <p:cNvSpPr>
            <a:spLocks noGrp="1"/>
          </p:cNvSpPr>
          <p:nvPr>
            <p:ph type="title"/>
          </p:nvPr>
        </p:nvSpPr>
        <p:spPr/>
        <p:txBody>
          <a:bodyPr/>
          <a:lstStyle/>
          <a:p>
            <a:r>
              <a:rPr lang="zh-TW" altLang="en-US" smtClean="0">
                <a:solidFill>
                  <a:srgbClr val="0000FF"/>
                </a:solidFill>
                <a:latin typeface="標楷體" panose="03000509000000000000" pitchFamily="65" charset="-120"/>
              </a:rPr>
              <a:t>補充</a:t>
            </a:r>
            <a:r>
              <a:rPr lang="en-US" altLang="zh-TW" smtClean="0">
                <a:solidFill>
                  <a:srgbClr val="0000FF"/>
                </a:solidFill>
                <a:latin typeface="標楷體" panose="03000509000000000000" pitchFamily="65" charset="-120"/>
              </a:rPr>
              <a:t>-</a:t>
            </a:r>
            <a:r>
              <a:rPr lang="zh-TW" altLang="en-US" smtClean="0">
                <a:solidFill>
                  <a:srgbClr val="0000FF"/>
                </a:solidFill>
                <a:latin typeface="標楷體" panose="03000509000000000000" pitchFamily="65" charset="-120"/>
              </a:rPr>
              <a:t>性別主流化</a:t>
            </a:r>
            <a:r>
              <a:rPr lang="en-US" altLang="zh-TW" smtClean="0">
                <a:solidFill>
                  <a:srgbClr val="0000FF"/>
                </a:solidFill>
                <a:latin typeface="標楷體" panose="03000509000000000000" pitchFamily="65" charset="-120"/>
              </a:rPr>
              <a:t>6</a:t>
            </a:r>
            <a:r>
              <a:rPr lang="zh-TW" altLang="en-US" smtClean="0">
                <a:solidFill>
                  <a:srgbClr val="0000FF"/>
                </a:solidFill>
                <a:latin typeface="標楷體" panose="03000509000000000000" pitchFamily="65" charset="-120"/>
              </a:rPr>
              <a:t>大實踐工具</a:t>
            </a:r>
            <a:r>
              <a:rPr lang="zh-TW" altLang="en-US" sz="6600" smtClean="0">
                <a:solidFill>
                  <a:srgbClr val="0000FF"/>
                </a:solidFill>
                <a:latin typeface="標楷體" panose="03000509000000000000" pitchFamily="65" charset="-120"/>
              </a:rPr>
              <a:t> </a:t>
            </a:r>
            <a:endParaRPr lang="zh-TW" altLang="en-US" smtClean="0"/>
          </a:p>
        </p:txBody>
      </p:sp>
      <p:sp>
        <p:nvSpPr>
          <p:cNvPr id="17413" name="Rectangle 3"/>
          <p:cNvSpPr>
            <a:spLocks noGrp="1"/>
          </p:cNvSpPr>
          <p:nvPr>
            <p:ph type="body" idx="1"/>
          </p:nvPr>
        </p:nvSpPr>
        <p:spPr>
          <a:xfrm>
            <a:off x="250825" y="1484313"/>
            <a:ext cx="8642350" cy="4160837"/>
          </a:xfrm>
        </p:spPr>
        <p:txBody>
          <a:bodyPr/>
          <a:lstStyle/>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dirty="0" smtClean="0">
                <a:solidFill>
                  <a:srgbClr val="660066"/>
                </a:solidFill>
                <a:latin typeface="標楷體" pitchFamily="65" charset="-120"/>
              </a:rPr>
              <a:t>性別意識培力：</a:t>
            </a:r>
            <a:r>
              <a:rPr lang="zh-TW" altLang="en-US" b="1" dirty="0" smtClean="0">
                <a:solidFill>
                  <a:srgbClr val="003300"/>
                </a:solidFill>
                <a:latin typeface="標楷體" pitchFamily="65" charset="-120"/>
              </a:rPr>
              <a:t>深入瞭解不同性別觀點與處境，提升</a:t>
            </a:r>
            <a:endParaRPr lang="en-US" altLang="zh-TW" b="1" dirty="0" smtClean="0">
              <a:solidFill>
                <a:srgbClr val="003300"/>
              </a:solidFill>
              <a:latin typeface="標楷體" pitchFamily="65" charset="-120"/>
            </a:endParaRPr>
          </a:p>
          <a:p>
            <a:pPr marL="365760" indent="-256032" fontAlgn="auto">
              <a:lnSpc>
                <a:spcPts val="3200"/>
              </a:lnSpc>
              <a:spcBef>
                <a:spcPts val="0"/>
              </a:spcBef>
              <a:spcAft>
                <a:spcPts val="0"/>
              </a:spcAft>
              <a:buClr>
                <a:srgbClr val="660066"/>
              </a:buClr>
              <a:buFont typeface="Wingdings 3"/>
              <a:buNone/>
              <a:defRPr/>
            </a:pPr>
            <a:r>
              <a:rPr lang="en-US" altLang="zh-TW" b="1" dirty="0" smtClean="0">
                <a:solidFill>
                  <a:srgbClr val="003300"/>
                </a:solidFill>
                <a:latin typeface="標楷體" pitchFamily="65" charset="-120"/>
              </a:rPr>
              <a:t>                </a:t>
            </a:r>
            <a:r>
              <a:rPr lang="zh-TW" altLang="en-US" b="1" dirty="0" smtClean="0">
                <a:solidFill>
                  <a:srgbClr val="003300"/>
                </a:solidFill>
                <a:latin typeface="標楷體" pitchFamily="65" charset="-120"/>
              </a:rPr>
              <a:t>個人追求並落實性別平等之能力。</a:t>
            </a:r>
          </a:p>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spc="-100" dirty="0" smtClean="0">
                <a:solidFill>
                  <a:srgbClr val="660066"/>
                </a:solidFill>
                <a:latin typeface="標楷體" pitchFamily="65" charset="-120"/>
              </a:rPr>
              <a:t>性別機制：</a:t>
            </a:r>
            <a:r>
              <a:rPr lang="zh-TW" altLang="en-US" b="1" spc="-100" dirty="0" smtClean="0">
                <a:solidFill>
                  <a:srgbClr val="003300"/>
                </a:solidFill>
                <a:latin typeface="標楷體" pitchFamily="65" charset="-120"/>
              </a:rPr>
              <a:t>行政院性別平等處、部會性別平等專案小組。</a:t>
            </a:r>
          </a:p>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dirty="0" smtClean="0">
                <a:solidFill>
                  <a:srgbClr val="660066"/>
                </a:solidFill>
                <a:latin typeface="標楷體" pitchFamily="65" charset="-120"/>
              </a:rPr>
              <a:t>性別統計：</a:t>
            </a:r>
            <a:r>
              <a:rPr lang="zh-TW" altLang="en-US" b="1" dirty="0" smtClean="0">
                <a:solidFill>
                  <a:srgbClr val="003300"/>
                </a:solidFill>
                <a:latin typeface="標楷體" pitchFamily="65" charset="-120"/>
              </a:rPr>
              <a:t>性別統計資料呈現不同性別者的社會處境。</a:t>
            </a:r>
          </a:p>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dirty="0" smtClean="0">
                <a:solidFill>
                  <a:srgbClr val="660066"/>
                </a:solidFill>
                <a:latin typeface="標楷體" pitchFamily="65" charset="-120"/>
              </a:rPr>
              <a:t>性別分析：</a:t>
            </a:r>
            <a:r>
              <a:rPr lang="zh-TW" altLang="en-US" b="1" dirty="0" smtClean="0">
                <a:solidFill>
                  <a:srgbClr val="003300"/>
                </a:solidFill>
                <a:latin typeface="標楷體" pitchFamily="65" charset="-120"/>
              </a:rPr>
              <a:t>針對性別統計資料探討具性別意識觀點的</a:t>
            </a:r>
            <a:endParaRPr lang="en-US" altLang="zh-TW" b="1" dirty="0" smtClean="0">
              <a:solidFill>
                <a:srgbClr val="003300"/>
              </a:solidFill>
              <a:latin typeface="標楷體" pitchFamily="65" charset="-120"/>
            </a:endParaRPr>
          </a:p>
          <a:p>
            <a:pPr marL="365760" indent="-256032" fontAlgn="auto">
              <a:lnSpc>
                <a:spcPts val="3200"/>
              </a:lnSpc>
              <a:spcBef>
                <a:spcPts val="0"/>
              </a:spcBef>
              <a:spcAft>
                <a:spcPts val="0"/>
              </a:spcAft>
              <a:buClr>
                <a:srgbClr val="660066"/>
              </a:buClr>
              <a:buFont typeface="Wingdings 3"/>
              <a:buNone/>
              <a:defRPr/>
            </a:pPr>
            <a:r>
              <a:rPr lang="en-US" altLang="zh-TW" b="1" dirty="0" smtClean="0">
                <a:solidFill>
                  <a:srgbClr val="003300"/>
                </a:solidFill>
                <a:latin typeface="標楷體" pitchFamily="65" charset="-120"/>
              </a:rPr>
              <a:t>            </a:t>
            </a:r>
            <a:r>
              <a:rPr lang="zh-TW" altLang="en-US" b="1" dirty="0" smtClean="0">
                <a:solidFill>
                  <a:srgbClr val="003300"/>
                </a:solidFill>
                <a:latin typeface="標楷體" pitchFamily="65" charset="-120"/>
              </a:rPr>
              <a:t>性別困境或現象。</a:t>
            </a:r>
          </a:p>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spc="-100" dirty="0" smtClean="0">
                <a:solidFill>
                  <a:srgbClr val="660066"/>
                </a:solidFill>
                <a:latin typeface="標楷體" pitchFamily="65" charset="-120"/>
              </a:rPr>
              <a:t>性別預算：</a:t>
            </a:r>
            <a:r>
              <a:rPr lang="zh-TW" altLang="en-US" b="1" spc="-100" dirty="0" smtClean="0">
                <a:solidFill>
                  <a:srgbClr val="003300"/>
                </a:solidFill>
                <a:latin typeface="標楷體" pitchFamily="65" charset="-120"/>
              </a:rPr>
              <a:t>預算編列優先考量不同性別的友善環境建構。</a:t>
            </a:r>
          </a:p>
          <a:p>
            <a:pPr marL="365760" indent="-256032" fontAlgn="auto">
              <a:lnSpc>
                <a:spcPts val="3200"/>
              </a:lnSpc>
              <a:spcBef>
                <a:spcPts val="0"/>
              </a:spcBef>
              <a:spcAft>
                <a:spcPts val="0"/>
              </a:spcAft>
              <a:buClr>
                <a:srgbClr val="660066"/>
              </a:buClr>
              <a:buFont typeface="Wingdings 3"/>
              <a:buNone/>
              <a:defRPr/>
            </a:pPr>
            <a:r>
              <a:rPr lang="zh-TW" altLang="en-US" b="1" dirty="0" smtClean="0">
                <a:solidFill>
                  <a:srgbClr val="C00000"/>
                </a:solidFill>
                <a:latin typeface="標楷體" pitchFamily="65" charset="-120"/>
                <a:sym typeface="Wingdings"/>
              </a:rPr>
              <a:t></a:t>
            </a:r>
            <a:r>
              <a:rPr lang="zh-TW" altLang="en-US" b="1" dirty="0" smtClean="0">
                <a:solidFill>
                  <a:srgbClr val="660066"/>
                </a:solidFill>
                <a:latin typeface="標楷體" pitchFamily="65" charset="-120"/>
              </a:rPr>
              <a:t>性別影響評估：</a:t>
            </a:r>
            <a:r>
              <a:rPr lang="zh-TW" altLang="en-US" b="1" spc="-100" dirty="0" smtClean="0">
                <a:solidFill>
                  <a:srgbClr val="003300"/>
                </a:solidFill>
                <a:latin typeface="標楷體" pitchFamily="65" charset="-120"/>
              </a:rPr>
              <a:t>制訂方案、計畫、政策、立法時能考量不同性</a:t>
            </a:r>
            <a:endParaRPr lang="en-US" altLang="zh-TW" b="1" spc="-100" dirty="0" smtClean="0">
              <a:solidFill>
                <a:srgbClr val="003300"/>
              </a:solidFill>
              <a:latin typeface="標楷體" pitchFamily="65" charset="-120"/>
            </a:endParaRPr>
          </a:p>
          <a:p>
            <a:pPr marL="365760" indent="-256032" fontAlgn="auto">
              <a:lnSpc>
                <a:spcPts val="3200"/>
              </a:lnSpc>
              <a:spcBef>
                <a:spcPts val="0"/>
              </a:spcBef>
              <a:spcAft>
                <a:spcPts val="0"/>
              </a:spcAft>
              <a:buClr>
                <a:srgbClr val="660066"/>
              </a:buClr>
              <a:buFont typeface="Wingdings 3"/>
              <a:buNone/>
              <a:defRPr/>
            </a:pPr>
            <a:r>
              <a:rPr lang="en-US" altLang="zh-TW" b="1" spc="-100" dirty="0" smtClean="0">
                <a:solidFill>
                  <a:srgbClr val="003300"/>
                </a:solidFill>
                <a:latin typeface="標楷體" pitchFamily="65" charset="-120"/>
              </a:rPr>
              <a:t>           </a:t>
            </a:r>
            <a:r>
              <a:rPr lang="zh-TW" altLang="en-US" b="1" spc="-100" dirty="0" smtClean="0">
                <a:solidFill>
                  <a:srgbClr val="003300"/>
                </a:solidFill>
                <a:latin typeface="標楷體" pitchFamily="65" charset="-120"/>
              </a:rPr>
              <a:t>別觀點，對不同性別者的影響及受益程度進行評估。</a:t>
            </a: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32838AF7-3F8B-41A8-8E7E-ECAECEE152F1}" type="slidenum">
              <a:rPr lang="en-US" altLang="zh-TW" sz="1000" smtClean="0">
                <a:solidFill>
                  <a:srgbClr val="073E87"/>
                </a:solidFill>
                <a:latin typeface="Tahoma" panose="020B0604030504040204" pitchFamily="34" charset="0"/>
                <a:ea typeface="新細明體" panose="02020500000000000000" pitchFamily="18" charset="-120"/>
              </a:rPr>
              <a:pPr>
                <a:spcBef>
                  <a:spcPct val="0"/>
                </a:spcBef>
                <a:buClrTx/>
                <a:buSzTx/>
                <a:buFontTx/>
                <a:buNone/>
              </a:pPr>
              <a:t>47</a:t>
            </a:fld>
            <a:endParaRPr lang="en-US" altLang="zh-TW" sz="1000" smtClean="0">
              <a:solidFill>
                <a:srgbClr val="073E87"/>
              </a:solidFill>
              <a:latin typeface="Tahoma" panose="020B0604030504040204" pitchFamily="34" charset="0"/>
              <a:ea typeface="新細明體" panose="02020500000000000000" pitchFamily="18" charset="-120"/>
            </a:endParaRPr>
          </a:p>
        </p:txBody>
      </p:sp>
      <p:sp>
        <p:nvSpPr>
          <p:cNvPr id="45060" name="Rectangle 3" descr="Rectangle: Click to edit Master text styles&#10;Second level&#10;Third level&#10;Fourth level&#10;Fifth level"/>
          <p:cNvSpPr>
            <a:spLocks noGrp="1" noChangeArrowheads="1"/>
          </p:cNvSpPr>
          <p:nvPr>
            <p:ph idx="4294967295"/>
          </p:nvPr>
        </p:nvSpPr>
        <p:spPr>
          <a:xfrm>
            <a:off x="755650" y="2133600"/>
            <a:ext cx="7772400" cy="2590800"/>
          </a:xfrm>
        </p:spPr>
        <p:txBody>
          <a:bodyPr/>
          <a:lstStyle/>
          <a:p>
            <a:pPr algn="ctr" eaLnBrk="1" hangingPunct="1">
              <a:buFont typeface="Wingdings" pitchFamily="2" charset="2"/>
              <a:buNone/>
              <a:defRPr/>
            </a:pPr>
            <a:endParaRPr lang="en-US" altLang="zh-TW" sz="3600" i="1" dirty="0" smtClean="0">
              <a:latin typeface="標楷體" pitchFamily="65" charset="-120"/>
            </a:endParaRPr>
          </a:p>
          <a:p>
            <a:pPr algn="ctr" eaLnBrk="1" hangingPunct="1">
              <a:buFont typeface="Wingdings" pitchFamily="2" charset="2"/>
              <a:buNone/>
              <a:defRPr/>
            </a:pPr>
            <a:r>
              <a:rPr lang="zh-TW" altLang="en-US" sz="5400" b="1" dirty="0" smtClean="0">
                <a:solidFill>
                  <a:srgbClr val="FF0000"/>
                </a:solidFill>
                <a:effectLst>
                  <a:outerShdw blurRad="38100" dist="38100" dir="2700000" algn="tl">
                    <a:srgbClr val="000000">
                      <a:alpha val="43137"/>
                    </a:srgbClr>
                  </a:outerShdw>
                </a:effectLst>
                <a:latin typeface="標楷體" pitchFamily="65" charset="-120"/>
              </a:rPr>
              <a:t>宣導完畢</a:t>
            </a:r>
          </a:p>
        </p:txBody>
      </p:sp>
      <p:sp>
        <p:nvSpPr>
          <p:cNvPr id="70660" name="Rectangle 2"/>
          <p:cNvSpPr>
            <a:spLocks noGrp="1" noChangeArrowheads="1"/>
          </p:cNvSpPr>
          <p:nvPr>
            <p:ph type="title" idx="4294967295"/>
          </p:nvPr>
        </p:nvSpPr>
        <p:spPr/>
        <p:txBody>
          <a:bodyPr/>
          <a:lstStyle/>
          <a:p>
            <a:pPr eaLnBrk="1" hangingPunct="1"/>
            <a:endParaRPr lang="zh-TW" altLang="zh-TW" smtClean="0">
              <a:latin typeface="標楷體" panose="03000509000000000000" pitchFamily="65" charset="-120"/>
            </a:endParaRPr>
          </a:p>
        </p:txBody>
      </p:sp>
    </p:spTree>
  </p:cSld>
  <p:clrMapOvr>
    <a:masterClrMapping/>
  </p:clrMapOvr>
  <p:transition spd="med" advClick="0" advTm="4000">
    <p:random/>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日期版面配置區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r>
              <a:rPr lang="zh-TW" altLang="en-US" sz="1000" smtClean="0">
                <a:solidFill>
                  <a:srgbClr val="073E87"/>
                </a:solidFill>
                <a:latin typeface="Arial" panose="020B0604020202020204" pitchFamily="34" charset="0"/>
                <a:ea typeface="新細明體" panose="02020500000000000000" pitchFamily="18" charset="-120"/>
              </a:rPr>
              <a:t>2013/03/18</a:t>
            </a:r>
            <a:endParaRPr lang="en-US" altLang="zh-TW" sz="1000" smtClean="0">
              <a:solidFill>
                <a:srgbClr val="073E87"/>
              </a:solidFill>
              <a:latin typeface="Arial" panose="020B0604020202020204" pitchFamily="34" charset="0"/>
              <a:ea typeface="新細明體" panose="02020500000000000000" pitchFamily="18" charset="-120"/>
            </a:endParaRPr>
          </a:p>
        </p:txBody>
      </p:sp>
      <p:sp>
        <p:nvSpPr>
          <p:cNvPr id="716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spcBef>
                <a:spcPct val="0"/>
              </a:spcBef>
              <a:buClrTx/>
              <a:buSzTx/>
              <a:buFontTx/>
              <a:buNone/>
            </a:pPr>
            <a:fld id="{E16DA71A-F455-4A63-8570-C39168F84C9A}" type="slidenum">
              <a:rPr lang="en-US" altLang="zh-TW" sz="1000" smtClean="0">
                <a:solidFill>
                  <a:srgbClr val="073E87"/>
                </a:solidFill>
                <a:latin typeface="Arial" panose="020B0604020202020204" pitchFamily="34" charset="0"/>
                <a:ea typeface="新細明體" panose="02020500000000000000" pitchFamily="18" charset="-120"/>
              </a:rPr>
              <a:pPr>
                <a:spcBef>
                  <a:spcPct val="0"/>
                </a:spcBef>
                <a:buClrTx/>
                <a:buSzTx/>
                <a:buFontTx/>
                <a:buNone/>
              </a:pPr>
              <a:t>48</a:t>
            </a:fld>
            <a:endParaRPr lang="en-US" altLang="zh-TW" sz="1000" smtClean="0">
              <a:solidFill>
                <a:srgbClr val="073E87"/>
              </a:solidFill>
              <a:latin typeface="Arial" panose="020B0604020202020204" pitchFamily="34" charset="0"/>
              <a:ea typeface="新細明體" panose="02020500000000000000" pitchFamily="18" charset="-120"/>
            </a:endParaRPr>
          </a:p>
        </p:txBody>
      </p:sp>
      <p:pic>
        <p:nvPicPr>
          <p:cNvPr id="71684" name="Picture 2" descr="D:\10-照片及影音\103行政院性別平等處CEDAW宣導影片\CEDAW平面文宣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98438"/>
            <a:ext cx="26638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矩形 3"/>
          <p:cNvSpPr>
            <a:spLocks noChangeArrowheads="1"/>
          </p:cNvSpPr>
          <p:nvPr/>
        </p:nvSpPr>
        <p:spPr bwMode="auto">
          <a:xfrm>
            <a:off x="2124075" y="5187950"/>
            <a:ext cx="4824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r>
              <a:rPr lang="zh-TW" altLang="en-US" sz="2000" b="1">
                <a:solidFill>
                  <a:schemeClr val="tx1"/>
                </a:solidFill>
                <a:latin typeface="Arial" panose="020B0604020202020204" pitchFamily="34" charset="0"/>
                <a:ea typeface="新細明體" panose="02020500000000000000" pitchFamily="18" charset="-120"/>
              </a:rPr>
              <a:t>        </a:t>
            </a:r>
            <a:r>
              <a:rPr lang="en-US" altLang="zh-TW" sz="2000" b="1">
                <a:solidFill>
                  <a:schemeClr val="tx1"/>
                </a:solidFill>
                <a:latin typeface="Arial" panose="020B0604020202020204" pitchFamily="34" charset="0"/>
                <a:ea typeface="新細明體" panose="02020500000000000000" pitchFamily="18" charset="-120"/>
              </a:rPr>
              <a:t>CEDAW</a:t>
            </a:r>
            <a:r>
              <a:rPr lang="zh-TW" altLang="en-US" sz="2000" b="1">
                <a:solidFill>
                  <a:schemeClr val="tx1"/>
                </a:solidFill>
                <a:latin typeface="Arial" panose="020B0604020202020204" pitchFamily="34" charset="0"/>
                <a:ea typeface="新細明體" panose="02020500000000000000" pitchFamily="18" charset="-120"/>
              </a:rPr>
              <a:t>簡介影片</a:t>
            </a:r>
            <a:r>
              <a:rPr lang="en-US" altLang="zh-TW" sz="2000" b="1">
                <a:solidFill>
                  <a:schemeClr val="tx1"/>
                </a:solidFill>
                <a:latin typeface="Arial" panose="020B0604020202020204" pitchFamily="34" charset="0"/>
                <a:ea typeface="新細明體" panose="02020500000000000000" pitchFamily="18" charset="-120"/>
              </a:rPr>
              <a:t>-</a:t>
            </a:r>
            <a:r>
              <a:rPr lang="zh-TW" altLang="en-US" sz="2000" b="1">
                <a:solidFill>
                  <a:schemeClr val="tx1"/>
                </a:solidFill>
                <a:latin typeface="Arial" panose="020B0604020202020204" pitchFamily="34" charset="0"/>
                <a:ea typeface="新細明體" panose="02020500000000000000" pitchFamily="18" charset="-120"/>
              </a:rPr>
              <a:t>行政院性別平等處</a:t>
            </a:r>
          </a:p>
        </p:txBody>
      </p:sp>
      <p:pic>
        <p:nvPicPr>
          <p:cNvPr id="5" name="CEDAW簡介影片-行政院性別平等處[HQ].wmv">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350963" y="1844675"/>
            <a:ext cx="6408737"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random/>
    <p:sndAc>
      <p:stSnd>
        <p:snd r:embed="rId3"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214546" y="1571612"/>
            <a:ext cx="6143668" cy="2585323"/>
          </a:xfrm>
          <a:prstGeom prst="rect">
            <a:avLst/>
          </a:prstGeom>
          <a:noFill/>
        </p:spPr>
        <p:txBody>
          <a:bodyPr>
            <a:spAutoFit/>
          </a:bodyPr>
          <a:lstStyle/>
          <a:p>
            <a:pPr algn="ctr" eaLnBrk="1" hangingPunct="1">
              <a:defRPr/>
            </a:pPr>
            <a:r>
              <a:rPr lang="x-none" sz="5400" b="1" spc="300" dirty="0">
                <a:ln w="11430" cmpd="sng">
                  <a:solidFill>
                    <a:srgbClr val="FE8637">
                      <a:tint val="10000"/>
                    </a:srgbClr>
                  </a:solidFill>
                  <a:prstDash val="solid"/>
                  <a:miter lim="800000"/>
                </a:ln>
                <a:gradFill flip="none" rotWithShape="1">
                  <a:gsLst>
                    <a:gs pos="10000">
                      <a:srgbClr val="008000"/>
                    </a:gs>
                    <a:gs pos="75000">
                      <a:srgbClr val="FE8637">
                        <a:tint val="100000"/>
                        <a:shade val="50000"/>
                        <a:satMod val="150000"/>
                      </a:srgbClr>
                    </a:gs>
                  </a:gsLst>
                  <a:lin ang="16200000" scaled="1"/>
                  <a:tileRect/>
                </a:gradFill>
                <a:effectLst>
                  <a:glow rad="45500">
                    <a:srgbClr val="FE8637">
                      <a:satMod val="220000"/>
                      <a:alpha val="35000"/>
                    </a:srgbClr>
                  </a:glow>
                </a:effectLst>
                <a:latin typeface="微軟正黑體" pitchFamily="34" charset="-120"/>
                <a:ea typeface="微軟正黑體" pitchFamily="34" charset="-120"/>
              </a:rPr>
              <a:t>天然災害停止上班及上課作業辦法</a:t>
            </a:r>
            <a:r>
              <a:rPr lang="en-US" sz="5400" b="1" spc="300" dirty="0">
                <a:ln w="11430" cmpd="sng">
                  <a:solidFill>
                    <a:srgbClr val="FE8637">
                      <a:tint val="10000"/>
                    </a:srgbClr>
                  </a:solidFill>
                  <a:prstDash val="solid"/>
                  <a:miter lim="800000"/>
                </a:ln>
                <a:gradFill flip="none" rotWithShape="1">
                  <a:gsLst>
                    <a:gs pos="10000">
                      <a:srgbClr val="008000"/>
                    </a:gs>
                    <a:gs pos="75000">
                      <a:srgbClr val="FE8637">
                        <a:tint val="100000"/>
                        <a:shade val="50000"/>
                        <a:satMod val="150000"/>
                      </a:srgbClr>
                    </a:gs>
                  </a:gsLst>
                  <a:lin ang="16200000" scaled="1"/>
                  <a:tileRect/>
                </a:gradFill>
                <a:effectLst>
                  <a:glow rad="45500">
                    <a:srgbClr val="FE8637">
                      <a:satMod val="220000"/>
                      <a:alpha val="35000"/>
                    </a:srgbClr>
                  </a:glow>
                </a:effectLst>
                <a:latin typeface="微軟正黑體" pitchFamily="34" charset="-120"/>
                <a:ea typeface="微軟正黑體" pitchFamily="34" charset="-120"/>
              </a:rPr>
              <a:t/>
            </a:r>
            <a:br>
              <a:rPr lang="en-US" sz="5400" b="1" spc="300" dirty="0">
                <a:ln w="11430" cmpd="sng">
                  <a:solidFill>
                    <a:srgbClr val="FE8637">
                      <a:tint val="10000"/>
                    </a:srgbClr>
                  </a:solidFill>
                  <a:prstDash val="solid"/>
                  <a:miter lim="800000"/>
                </a:ln>
                <a:gradFill flip="none" rotWithShape="1">
                  <a:gsLst>
                    <a:gs pos="10000">
                      <a:srgbClr val="008000"/>
                    </a:gs>
                    <a:gs pos="75000">
                      <a:srgbClr val="FE8637">
                        <a:tint val="100000"/>
                        <a:shade val="50000"/>
                        <a:satMod val="150000"/>
                      </a:srgbClr>
                    </a:gs>
                  </a:gsLst>
                  <a:lin ang="16200000" scaled="1"/>
                  <a:tileRect/>
                </a:gradFill>
                <a:effectLst>
                  <a:glow rad="45500">
                    <a:srgbClr val="FE8637">
                      <a:satMod val="220000"/>
                      <a:alpha val="35000"/>
                    </a:srgbClr>
                  </a:glow>
                </a:effectLst>
                <a:latin typeface="微軟正黑體" pitchFamily="34" charset="-120"/>
                <a:ea typeface="微軟正黑體" pitchFamily="34" charset="-120"/>
              </a:rPr>
            </a:br>
            <a:r>
              <a:rPr lang="zh-TW" altLang="en-US" sz="5400" b="1" spc="300" dirty="0">
                <a:ln w="11430" cmpd="sng">
                  <a:solidFill>
                    <a:srgbClr val="FE8637">
                      <a:tint val="10000"/>
                    </a:srgbClr>
                  </a:solidFill>
                  <a:prstDash val="solid"/>
                  <a:miter lim="800000"/>
                </a:ln>
                <a:gradFill flip="none" rotWithShape="1">
                  <a:gsLst>
                    <a:gs pos="10000">
                      <a:srgbClr val="008000"/>
                    </a:gs>
                    <a:gs pos="75000">
                      <a:srgbClr val="FE8637">
                        <a:tint val="100000"/>
                        <a:shade val="50000"/>
                        <a:satMod val="150000"/>
                      </a:srgbClr>
                    </a:gs>
                  </a:gsLst>
                  <a:lin ang="16200000" scaled="1"/>
                  <a:tileRect/>
                </a:gradFill>
                <a:effectLst>
                  <a:glow rad="45500">
                    <a:srgbClr val="FE8637">
                      <a:satMod val="220000"/>
                      <a:alpha val="35000"/>
                    </a:srgbClr>
                  </a:glow>
                </a:effectLst>
                <a:latin typeface="微軟正黑體" pitchFamily="34" charset="-120"/>
                <a:ea typeface="微軟正黑體" pitchFamily="34" charset="-120"/>
              </a:rPr>
              <a:t>宣導</a:t>
            </a:r>
            <a:endParaRPr lang="zh-TW" altLang="en-US" sz="5400" b="1" spc="300" dirty="0">
              <a:ln w="11430" cmpd="sng">
                <a:solidFill>
                  <a:srgbClr val="FE8637">
                    <a:tint val="10000"/>
                  </a:srgbClr>
                </a:solidFill>
                <a:prstDash val="solid"/>
                <a:miter lim="800000"/>
              </a:ln>
              <a:gradFill flip="none" rotWithShape="1">
                <a:gsLst>
                  <a:gs pos="10000">
                    <a:srgbClr val="008000"/>
                  </a:gs>
                  <a:gs pos="75000">
                    <a:srgbClr val="FE8637">
                      <a:tint val="100000"/>
                      <a:shade val="50000"/>
                      <a:satMod val="150000"/>
                    </a:srgbClr>
                  </a:gs>
                </a:gsLst>
                <a:lin ang="16200000" scaled="1"/>
                <a:tileRect/>
              </a:gradFill>
              <a:effectLst>
                <a:glow rad="45500">
                  <a:srgbClr val="FE8637">
                    <a:satMod val="220000"/>
                    <a:alpha val="35000"/>
                  </a:srgbClr>
                </a:glow>
              </a:effectLst>
              <a:latin typeface="Arial" charset="0"/>
            </a:endParaRPr>
          </a:p>
        </p:txBody>
      </p:sp>
    </p:spTree>
  </p:cSld>
  <p:clrMapOvr>
    <a:overrideClrMapping bg1="lt1" tx1="dk1" bg2="lt2" tx2="dk2" accent1="accent1" accent2="accent2" accent3="accent3" accent4="accent4" accent5="accent5" accent6="accent6" hlink="hlink" folHlink="folHlink"/>
  </p:clrMapOvr>
  <p:transition advTm="1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a:xfrm>
            <a:off x="6592888"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FA6E8ECD-8424-4F96-99A9-C7DCC5FA8C98}"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5</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27651" name="群組 17"/>
          <p:cNvGrpSpPr>
            <a:grpSpLocks/>
          </p:cNvGrpSpPr>
          <p:nvPr/>
        </p:nvGrpSpPr>
        <p:grpSpPr bwMode="auto">
          <a:xfrm>
            <a:off x="773113" y="1101725"/>
            <a:ext cx="8053387" cy="4035425"/>
            <a:chOff x="1907704" y="1340768"/>
            <a:chExt cx="4752528" cy="1080120"/>
          </a:xfrm>
        </p:grpSpPr>
        <p:sp>
          <p:nvSpPr>
            <p:cNvPr id="8" name="圓角矩形 7"/>
            <p:cNvSpPr>
              <a:spLocks noChangeArrowheads="1"/>
            </p:cNvSpPr>
            <p:nvPr/>
          </p:nvSpPr>
          <p:spPr bwMode="auto">
            <a:xfrm>
              <a:off x="1907704" y="1340768"/>
              <a:ext cx="4752528" cy="1080120"/>
            </a:xfrm>
            <a:prstGeom prst="roundRect">
              <a:avLst>
                <a:gd name="adj" fmla="val 16667"/>
              </a:avLst>
            </a:prstGeom>
            <a:solidFill>
              <a:srgbClr val="00990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0" name="圓角矩形 9"/>
            <p:cNvSpPr>
              <a:spLocks noChangeArrowheads="1"/>
            </p:cNvSpPr>
            <p:nvPr/>
          </p:nvSpPr>
          <p:spPr bwMode="auto">
            <a:xfrm>
              <a:off x="1981713" y="1376036"/>
              <a:ext cx="4589521" cy="1007460"/>
            </a:xfrm>
            <a:prstGeom prst="roundRect">
              <a:avLst>
                <a:gd name="adj" fmla="val 16667"/>
              </a:avLst>
            </a:prstGeom>
            <a:gradFill rotWithShape="1">
              <a:gsLst>
                <a:gs pos="0">
                  <a:srgbClr val="FFFFFF"/>
                </a:gs>
                <a:gs pos="100000">
                  <a:srgbClr val="FFFFCC"/>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7172" name="內容版面配置區 2"/>
          <p:cNvSpPr>
            <a:spLocks noGrp="1"/>
          </p:cNvSpPr>
          <p:nvPr>
            <p:ph idx="4294967295"/>
          </p:nvPr>
        </p:nvSpPr>
        <p:spPr>
          <a:xfrm>
            <a:off x="1000125" y="1341438"/>
            <a:ext cx="7602538" cy="3929062"/>
          </a:xfrm>
        </p:spPr>
        <p:txBody>
          <a:bodyPr/>
          <a:lstStyle/>
          <a:p>
            <a:pPr eaLnBrk="1" hangingPunct="1">
              <a:buFont typeface="Wingdings" panose="05000000000000000000" pitchFamily="2" charset="2"/>
              <a:buChar char="Ø"/>
              <a:defRPr/>
            </a:pPr>
            <a:r>
              <a:rPr lang="zh-TW" altLang="en-US" sz="2400" b="1" dirty="0" smtClean="0">
                <a:effectLst>
                  <a:outerShdw blurRad="38100" dist="38100" dir="2700000" algn="tl">
                    <a:srgbClr val="C0C0C0"/>
                  </a:outerShdw>
                </a:effectLst>
                <a:latin typeface="標楷體" pitchFamily="65" charset="-120"/>
                <a:ea typeface="標楷體" pitchFamily="65" charset="-120"/>
              </a:rPr>
              <a:t>請託關說事件，應由被請託關說者於三日內向所屬機關政風機構登錄。</a:t>
            </a:r>
            <a:endParaRPr lang="en-US" altLang="zh-TW" sz="2400" b="1" dirty="0" smtClean="0">
              <a:effectLst>
                <a:outerShdw blurRad="38100" dist="38100" dir="2700000" algn="tl">
                  <a:srgbClr val="C0C0C0"/>
                </a:outerShdw>
              </a:effectLst>
              <a:latin typeface="標楷體" pitchFamily="65" charset="-120"/>
              <a:ea typeface="標楷體" pitchFamily="65" charset="-120"/>
            </a:endParaRPr>
          </a:p>
          <a:p>
            <a:pPr eaLnBrk="1" hangingPunct="1">
              <a:buFont typeface="Wingdings" panose="05000000000000000000" pitchFamily="2" charset="2"/>
              <a:buChar char="Ø"/>
              <a:defRPr/>
            </a:pPr>
            <a:r>
              <a:rPr lang="zh-TW" altLang="en-US" sz="2400" b="1" dirty="0" smtClean="0">
                <a:effectLst>
                  <a:outerShdw blurRad="38100" dist="38100" dir="2700000" algn="tl">
                    <a:srgbClr val="C0C0C0"/>
                  </a:outerShdw>
                </a:effectLst>
                <a:latin typeface="標楷體" pitchFamily="65" charset="-120"/>
                <a:ea typeface="標楷體" pitchFamily="65" charset="-120"/>
              </a:rPr>
              <a:t>各機關登錄之請託關說資料，經法務部廉政署或中央二級以上機關政風機構篩選分析，因而查獲貪瀆不法案件者，應對相關人員予以獎勵。</a:t>
            </a:r>
            <a:endParaRPr lang="en-US" altLang="zh-TW" sz="2400" b="1" dirty="0" smtClean="0">
              <a:effectLst>
                <a:outerShdw blurRad="38100" dist="38100" dir="2700000" algn="tl">
                  <a:srgbClr val="C0C0C0"/>
                </a:outerShdw>
              </a:effectLst>
              <a:latin typeface="標楷體" pitchFamily="65" charset="-120"/>
              <a:ea typeface="標楷體" pitchFamily="65" charset="-120"/>
            </a:endParaRPr>
          </a:p>
          <a:p>
            <a:pPr eaLnBrk="1" hangingPunct="1">
              <a:buFont typeface="Wingdings" panose="05000000000000000000" pitchFamily="2" charset="2"/>
              <a:buChar char="Ø"/>
              <a:defRPr/>
            </a:pPr>
            <a:r>
              <a:rPr lang="zh-TW" altLang="en-US" sz="2400" b="1" dirty="0" smtClean="0">
                <a:effectLst>
                  <a:outerShdw blurRad="38100" dist="38100" dir="2700000" algn="tl">
                    <a:srgbClr val="C0C0C0"/>
                  </a:outerShdw>
                </a:effectLst>
                <a:latin typeface="標楷體" pitchFamily="65" charset="-120"/>
                <a:ea typeface="標楷體" pitchFamily="65" charset="-120"/>
              </a:rPr>
              <a:t>請託關說事件未予登錄，經查證屬實者，應嚴予懲處。</a:t>
            </a:r>
            <a:endParaRPr lang="en-US" altLang="zh-TW" sz="2400" b="1" dirty="0" smtClean="0">
              <a:effectLst>
                <a:outerShdw blurRad="38100" dist="38100" dir="2700000" algn="tl">
                  <a:srgbClr val="C0C0C0"/>
                </a:outerShdw>
              </a:effectLst>
              <a:latin typeface="標楷體" pitchFamily="65" charset="-120"/>
              <a:ea typeface="標楷體" pitchFamily="65" charset="-120"/>
            </a:endParaRPr>
          </a:p>
          <a:p>
            <a:pPr eaLnBrk="1" hangingPunct="1">
              <a:buFont typeface="Wingdings" panose="05000000000000000000" pitchFamily="2" charset="2"/>
              <a:buChar char="Ø"/>
              <a:defRPr/>
            </a:pPr>
            <a:r>
              <a:rPr lang="zh-TW" altLang="en-US" sz="2400" b="1" dirty="0" smtClean="0">
                <a:effectLst>
                  <a:outerShdw blurRad="38100" dist="38100" dir="2700000" algn="tl">
                    <a:srgbClr val="C0C0C0"/>
                  </a:outerShdw>
                </a:effectLst>
                <a:latin typeface="標楷體" pitchFamily="65" charset="-120"/>
                <a:ea typeface="標楷體" pitchFamily="65" charset="-120"/>
              </a:rPr>
              <a:t>受理登錄人員或機關首長，如有故意隱匿、延宕或積壓不報，經查證屬實者，各機關或其上級機關應懲處相關人員。</a:t>
            </a:r>
          </a:p>
        </p:txBody>
      </p:sp>
      <p:sp>
        <p:nvSpPr>
          <p:cNvPr id="4" name="圓角矩形 3"/>
          <p:cNvSpPr>
            <a:spLocks noChangeArrowheads="1"/>
          </p:cNvSpPr>
          <p:nvPr/>
        </p:nvSpPr>
        <p:spPr bwMode="auto">
          <a:xfrm>
            <a:off x="416645" y="342199"/>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20" name="矩形 19"/>
          <p:cNvSpPr/>
          <p:nvPr/>
        </p:nvSpPr>
        <p:spPr>
          <a:xfrm>
            <a:off x="773806" y="357148"/>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Tree>
  </p:cSld>
  <p:clrMapOvr>
    <a:masterClrMapping/>
  </p:clrMapOvr>
  <p:transition>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一、法令依據</a:t>
            </a:r>
            <a:endParaRPr lang="zh-TW" altLang="en-US" sz="4400" b="1" dirty="0">
              <a:solidFill>
                <a:srgbClr val="0000FF"/>
              </a:solidFill>
              <a:latin typeface="標楷體" pitchFamily="65" charset="-120"/>
              <a:ea typeface="標楷體" pitchFamily="65" charset="-120"/>
            </a:endParaRPr>
          </a:p>
        </p:txBody>
      </p:sp>
      <p:sp>
        <p:nvSpPr>
          <p:cNvPr id="11267" name="內容版面配置區 2"/>
          <p:cNvSpPr>
            <a:spLocks noGrp="1"/>
          </p:cNvSpPr>
          <p:nvPr>
            <p:ph sz="quarter" idx="1"/>
          </p:nvPr>
        </p:nvSpPr>
        <p:spPr>
          <a:xfrm>
            <a:off x="457200" y="1600200"/>
            <a:ext cx="8043863" cy="4873625"/>
          </a:xfrm>
        </p:spPr>
        <p:txBody>
          <a:bodyPr>
            <a:normAutofit/>
          </a:bodyPr>
          <a:lstStyle/>
          <a:p>
            <a:pPr eaLnBrk="1" hangingPunct="1">
              <a:buFont typeface="Wingdings" panose="05000000000000000000" pitchFamily="2" charset="2"/>
              <a:buChar char="u"/>
            </a:pPr>
            <a:r>
              <a:rPr lang="zh-TW" altLang="en-US" sz="3600" b="1" smtClean="0">
                <a:latin typeface="標楷體" panose="03000509000000000000" pitchFamily="65" charset="-120"/>
                <a:ea typeface="標楷體" panose="03000509000000000000" pitchFamily="65" charset="-120"/>
              </a:rPr>
              <a:t>行政院</a:t>
            </a:r>
            <a:r>
              <a:rPr lang="zh-TW" altLang="zh-TW" sz="3600" b="1" smtClean="0">
                <a:latin typeface="標楷體" panose="03000509000000000000" pitchFamily="65" charset="-120"/>
                <a:ea typeface="標楷體" panose="03000509000000000000" pitchFamily="65" charset="-120"/>
              </a:rPr>
              <a:t>10</a:t>
            </a:r>
            <a:r>
              <a:rPr lang="zh-TW" altLang="en-US" sz="3600" b="1" smtClean="0">
                <a:latin typeface="標楷體" panose="03000509000000000000" pitchFamily="65" charset="-120"/>
                <a:ea typeface="標楷體" panose="03000509000000000000" pitchFamily="65" charset="-120"/>
              </a:rPr>
              <a:t>4年</a:t>
            </a:r>
            <a:r>
              <a:rPr lang="en-US" altLang="zh-TW" sz="3600" b="1" smtClean="0">
                <a:latin typeface="標楷體" panose="03000509000000000000" pitchFamily="65" charset="-120"/>
                <a:ea typeface="標楷體" panose="03000509000000000000" pitchFamily="65" charset="-120"/>
              </a:rPr>
              <a:t>6</a:t>
            </a:r>
            <a:r>
              <a:rPr lang="zh-TW" altLang="en-US" sz="3600" b="1" smtClean="0">
                <a:latin typeface="標楷體" panose="03000509000000000000" pitchFamily="65" charset="-120"/>
                <a:ea typeface="標楷體" panose="03000509000000000000" pitchFamily="65" charset="-120"/>
              </a:rPr>
              <a:t>月</a:t>
            </a:r>
            <a:r>
              <a:rPr lang="zh-TW" altLang="zh-TW" sz="3600" b="1" smtClean="0">
                <a:latin typeface="標楷體" panose="03000509000000000000" pitchFamily="65" charset="-120"/>
                <a:ea typeface="標楷體" panose="03000509000000000000" pitchFamily="65" charset="-120"/>
              </a:rPr>
              <a:t>2</a:t>
            </a:r>
            <a:r>
              <a:rPr lang="zh-TW" altLang="en-US" sz="3600" b="1" smtClean="0">
                <a:latin typeface="標楷體" panose="03000509000000000000" pitchFamily="65" charset="-120"/>
                <a:ea typeface="標楷體" panose="03000509000000000000" pitchFamily="65" charset="-120"/>
              </a:rPr>
              <a:t>9日修正</a:t>
            </a:r>
            <a:endParaRPr lang="en-US" altLang="zh-TW" sz="3600" b="1"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3600" b="1" smtClean="0">
                <a:solidFill>
                  <a:srgbClr val="C00000"/>
                </a:solidFill>
                <a:latin typeface="標楷體" panose="03000509000000000000" pitchFamily="65" charset="-120"/>
                <a:ea typeface="標楷體" panose="03000509000000000000" pitchFamily="65" charset="-120"/>
              </a:rPr>
              <a:t>「天然災害停止</a:t>
            </a:r>
            <a:r>
              <a:rPr lang="zh-TW" altLang="en-US" sz="3600" b="1" u="sng" smtClean="0">
                <a:solidFill>
                  <a:srgbClr val="C00000"/>
                </a:solidFill>
                <a:effectLst>
                  <a:outerShdw blurRad="38100" dist="38100" dir="2700000" algn="tl">
                    <a:srgbClr val="C0C0C0"/>
                  </a:outerShdw>
                </a:effectLst>
                <a:latin typeface="標楷體" panose="03000509000000000000" pitchFamily="65" charset="-120"/>
                <a:ea typeface="標楷體" panose="03000509000000000000" pitchFamily="65" charset="-120"/>
              </a:rPr>
              <a:t>上班</a:t>
            </a:r>
            <a:r>
              <a:rPr lang="zh-TW" altLang="en-US" sz="3600" b="1" smtClean="0">
                <a:solidFill>
                  <a:srgbClr val="C00000"/>
                </a:solidFill>
                <a:latin typeface="標楷體" panose="03000509000000000000" pitchFamily="65" charset="-120"/>
                <a:ea typeface="標楷體" panose="03000509000000000000" pitchFamily="65" charset="-120"/>
              </a:rPr>
              <a:t>及上課作業辦法」</a:t>
            </a:r>
            <a:endParaRPr lang="zh-TW" altLang="zh-TW" sz="3600" b="1" smtClean="0">
              <a:solidFill>
                <a:srgbClr val="C00000"/>
              </a:solidFill>
              <a:latin typeface="標楷體" panose="03000509000000000000" pitchFamily="65" charset="-120"/>
              <a:ea typeface="標楷體" panose="03000509000000000000" pitchFamily="65" charset="-120"/>
            </a:endParaRPr>
          </a:p>
          <a:p>
            <a:pPr eaLnBrk="1" hangingPunct="1"/>
            <a:endParaRPr lang="zh-TW" altLang="en-US" smtClean="0"/>
          </a:p>
        </p:txBody>
      </p:sp>
      <p:pic>
        <p:nvPicPr>
          <p:cNvPr id="73732" name="圖片 3" descr="看.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214938"/>
            <a:ext cx="15716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二、適用範圍</a:t>
            </a:r>
            <a:endParaRPr lang="zh-TW" altLang="en-US" sz="4400" b="1" dirty="0">
              <a:solidFill>
                <a:srgbClr val="0000FF"/>
              </a:solidFill>
              <a:latin typeface="標楷體" pitchFamily="65" charset="-120"/>
              <a:ea typeface="標楷體" pitchFamily="65" charset="-120"/>
            </a:endParaRPr>
          </a:p>
        </p:txBody>
      </p:sp>
      <p:sp>
        <p:nvSpPr>
          <p:cNvPr id="74755" name="內容版面配置區 2"/>
          <p:cNvSpPr>
            <a:spLocks noGrp="1"/>
          </p:cNvSpPr>
          <p:nvPr>
            <p:ph sz="quarter" idx="1"/>
          </p:nvPr>
        </p:nvSpPr>
        <p:spPr>
          <a:xfrm>
            <a:off x="468313" y="1557338"/>
            <a:ext cx="8226425" cy="4525962"/>
          </a:xfrm>
        </p:spPr>
        <p:txBody>
          <a:bodyPr/>
          <a:lstStyle/>
          <a:p>
            <a:pPr eaLnBrk="1" hangingPunct="1">
              <a:spcAft>
                <a:spcPts val="600"/>
              </a:spcAft>
              <a:buFont typeface="Wingdings" panose="05000000000000000000" pitchFamily="2" charset="2"/>
              <a:buChar char="u"/>
            </a:pPr>
            <a:r>
              <a:rPr lang="zh-TW" altLang="en-US" sz="4000" b="1" smtClean="0">
                <a:solidFill>
                  <a:srgbClr val="FF0000"/>
                </a:solidFill>
                <a:latin typeface="標楷體" panose="03000509000000000000" pitchFamily="65" charset="-120"/>
                <a:ea typeface="標楷體" panose="03000509000000000000" pitchFamily="65" charset="-120"/>
              </a:rPr>
              <a:t>各級政府機關</a:t>
            </a:r>
            <a:r>
              <a:rPr lang="zh-TW" altLang="en-US" sz="2800" smtClean="0">
                <a:latin typeface="標楷體" panose="03000509000000000000" pitchFamily="65" charset="-120"/>
                <a:ea typeface="標楷體" panose="03000509000000000000" pitchFamily="65" charset="-120"/>
              </a:rPr>
              <a:t>及</a:t>
            </a:r>
            <a:r>
              <a:rPr lang="zh-TW" altLang="en-US" sz="4000" b="1" smtClean="0">
                <a:solidFill>
                  <a:srgbClr val="FF0000"/>
                </a:solidFill>
                <a:latin typeface="標楷體" panose="03000509000000000000" pitchFamily="65" charset="-120"/>
                <a:ea typeface="標楷體" panose="03000509000000000000" pitchFamily="65" charset="-120"/>
              </a:rPr>
              <a:t>公、私立學校</a:t>
            </a:r>
            <a:endParaRPr lang="zh-TW" altLang="en-US" sz="2800" b="1" smtClean="0">
              <a:solidFill>
                <a:srgbClr val="FF0000"/>
              </a:solidFill>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r>
              <a:rPr lang="zh-TW" altLang="zh-TW" sz="3200" u="sng" smtClean="0">
                <a:latin typeface="標楷體" panose="03000509000000000000" pitchFamily="65" charset="-120"/>
                <a:ea typeface="標楷體" panose="03000509000000000000" pitchFamily="65" charset="-120"/>
              </a:rPr>
              <a:t>但因業務需要</a:t>
            </a:r>
            <a:r>
              <a:rPr lang="zh-TW" altLang="zh-TW" sz="3200" smtClean="0">
                <a:latin typeface="標楷體" panose="03000509000000000000" pitchFamily="65" charset="-120"/>
                <a:ea typeface="標楷體" panose="03000509000000000000" pitchFamily="65" charset="-120"/>
              </a:rPr>
              <a:t>，需輪班輪值、參與救災或其他特殊職務，必須照常出勤或酌留必要人力，經機關、學校首長</a:t>
            </a:r>
            <a:r>
              <a:rPr lang="zh-TW" altLang="zh-TW" sz="3200" u="sng" smtClean="0">
                <a:latin typeface="標楷體" panose="03000509000000000000" pitchFamily="65" charset="-120"/>
                <a:ea typeface="標楷體" panose="03000509000000000000" pitchFamily="65" charset="-120"/>
              </a:rPr>
              <a:t>指派出勤者，不適用本辦法之規定。</a:t>
            </a:r>
            <a:endParaRPr lang="en-US" altLang="zh-TW" sz="3200" b="1" u="sng"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None/>
            </a:pPr>
            <a:r>
              <a:rPr lang="zh-TW" altLang="en-US" sz="3200" b="1" smtClean="0">
                <a:latin typeface="標楷體" panose="03000509000000000000" pitchFamily="65" charset="-120"/>
                <a:ea typeface="標楷體" panose="03000509000000000000" pitchFamily="65" charset="-120"/>
              </a:rPr>
              <a:t>　 例：各類天然災害防救業務承辦人</a:t>
            </a:r>
            <a:endParaRPr lang="zh-TW" altLang="zh-TW" sz="32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endParaRPr lang="zh-TW" altLang="en-US" smtClean="0"/>
          </a:p>
        </p:txBody>
      </p:sp>
      <p:pic>
        <p:nvPicPr>
          <p:cNvPr id="74756" name="圖片 3" descr="動18.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5157788"/>
            <a:ext cx="15716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向右箭號 4"/>
          <p:cNvSpPr/>
          <p:nvPr/>
        </p:nvSpPr>
        <p:spPr>
          <a:xfrm>
            <a:off x="611188" y="4581525"/>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Tree>
  </p:cSld>
  <p:clrMapOvr>
    <a:masterClrMapping/>
  </p:clrMapOvr>
  <p:transition advTm="10000">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二、適用範圍</a:t>
            </a:r>
            <a:endParaRPr lang="zh-TW" altLang="en-US" sz="4400" b="1" dirty="0">
              <a:solidFill>
                <a:srgbClr val="0000FF"/>
              </a:solidFill>
              <a:latin typeface="標楷體" pitchFamily="65" charset="-120"/>
              <a:ea typeface="標楷體" pitchFamily="65" charset="-120"/>
            </a:endParaRPr>
          </a:p>
        </p:txBody>
      </p:sp>
      <p:sp>
        <p:nvSpPr>
          <p:cNvPr id="75779" name="內容版面配置區 2"/>
          <p:cNvSpPr>
            <a:spLocks noGrp="1"/>
          </p:cNvSpPr>
          <p:nvPr>
            <p:ph sz="quarter" idx="1"/>
          </p:nvPr>
        </p:nvSpPr>
        <p:spPr>
          <a:xfrm>
            <a:off x="468313" y="1557338"/>
            <a:ext cx="8226425" cy="4525962"/>
          </a:xfrm>
        </p:spPr>
        <p:txBody>
          <a:bodyPr/>
          <a:lstStyle/>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公營事業機構及其他性質特殊機構，準用本辦法之規定。 </a:t>
            </a:r>
            <a:endParaRPr lang="en-US" altLang="zh-TW" sz="3200"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民間企業之停止上班，依照勞動基準法或其他法令規定，由勞資雙方協商處理。 </a:t>
            </a:r>
            <a:endParaRPr lang="zh-TW" altLang="en-US" sz="3200" b="1" smtClean="0">
              <a:solidFill>
                <a:srgbClr val="FF0000"/>
              </a:solidFill>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endParaRPr lang="en-US" altLang="zh-TW" sz="3200" b="1" u="sng"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None/>
            </a:pPr>
            <a:r>
              <a:rPr lang="zh-TW" altLang="en-US" sz="3200" b="1" smtClean="0">
                <a:latin typeface="標楷體" panose="03000509000000000000" pitchFamily="65" charset="-120"/>
                <a:ea typeface="標楷體" panose="03000509000000000000" pitchFamily="65" charset="-120"/>
              </a:rPr>
              <a:t>　</a:t>
            </a:r>
            <a:endParaRPr lang="zh-TW" altLang="zh-TW" sz="32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endParaRPr lang="zh-TW" altLang="en-US" smtClean="0"/>
          </a:p>
        </p:txBody>
      </p:sp>
      <p:pic>
        <p:nvPicPr>
          <p:cNvPr id="75780" name="圖片 3" descr="動18.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5157788"/>
            <a:ext cx="15716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214313"/>
            <a:ext cx="8161338" cy="1143000"/>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三、天然災害意義及類別</a:t>
            </a:r>
            <a:endParaRPr lang="zh-TW" altLang="en-US" sz="4400" b="1" dirty="0">
              <a:solidFill>
                <a:srgbClr val="0000FF"/>
              </a:solidFill>
              <a:latin typeface="標楷體" pitchFamily="65" charset="-120"/>
              <a:ea typeface="標楷體" pitchFamily="65" charset="-120"/>
            </a:endParaRPr>
          </a:p>
        </p:txBody>
      </p:sp>
      <p:sp>
        <p:nvSpPr>
          <p:cNvPr id="3" name="內容版面配置區 2"/>
          <p:cNvSpPr>
            <a:spLocks noGrp="1"/>
          </p:cNvSpPr>
          <p:nvPr>
            <p:ph sz="quarter" idx="1"/>
          </p:nvPr>
        </p:nvSpPr>
        <p:spPr>
          <a:xfrm>
            <a:off x="468313" y="1447800"/>
            <a:ext cx="8218487" cy="5053013"/>
          </a:xfrm>
        </p:spPr>
        <p:txBody>
          <a:bodyPr>
            <a:normAutofit lnSpcReduction="10000"/>
          </a:bodyPr>
          <a:lstStyle/>
          <a:p>
            <a:pPr marL="274320" indent="-274320" eaLnBrk="1" fontAlgn="auto" hangingPunct="1">
              <a:spcAft>
                <a:spcPts val="0"/>
              </a:spcAft>
              <a:buFont typeface="Wingdings" panose="05000000000000000000" pitchFamily="2" charset="2"/>
              <a:buChar char="u"/>
              <a:defRPr/>
            </a:pPr>
            <a:r>
              <a:rPr lang="zh-TW" altLang="en-US" sz="3500" b="1" dirty="0" smtClean="0">
                <a:solidFill>
                  <a:srgbClr val="C00000"/>
                </a:solidFill>
                <a:latin typeface="標楷體" pitchFamily="65" charset="-120"/>
                <a:ea typeface="標楷體" pitchFamily="65" charset="-120"/>
                <a:sym typeface="Wingdings 2" pitchFamily="18" charset="2"/>
              </a:rPr>
              <a:t>所稱「天然災害」</a:t>
            </a:r>
            <a:r>
              <a:rPr lang="zh-TW" altLang="zh-TW" dirty="0" smtClean="0">
                <a:latin typeface="標楷體" pitchFamily="65" charset="-120"/>
                <a:ea typeface="標楷體" pitchFamily="65" charset="-120"/>
              </a:rPr>
              <a:t>指下列因素致</a:t>
            </a:r>
            <a:r>
              <a:rPr lang="zh-TW" altLang="zh-TW"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交通、水電</a:t>
            </a:r>
            <a:r>
              <a:rPr lang="zh-TW" altLang="zh-TW" dirty="0" smtClean="0">
                <a:latin typeface="標楷體" pitchFamily="65" charset="-120"/>
                <a:ea typeface="標楷體" pitchFamily="65" charset="-120"/>
              </a:rPr>
              <a:t>供應中斷或供應困難，影響通行、上班上課安全或有致災之虞者：</a:t>
            </a:r>
          </a:p>
          <a:p>
            <a:pPr marL="274320" indent="-274320" eaLnBrk="1" fontAlgn="auto" hangingPunct="1">
              <a:spcAft>
                <a:spcPts val="0"/>
              </a:spcAft>
              <a:buFont typeface="Wingdings" panose="05000000000000000000" pitchFamily="2" charset="2"/>
              <a:buChar char="u"/>
              <a:defRPr/>
            </a:pPr>
            <a:r>
              <a:rPr lang="zh-TW" altLang="en-US" sz="3000" b="1" dirty="0" smtClean="0">
                <a:solidFill>
                  <a:srgbClr val="FF0000"/>
                </a:solidFill>
                <a:latin typeface="標楷體" pitchFamily="65" charset="-120"/>
                <a:ea typeface="標楷體" pitchFamily="65" charset="-120"/>
              </a:rPr>
              <a:t>一、</a:t>
            </a:r>
            <a:r>
              <a:rPr lang="zh-TW" altLang="zh-TW" sz="3000" b="1" dirty="0" smtClean="0">
                <a:solidFill>
                  <a:srgbClr val="FF0000"/>
                </a:solidFill>
                <a:latin typeface="標楷體" pitchFamily="65" charset="-120"/>
                <a:ea typeface="標楷體" pitchFamily="65" charset="-120"/>
              </a:rPr>
              <a:t>風災。</a:t>
            </a:r>
          </a:p>
          <a:p>
            <a:pPr marL="274320" indent="-274320" eaLnBrk="1" fontAlgn="auto" hangingPunct="1">
              <a:spcAft>
                <a:spcPts val="0"/>
              </a:spcAft>
              <a:buFont typeface="Wingdings" panose="05000000000000000000" pitchFamily="2" charset="2"/>
              <a:buChar char="u"/>
              <a:defRPr/>
            </a:pPr>
            <a:r>
              <a:rPr lang="zh-TW" altLang="en-US" sz="3000" b="1" dirty="0" smtClean="0">
                <a:solidFill>
                  <a:srgbClr val="FF0000"/>
                </a:solidFill>
                <a:latin typeface="標楷體" pitchFamily="65" charset="-120"/>
                <a:ea typeface="標楷體" pitchFamily="65" charset="-120"/>
              </a:rPr>
              <a:t>二、</a:t>
            </a:r>
            <a:r>
              <a:rPr lang="zh-TW" altLang="zh-TW" sz="3000" b="1" dirty="0" smtClean="0">
                <a:solidFill>
                  <a:srgbClr val="FF0000"/>
                </a:solidFill>
                <a:latin typeface="標楷體" pitchFamily="65" charset="-120"/>
                <a:ea typeface="標楷體" pitchFamily="65" charset="-120"/>
              </a:rPr>
              <a:t>水災。</a:t>
            </a:r>
          </a:p>
          <a:p>
            <a:pPr marL="274320" indent="-274320" eaLnBrk="1" fontAlgn="auto" hangingPunct="1">
              <a:spcAft>
                <a:spcPts val="0"/>
              </a:spcAft>
              <a:buFont typeface="Wingdings" panose="05000000000000000000" pitchFamily="2" charset="2"/>
              <a:buChar char="u"/>
              <a:defRPr/>
            </a:pPr>
            <a:r>
              <a:rPr lang="zh-TW" altLang="en-US" sz="3000" b="1" dirty="0" smtClean="0">
                <a:solidFill>
                  <a:srgbClr val="FF0000"/>
                </a:solidFill>
                <a:latin typeface="標楷體" pitchFamily="65" charset="-120"/>
                <a:ea typeface="標楷體" pitchFamily="65" charset="-120"/>
              </a:rPr>
              <a:t>三、</a:t>
            </a:r>
            <a:r>
              <a:rPr lang="zh-TW" altLang="zh-TW" sz="3000" b="1" dirty="0" smtClean="0">
                <a:solidFill>
                  <a:srgbClr val="FF0000"/>
                </a:solidFill>
                <a:latin typeface="標楷體" pitchFamily="65" charset="-120"/>
                <a:ea typeface="標楷體" pitchFamily="65" charset="-120"/>
              </a:rPr>
              <a:t>震災。</a:t>
            </a:r>
          </a:p>
          <a:p>
            <a:pPr marL="274320" indent="-274320" eaLnBrk="1" fontAlgn="auto" hangingPunct="1">
              <a:spcAft>
                <a:spcPts val="0"/>
              </a:spcAft>
              <a:buFont typeface="Wingdings" panose="05000000000000000000" pitchFamily="2" charset="2"/>
              <a:buChar char="u"/>
              <a:defRPr/>
            </a:pPr>
            <a:r>
              <a:rPr lang="zh-TW" altLang="en-US" sz="3000" b="1" dirty="0" smtClean="0">
                <a:solidFill>
                  <a:srgbClr val="FF0000"/>
                </a:solidFill>
                <a:latin typeface="標楷體" pitchFamily="65" charset="-120"/>
                <a:ea typeface="標楷體" pitchFamily="65" charset="-120"/>
              </a:rPr>
              <a:t>四、</a:t>
            </a:r>
            <a:r>
              <a:rPr lang="zh-TW" altLang="zh-TW" sz="3000" b="1" dirty="0" smtClean="0">
                <a:solidFill>
                  <a:srgbClr val="FF0000"/>
                </a:solidFill>
                <a:latin typeface="標楷體" pitchFamily="65" charset="-120"/>
                <a:ea typeface="標楷體" pitchFamily="65" charset="-120"/>
              </a:rPr>
              <a:t>土石流災害。</a:t>
            </a:r>
          </a:p>
          <a:p>
            <a:pPr marL="274320" indent="-274320" eaLnBrk="1" fontAlgn="auto" hangingPunct="1">
              <a:spcAft>
                <a:spcPts val="0"/>
              </a:spcAft>
              <a:buFont typeface="Wingdings" panose="05000000000000000000" pitchFamily="2" charset="2"/>
              <a:buChar char="u"/>
              <a:defRPr/>
            </a:pPr>
            <a:r>
              <a:rPr lang="zh-TW" altLang="en-US" sz="3000" b="1" dirty="0" smtClean="0">
                <a:solidFill>
                  <a:srgbClr val="FF0000"/>
                </a:solidFill>
                <a:latin typeface="標楷體" pitchFamily="65" charset="-120"/>
                <a:ea typeface="標楷體" pitchFamily="65" charset="-120"/>
              </a:rPr>
              <a:t>五、</a:t>
            </a:r>
            <a:r>
              <a:rPr lang="zh-TW" altLang="zh-TW" sz="3000" b="1" dirty="0" smtClean="0">
                <a:solidFill>
                  <a:srgbClr val="FF0000"/>
                </a:solidFill>
                <a:latin typeface="標楷體" pitchFamily="65" charset="-120"/>
                <a:ea typeface="標楷體" pitchFamily="65" charset="-120"/>
              </a:rPr>
              <a:t>其他天然災害。</a:t>
            </a:r>
            <a:endParaRPr lang="en-US" altLang="zh-TW" sz="3000" b="1" dirty="0" smtClean="0">
              <a:solidFill>
                <a:srgbClr val="FF0000"/>
              </a:solidFill>
              <a:latin typeface="標楷體" pitchFamily="65" charset="-120"/>
              <a:ea typeface="標楷體" pitchFamily="65" charset="-120"/>
            </a:endParaRPr>
          </a:p>
          <a:p>
            <a:pPr marL="0" indent="-274320" eaLnBrk="1" fontAlgn="auto" hangingPunct="1">
              <a:lnSpc>
                <a:spcPts val="3400"/>
              </a:lnSpc>
              <a:spcBef>
                <a:spcPct val="0"/>
              </a:spcBef>
              <a:spcAft>
                <a:spcPts val="0"/>
              </a:spcAft>
              <a:buFont typeface="Arial" charset="0"/>
              <a:buNone/>
              <a:defRPr/>
            </a:pPr>
            <a:r>
              <a:rPr lang="zh-TW" altLang="en-US" b="1" dirty="0" smtClean="0">
                <a:latin typeface="標楷體" pitchFamily="65" charset="-120"/>
                <a:ea typeface="標楷體" pitchFamily="65" charset="-120"/>
                <a:sym typeface="Wingdings 2" pitchFamily="18" charset="2"/>
              </a:rPr>
              <a:t>故天然災害範圍為</a:t>
            </a:r>
            <a:r>
              <a:rPr lang="zh-TW" altLang="en-US" b="1" dirty="0" smtClean="0">
                <a:solidFill>
                  <a:srgbClr val="0000FF"/>
                </a:solidFill>
                <a:latin typeface="標楷體" pitchFamily="65" charset="-120"/>
                <a:ea typeface="標楷體" pitchFamily="65" charset="-120"/>
                <a:sym typeface="Wingdings 2" pitchFamily="18" charset="2"/>
              </a:rPr>
              <a:t>風災</a:t>
            </a:r>
            <a:r>
              <a:rPr lang="zh-TW"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水災</a:t>
            </a:r>
            <a:r>
              <a:rPr lang="zh-TW"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震災、土石流災害及其他天然災害</a:t>
            </a:r>
            <a:r>
              <a:rPr lang="zh-TW" altLang="en-US" b="1" dirty="0" smtClean="0">
                <a:latin typeface="標楷體" pitchFamily="65" charset="-120"/>
                <a:ea typeface="標楷體" pitchFamily="65" charset="-120"/>
              </a:rPr>
              <a:t>等五種。</a:t>
            </a:r>
            <a:endParaRPr lang="en-US" altLang="zh-TW" sz="2800" b="1" dirty="0" smtClean="0">
              <a:latin typeface="標楷體" pitchFamily="65" charset="-120"/>
              <a:ea typeface="標楷體" pitchFamily="65" charset="-120"/>
            </a:endParaRPr>
          </a:p>
          <a:p>
            <a:pPr marL="0" indent="-274320" eaLnBrk="1" fontAlgn="auto" hangingPunct="1">
              <a:lnSpc>
                <a:spcPts val="3400"/>
              </a:lnSpc>
              <a:spcBef>
                <a:spcPct val="0"/>
              </a:spcBef>
              <a:spcAft>
                <a:spcPts val="0"/>
              </a:spcAft>
              <a:buFont typeface="Arial" charset="0"/>
              <a:buNone/>
              <a:defRPr/>
            </a:pPr>
            <a:r>
              <a:rPr lang="zh-TW" altLang="en-US" b="1" dirty="0" smtClean="0">
                <a:latin typeface="標楷體" pitchFamily="65" charset="-120"/>
                <a:ea typeface="標楷體" pitchFamily="65" charset="-120"/>
              </a:rPr>
              <a:t>（原為</a:t>
            </a:r>
            <a:r>
              <a:rPr lang="zh-TW" altLang="en-US" b="1" dirty="0" smtClean="0">
                <a:solidFill>
                  <a:srgbClr val="0000FF"/>
                </a:solidFill>
                <a:latin typeface="標楷體" pitchFamily="65" charset="-120"/>
                <a:ea typeface="標楷體" pitchFamily="65" charset="-120"/>
                <a:sym typeface="Wingdings 2" pitchFamily="18" charset="2"/>
              </a:rPr>
              <a:t>颱風 </a:t>
            </a:r>
            <a:r>
              <a:rPr lang="zh-TW"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水災</a:t>
            </a:r>
            <a:r>
              <a:rPr lang="zh-TW"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地震及其他災害等四種</a:t>
            </a:r>
            <a:r>
              <a:rPr lang="zh-TW" altLang="en-US"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marL="274320" indent="-274320" eaLnBrk="1" fontAlgn="auto" hangingPunct="1">
              <a:spcAft>
                <a:spcPts val="0"/>
              </a:spcAft>
              <a:buFont typeface="Wingdings 2"/>
              <a:buChar char=""/>
              <a:defRPr/>
            </a:pPr>
            <a:endParaRPr lang="zh-TW" altLang="zh-TW" dirty="0" smtClean="0"/>
          </a:p>
          <a:p>
            <a:pPr marL="0" indent="-274320" eaLnBrk="1" fontAlgn="auto" hangingPunct="1">
              <a:lnSpc>
                <a:spcPts val="3400"/>
              </a:lnSpc>
              <a:spcBef>
                <a:spcPct val="0"/>
              </a:spcBef>
              <a:spcAft>
                <a:spcPts val="0"/>
              </a:spcAft>
              <a:buFont typeface="Arial" charset="0"/>
              <a:buNone/>
              <a:defRPr/>
            </a:pPr>
            <a:endParaRPr lang="en-US" altLang="zh-TW" b="1" dirty="0" smtClean="0">
              <a:ea typeface="文鼎粗隸" pitchFamily="49" charset="-120"/>
              <a:sym typeface="Wingdings 2" pitchFamily="18" charset="2"/>
            </a:endParaRPr>
          </a:p>
          <a:p>
            <a:pPr marL="0" indent="-274320" eaLnBrk="1" fontAlgn="auto" hangingPunct="1">
              <a:lnSpc>
                <a:spcPts val="3400"/>
              </a:lnSpc>
              <a:spcBef>
                <a:spcPct val="0"/>
              </a:spcBef>
              <a:spcAft>
                <a:spcPts val="0"/>
              </a:spcAft>
              <a:buFont typeface="Arial" charset="0"/>
              <a:buNone/>
              <a:defRPr/>
            </a:pPr>
            <a:endParaRPr lang="en-US" altLang="zh-TW" b="1" dirty="0" smtClean="0">
              <a:ea typeface="文鼎粗隸" pitchFamily="49" charset="-120"/>
              <a:sym typeface="Wingdings 2" pitchFamily="18" charset="2"/>
            </a:endParaRPr>
          </a:p>
          <a:p>
            <a:pPr marL="0" indent="-274320" eaLnBrk="1" fontAlgn="auto" hangingPunct="1">
              <a:lnSpc>
                <a:spcPts val="3400"/>
              </a:lnSpc>
              <a:spcBef>
                <a:spcPct val="0"/>
              </a:spcBef>
              <a:spcAft>
                <a:spcPts val="0"/>
              </a:spcAft>
              <a:buFont typeface="Arial" charset="0"/>
              <a:buNone/>
              <a:defRPr/>
            </a:pPr>
            <a:endParaRPr lang="en-US" altLang="zh-TW" b="1" dirty="0" smtClean="0">
              <a:ea typeface="文鼎粗隸" pitchFamily="49" charset="-120"/>
              <a:sym typeface="Wingdings 2" pitchFamily="18" charset="2"/>
            </a:endParaRPr>
          </a:p>
          <a:p>
            <a:pPr marL="274320" indent="-274320" eaLnBrk="1" fontAlgn="auto" hangingPunct="1">
              <a:spcAft>
                <a:spcPts val="0"/>
              </a:spcAft>
              <a:buFont typeface="Wingdings 2"/>
              <a:buChar char=""/>
              <a:defRPr/>
            </a:pPr>
            <a:endParaRPr lang="zh-TW" altLang="en-US" dirty="0"/>
          </a:p>
        </p:txBody>
      </p:sp>
    </p:spTree>
  </p:cSld>
  <p:clrMapOvr>
    <a:masterClrMapping/>
  </p:clrMapOvr>
  <p:transition advTm="12000">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風災</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77827" name="內容版面配置區 2"/>
          <p:cNvSpPr>
            <a:spLocks noGrp="1"/>
          </p:cNvSpPr>
          <p:nvPr>
            <p:ph sz="quarter" idx="1"/>
          </p:nvPr>
        </p:nvSpPr>
        <p:spPr>
          <a:xfrm>
            <a:off x="214313" y="1571625"/>
            <a:ext cx="8686800" cy="4525963"/>
          </a:xfrm>
        </p:spPr>
        <p:txBody>
          <a:bodyPr/>
          <a:lstStyle/>
          <a:p>
            <a:pPr eaLnBrk="1" hangingPunct="1">
              <a:spcAft>
                <a:spcPts val="600"/>
              </a:spcAft>
              <a:buFont typeface="Wingdings" panose="05000000000000000000" pitchFamily="2" charset="2"/>
              <a:buChar char="u"/>
            </a:pPr>
            <a:r>
              <a:rPr lang="zh-TW" altLang="en-US" sz="3600" b="1" smtClean="0">
                <a:solidFill>
                  <a:srgbClr val="FF0000"/>
                </a:solidFill>
                <a:latin typeface="標楷體" panose="03000509000000000000" pitchFamily="65" charset="-120"/>
                <a:ea typeface="標楷體" panose="03000509000000000000" pitchFamily="65" charset="-120"/>
              </a:rPr>
              <a:t>平均風力</a:t>
            </a:r>
            <a:r>
              <a:rPr lang="en-US" altLang="zh-TW" sz="3600" b="1" smtClean="0">
                <a:solidFill>
                  <a:srgbClr val="FF0000"/>
                </a:solidFill>
                <a:latin typeface="標楷體" panose="03000509000000000000" pitchFamily="65" charset="-120"/>
                <a:ea typeface="標楷體" panose="03000509000000000000" pitchFamily="65" charset="-120"/>
              </a:rPr>
              <a:t>7</a:t>
            </a:r>
            <a:r>
              <a:rPr lang="zh-TW" altLang="en-US" sz="3600" b="1" smtClean="0">
                <a:solidFill>
                  <a:srgbClr val="FF0000"/>
                </a:solidFill>
                <a:latin typeface="標楷體" panose="03000509000000000000" pitchFamily="65" charset="-120"/>
                <a:ea typeface="標楷體" panose="03000509000000000000" pitchFamily="65" charset="-120"/>
              </a:rPr>
              <a:t>級</a:t>
            </a:r>
            <a:r>
              <a:rPr lang="zh-TW" altLang="en-US" sz="2800" smtClean="0">
                <a:latin typeface="標楷體" panose="03000509000000000000" pitchFamily="65" charset="-120"/>
                <a:ea typeface="標楷體" panose="03000509000000000000" pitchFamily="65" charset="-120"/>
              </a:rPr>
              <a:t>以上或</a:t>
            </a:r>
            <a:r>
              <a:rPr lang="zh-TW" altLang="en-US" sz="3600" b="1" smtClean="0">
                <a:solidFill>
                  <a:srgbClr val="FF0000"/>
                </a:solidFill>
                <a:latin typeface="標楷體" panose="03000509000000000000" pitchFamily="65" charset="-120"/>
                <a:ea typeface="標楷體" panose="03000509000000000000" pitchFamily="65" charset="-120"/>
              </a:rPr>
              <a:t>陣風達</a:t>
            </a:r>
            <a:r>
              <a:rPr lang="en-US" altLang="zh-TW" sz="3600" b="1" smtClean="0">
                <a:solidFill>
                  <a:srgbClr val="FF0000"/>
                </a:solidFill>
                <a:latin typeface="標楷體" panose="03000509000000000000" pitchFamily="65" charset="-120"/>
                <a:ea typeface="標楷體" panose="03000509000000000000" pitchFamily="65" charset="-120"/>
              </a:rPr>
              <a:t>10</a:t>
            </a:r>
            <a:r>
              <a:rPr lang="zh-TW" altLang="en-US" sz="3600" b="1" smtClean="0">
                <a:solidFill>
                  <a:srgbClr val="FF0000"/>
                </a:solidFill>
                <a:latin typeface="標楷體" panose="03000509000000000000" pitchFamily="65" charset="-120"/>
                <a:ea typeface="標楷體" panose="03000509000000000000" pitchFamily="65" charset="-120"/>
              </a:rPr>
              <a:t>級</a:t>
            </a:r>
            <a:r>
              <a:rPr lang="zh-TW" altLang="en-US" sz="2800" smtClean="0">
                <a:latin typeface="標楷體" panose="03000509000000000000" pitchFamily="65" charset="-120"/>
                <a:ea typeface="標楷體" panose="03000509000000000000" pitchFamily="65" charset="-120"/>
              </a:rPr>
              <a:t>以上時</a:t>
            </a:r>
            <a:endParaRPr lang="zh-TW" altLang="en-US"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r>
              <a:rPr lang="zh-TW" altLang="en-US" sz="3600" b="1" smtClean="0">
                <a:solidFill>
                  <a:srgbClr val="FF0000"/>
                </a:solidFill>
                <a:latin typeface="標楷體" panose="03000509000000000000" pitchFamily="65" charset="-120"/>
                <a:ea typeface="標楷體" panose="03000509000000000000" pitchFamily="65" charset="-120"/>
              </a:rPr>
              <a:t>降雨量</a:t>
            </a:r>
            <a:r>
              <a:rPr lang="zh-TW" altLang="en-US" sz="2800" smtClean="0">
                <a:latin typeface="標楷體" panose="03000509000000000000" pitchFamily="65" charset="-120"/>
                <a:ea typeface="標楷體" panose="03000509000000000000" pitchFamily="65" charset="-120"/>
              </a:rPr>
              <a:t>達各地區停止上班及上課雨量參考基準，且有致災之虞時</a:t>
            </a:r>
            <a:endParaRPr lang="en-US" altLang="zh-TW" sz="2800"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None/>
            </a:pPr>
            <a:r>
              <a:rPr lang="zh-TW" altLang="en-US" sz="2800" smtClean="0">
                <a:latin typeface="標楷體" panose="03000509000000000000" pitchFamily="65" charset="-120"/>
                <a:ea typeface="標楷體" panose="03000509000000000000" pitchFamily="65" charset="-120"/>
              </a:rPr>
              <a:t>    </a:t>
            </a:r>
            <a:r>
              <a:rPr lang="zh-TW" altLang="en-US" sz="2800" b="1" smtClean="0">
                <a:latin typeface="標楷體" panose="03000509000000000000" pitchFamily="65" charset="-120"/>
                <a:ea typeface="標楷體" panose="03000509000000000000" pitchFamily="65" charset="-120"/>
              </a:rPr>
              <a:t>本市為平地地區</a:t>
            </a:r>
            <a:r>
              <a:rPr lang="en-US" altLang="zh-TW" sz="2800" b="1" smtClean="0">
                <a:latin typeface="標楷體" panose="03000509000000000000" pitchFamily="65" charset="-120"/>
                <a:ea typeface="標楷體" panose="03000509000000000000" pitchFamily="65" charset="-120"/>
              </a:rPr>
              <a:t>24</a:t>
            </a:r>
            <a:r>
              <a:rPr lang="zh-TW" altLang="en-US" sz="2800" b="1" smtClean="0">
                <a:latin typeface="標楷體" panose="03000509000000000000" pitchFamily="65" charset="-120"/>
                <a:ea typeface="標楷體" panose="03000509000000000000" pitchFamily="65" charset="-120"/>
              </a:rPr>
              <a:t>小時累積雨量達</a:t>
            </a:r>
            <a:r>
              <a:rPr lang="en-US" altLang="zh-TW" sz="2800" b="1" smtClean="0">
                <a:latin typeface="標楷體" panose="03000509000000000000" pitchFamily="65" charset="-120"/>
                <a:ea typeface="標楷體" panose="03000509000000000000" pitchFamily="65" charset="-120"/>
              </a:rPr>
              <a:t>350</a:t>
            </a:r>
            <a:r>
              <a:rPr lang="zh-TW" altLang="en-US" sz="2800" b="1" smtClean="0">
                <a:latin typeface="標楷體" panose="03000509000000000000" pitchFamily="65" charset="-120"/>
                <a:ea typeface="標楷體" panose="03000509000000000000" pitchFamily="65" charset="-120"/>
              </a:rPr>
              <a:t>毫米、山地 </a:t>
            </a:r>
            <a:r>
              <a:rPr lang="en-US" altLang="zh-TW" sz="2800" b="1" smtClean="0">
                <a:latin typeface="標楷體" panose="03000509000000000000" pitchFamily="65" charset="-120"/>
                <a:ea typeface="標楷體" panose="03000509000000000000" pitchFamily="65" charset="-120"/>
              </a:rPr>
              <a:t/>
            </a:r>
            <a:br>
              <a:rPr lang="en-US" altLang="zh-TW" sz="2800" b="1" smtClean="0">
                <a:latin typeface="標楷體" panose="03000509000000000000" pitchFamily="65" charset="-120"/>
                <a:ea typeface="標楷體" panose="03000509000000000000" pitchFamily="65" charset="-120"/>
              </a:rPr>
            </a:br>
            <a:r>
              <a:rPr lang="zh-TW" altLang="en-US" sz="2800" b="1" smtClean="0">
                <a:latin typeface="標楷體" panose="03000509000000000000" pitchFamily="65" charset="-120"/>
                <a:ea typeface="標楷體" panose="03000509000000000000" pitchFamily="65" charset="-120"/>
              </a:rPr>
              <a:t>  地區</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六龜、甲仙、茂林、桃源、那瑪夏等</a:t>
            </a:r>
            <a:r>
              <a:rPr lang="en-US" altLang="zh-TW" sz="2800" b="1" smtClean="0">
                <a:latin typeface="標楷體" panose="03000509000000000000" pitchFamily="65" charset="-120"/>
                <a:ea typeface="標楷體" panose="03000509000000000000" pitchFamily="65" charset="-120"/>
              </a:rPr>
              <a:t>5</a:t>
            </a:r>
            <a:r>
              <a:rPr lang="zh-TW" altLang="en-US" sz="2800" b="1" smtClean="0">
                <a:latin typeface="標楷體" panose="03000509000000000000" pitchFamily="65" charset="-120"/>
                <a:ea typeface="標楷體" panose="03000509000000000000" pitchFamily="65" charset="-120"/>
              </a:rPr>
              <a:t>區</a:t>
            </a:r>
            <a:r>
              <a:rPr lang="en-US" altLang="zh-TW" sz="2800" b="1" smtClean="0">
                <a:latin typeface="標楷體" panose="03000509000000000000" pitchFamily="65" charset="-120"/>
                <a:ea typeface="標楷體" panose="03000509000000000000" pitchFamily="65" charset="-120"/>
              </a:rPr>
              <a:t>』</a:t>
            </a:r>
            <a:br>
              <a:rPr lang="en-US" altLang="zh-TW" sz="2800" b="1" smtClean="0">
                <a:latin typeface="標楷體" panose="03000509000000000000" pitchFamily="65" charset="-120"/>
                <a:ea typeface="標楷體" panose="03000509000000000000" pitchFamily="65" charset="-120"/>
              </a:rPr>
            </a:br>
            <a:r>
              <a:rPr lang="zh-TW" altLang="en-US" sz="2800" b="1" smtClean="0">
                <a:latin typeface="標楷體" panose="03000509000000000000" pitchFamily="65" charset="-120"/>
                <a:ea typeface="標楷體" panose="03000509000000000000" pitchFamily="65" charset="-120"/>
              </a:rPr>
              <a:t>  </a:t>
            </a:r>
            <a:r>
              <a:rPr lang="en-US" altLang="zh-TW" sz="2800" b="1" smtClean="0">
                <a:latin typeface="標楷體" panose="03000509000000000000" pitchFamily="65" charset="-120"/>
                <a:ea typeface="標楷體" panose="03000509000000000000" pitchFamily="65" charset="-120"/>
              </a:rPr>
              <a:t>24</a:t>
            </a:r>
            <a:r>
              <a:rPr lang="zh-TW" altLang="en-US" sz="2800" b="1" smtClean="0">
                <a:latin typeface="標楷體" panose="03000509000000000000" pitchFamily="65" charset="-120"/>
                <a:ea typeface="標楷體" panose="03000509000000000000" pitchFamily="65" charset="-120"/>
              </a:rPr>
              <a:t>小時累積雨量達</a:t>
            </a:r>
            <a:r>
              <a:rPr lang="en-US" altLang="zh-TW" sz="2800" b="1" smtClean="0">
                <a:latin typeface="標楷體" panose="03000509000000000000" pitchFamily="65" charset="-120"/>
                <a:ea typeface="標楷體" panose="03000509000000000000" pitchFamily="65" charset="-120"/>
              </a:rPr>
              <a:t>200</a:t>
            </a:r>
            <a:r>
              <a:rPr lang="zh-TW" altLang="en-US" sz="2800" b="1" smtClean="0">
                <a:latin typeface="標楷體" panose="03000509000000000000" pitchFamily="65" charset="-120"/>
                <a:ea typeface="標楷體" panose="03000509000000000000" pitchFamily="65" charset="-120"/>
              </a:rPr>
              <a:t>毫米</a:t>
            </a:r>
            <a:r>
              <a:rPr lang="en-US" altLang="zh-TW" sz="2800" b="1" smtClean="0">
                <a:latin typeface="標楷體" panose="03000509000000000000" pitchFamily="65" charset="-120"/>
                <a:ea typeface="標楷體" panose="03000509000000000000" pitchFamily="65" charset="-120"/>
              </a:rPr>
              <a:t>)</a:t>
            </a:r>
          </a:p>
          <a:p>
            <a:pPr eaLnBrk="1" hangingPunct="1">
              <a:spcAft>
                <a:spcPts val="600"/>
              </a:spcAft>
              <a:buFont typeface="Wingdings" panose="05000000000000000000" pitchFamily="2" charset="2"/>
              <a:buNone/>
            </a:pPr>
            <a:r>
              <a:rPr lang="zh-TW" altLang="en-US" sz="2800" b="1" smtClean="0">
                <a:latin typeface="標楷體" panose="03000509000000000000" pitchFamily="65" charset="-120"/>
                <a:ea typeface="標楷體" panose="03000509000000000000" pitchFamily="65" charset="-120"/>
              </a:rPr>
              <a:t>　  如</a:t>
            </a:r>
            <a:r>
              <a:rPr lang="en-US" altLang="zh-TW" sz="2800" b="1" smtClean="0">
                <a:latin typeface="標楷體" panose="03000509000000000000" pitchFamily="65" charset="-120"/>
                <a:ea typeface="標楷體" panose="03000509000000000000" pitchFamily="65" charset="-120"/>
              </a:rPr>
              <a:t>24</a:t>
            </a:r>
            <a:r>
              <a:rPr lang="zh-TW" altLang="en-US" sz="2800" b="1" smtClean="0">
                <a:latin typeface="標楷體" panose="03000509000000000000" pitchFamily="65" charset="-120"/>
                <a:ea typeface="標楷體" panose="03000509000000000000" pitchFamily="65" charset="-120"/>
              </a:rPr>
              <a:t>小時累積雨量達參考基準。惟經研判未有致</a:t>
            </a:r>
            <a:r>
              <a:rPr lang="en-US" altLang="zh-TW" sz="2800" b="1" smtClean="0">
                <a:latin typeface="標楷體" panose="03000509000000000000" pitchFamily="65" charset="-120"/>
                <a:ea typeface="標楷體" panose="03000509000000000000" pitchFamily="65" charset="-120"/>
              </a:rPr>
              <a:t/>
            </a:r>
            <a:br>
              <a:rPr lang="en-US" altLang="zh-TW" sz="2800" b="1" smtClean="0">
                <a:latin typeface="標楷體" panose="03000509000000000000" pitchFamily="65" charset="-120"/>
                <a:ea typeface="標楷體" panose="03000509000000000000" pitchFamily="65" charset="-120"/>
              </a:rPr>
            </a:br>
            <a:r>
              <a:rPr lang="zh-TW" altLang="en-US" sz="2800" b="1" smtClean="0">
                <a:latin typeface="標楷體" panose="03000509000000000000" pitchFamily="65" charset="-120"/>
                <a:ea typeface="標楷體" panose="03000509000000000000" pitchFamily="65" charset="-120"/>
              </a:rPr>
              <a:t>  災之虞時，仍可宣布正常上班及上課</a:t>
            </a:r>
            <a:endParaRPr lang="en-US" altLang="zh-TW" sz="2800" b="1"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endParaRPr lang="zh-TW" altLang="en-US" sz="2800" smtClean="0">
              <a:latin typeface="標楷體" panose="03000509000000000000" pitchFamily="65" charset="-120"/>
            </a:endParaRPr>
          </a:p>
          <a:p>
            <a:pPr eaLnBrk="1" hangingPunct="1"/>
            <a:endParaRPr lang="zh-TW" altLang="en-US" smtClean="0">
              <a:latin typeface="標楷體" panose="03000509000000000000" pitchFamily="65" charset="-120"/>
            </a:endParaRPr>
          </a:p>
          <a:p>
            <a:pPr eaLnBrk="1" hangingPunct="1"/>
            <a:endParaRPr lang="zh-TW" altLang="en-US" smtClean="0"/>
          </a:p>
        </p:txBody>
      </p:sp>
      <p:pic>
        <p:nvPicPr>
          <p:cNvPr id="77828" name="圖片 3" descr="動4.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5715000"/>
            <a:ext cx="714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向右箭號 4"/>
          <p:cNvSpPr/>
          <p:nvPr/>
        </p:nvSpPr>
        <p:spPr>
          <a:xfrm>
            <a:off x="468313" y="3573463"/>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6" name="向右箭號 5"/>
          <p:cNvSpPr/>
          <p:nvPr/>
        </p:nvSpPr>
        <p:spPr>
          <a:xfrm>
            <a:off x="395288" y="4941888"/>
            <a:ext cx="5048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Tree>
  </p:cSld>
  <p:clrMapOvr>
    <a:masterClrMapping/>
  </p:clrMapOvr>
  <p:transition advTm="12000">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風災</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78851" name="內容版面配置區 2"/>
          <p:cNvSpPr>
            <a:spLocks noGrp="1"/>
          </p:cNvSpPr>
          <p:nvPr>
            <p:ph sz="quarter" idx="1"/>
          </p:nvPr>
        </p:nvSpPr>
        <p:spPr>
          <a:xfrm>
            <a:off x="214313" y="1484313"/>
            <a:ext cx="8245475" cy="4613275"/>
          </a:xfrm>
        </p:spPr>
        <p:txBody>
          <a:bodyPr/>
          <a:lstStyle/>
          <a:p>
            <a:pPr eaLnBrk="1" hangingPunct="1">
              <a:buFont typeface="Wingdings" panose="05000000000000000000" pitchFamily="2" charset="2"/>
              <a:buNone/>
            </a:pPr>
            <a:endParaRPr lang="zh-TW" altLang="en-US" sz="2800" smtClean="0">
              <a:latin typeface="標楷體" panose="03000509000000000000" pitchFamily="65" charset="-120"/>
            </a:endParaRPr>
          </a:p>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風力或降雨量未達停班停課基準之地區，但因受地形、雨量影響，致</a:t>
            </a:r>
            <a:r>
              <a:rPr lang="zh-TW" altLang="en-US" sz="3600" b="1" smtClean="0">
                <a:solidFill>
                  <a:srgbClr val="FF0000"/>
                </a:solidFill>
                <a:latin typeface="標楷體" panose="03000509000000000000" pitchFamily="65" charset="-120"/>
                <a:ea typeface="標楷體" panose="03000509000000000000" pitchFamily="65" charset="-120"/>
              </a:rPr>
              <a:t>交通、水電供應中斷或困難，影響通行</a:t>
            </a:r>
            <a:r>
              <a:rPr lang="zh-TW" altLang="en-US" b="1" smtClean="0">
                <a:solidFill>
                  <a:srgbClr val="FF0000"/>
                </a:solidFill>
                <a:latin typeface="標楷體" panose="03000509000000000000" pitchFamily="65" charset="-120"/>
                <a:ea typeface="標楷體" panose="03000509000000000000" pitchFamily="65" charset="-120"/>
              </a:rPr>
              <a:t>、</a:t>
            </a:r>
            <a:r>
              <a:rPr lang="zh-TW" altLang="en-US" sz="3600" b="1" smtClean="0">
                <a:solidFill>
                  <a:srgbClr val="FF0000"/>
                </a:solidFill>
                <a:latin typeface="標楷體" panose="03000509000000000000" pitchFamily="65" charset="-120"/>
                <a:ea typeface="標楷體" panose="03000509000000000000" pitchFamily="65" charset="-120"/>
              </a:rPr>
              <a:t>上班上課安全</a:t>
            </a:r>
            <a:r>
              <a:rPr lang="zh-TW" altLang="en-US" sz="2800" smtClean="0">
                <a:latin typeface="標楷體" panose="03000509000000000000" pitchFamily="65" charset="-120"/>
                <a:ea typeface="標楷體" panose="03000509000000000000" pitchFamily="65" charset="-120"/>
              </a:rPr>
              <a:t>或有致災之虞時。</a:t>
            </a:r>
            <a:endParaRPr lang="zh-TW" altLang="en-US" smtClean="0">
              <a:latin typeface="標楷體" panose="03000509000000000000" pitchFamily="65" charset="-120"/>
              <a:ea typeface="標楷體" panose="03000509000000000000" pitchFamily="65" charset="-120"/>
            </a:endParaRPr>
          </a:p>
          <a:p>
            <a:pPr eaLnBrk="1" hangingPunct="1"/>
            <a:endParaRPr lang="zh-TW" altLang="en-US" smtClean="0">
              <a:latin typeface="標楷體" panose="03000509000000000000" pitchFamily="65" charset="-120"/>
            </a:endParaRPr>
          </a:p>
          <a:p>
            <a:pPr eaLnBrk="1" hangingPunct="1"/>
            <a:endParaRPr lang="zh-TW" altLang="en-US" smtClean="0"/>
          </a:p>
        </p:txBody>
      </p:sp>
      <p:pic>
        <p:nvPicPr>
          <p:cNvPr id="78852" name="圖片 3" descr="動4.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5715000"/>
            <a:ext cx="714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水災</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79875" name="內容版面配置區 2"/>
          <p:cNvSpPr>
            <a:spLocks noGrp="1"/>
          </p:cNvSpPr>
          <p:nvPr>
            <p:ph sz="quarter" idx="1"/>
          </p:nvPr>
        </p:nvSpPr>
        <p:spPr>
          <a:xfrm>
            <a:off x="457200" y="1600200"/>
            <a:ext cx="7467600" cy="4873625"/>
          </a:xfrm>
        </p:spPr>
        <p:txBody>
          <a:bodyPr/>
          <a:lstStyle/>
          <a:p>
            <a:pPr eaLnBrk="1" hangingPunct="1">
              <a:buFont typeface="Wingdings" panose="05000000000000000000" pitchFamily="2" charset="2"/>
              <a:buChar char="u"/>
            </a:pPr>
            <a:r>
              <a:rPr lang="zh-TW" altLang="en-US" sz="3600" b="1" smtClean="0">
                <a:solidFill>
                  <a:srgbClr val="FF0000"/>
                </a:solidFill>
                <a:latin typeface="標楷體" panose="03000509000000000000" pitchFamily="65" charset="-120"/>
                <a:ea typeface="標楷體" panose="03000509000000000000" pitchFamily="65" charset="-120"/>
              </a:rPr>
              <a:t>降雨量</a:t>
            </a:r>
            <a:r>
              <a:rPr lang="zh-TW" altLang="en-US" sz="2800" smtClean="0">
                <a:latin typeface="標楷體" panose="03000509000000000000" pitchFamily="65" charset="-120"/>
                <a:ea typeface="標楷體" panose="03000509000000000000" pitchFamily="65" charset="-120"/>
              </a:rPr>
              <a:t>達各地區停止上班及上課雨量參考基準，且有致災之虞時。</a:t>
            </a:r>
            <a:endParaRPr lang="en-US" altLang="zh-TW" sz="28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2800" smtClean="0">
                <a:latin typeface="標楷體" panose="03000509000000000000" pitchFamily="65" charset="-120"/>
                <a:ea typeface="標楷體" panose="03000509000000000000" pitchFamily="65" charset="-120"/>
              </a:rPr>
              <a:t>    </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同風災雨量參考基準</a:t>
            </a:r>
            <a:r>
              <a:rPr lang="en-US" altLang="zh-TW" sz="2800" b="1" smtClean="0">
                <a:latin typeface="標楷體" panose="03000509000000000000" pitchFamily="65" charset="-120"/>
                <a:ea typeface="標楷體" panose="03000509000000000000" pitchFamily="65" charset="-120"/>
              </a:rPr>
              <a:t>)</a:t>
            </a:r>
            <a:endParaRPr lang="zh-TW" altLang="en-US" b="1"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各機關、學校之</a:t>
            </a:r>
            <a:r>
              <a:rPr lang="zh-TW" altLang="en-US" sz="3600" b="1" smtClean="0">
                <a:solidFill>
                  <a:srgbClr val="FF0000"/>
                </a:solidFill>
                <a:latin typeface="標楷體" panose="03000509000000000000" pitchFamily="65" charset="-120"/>
                <a:ea typeface="標楷體" panose="03000509000000000000" pitchFamily="65" charset="-120"/>
              </a:rPr>
              <a:t>處所</a:t>
            </a:r>
            <a:r>
              <a:rPr lang="zh-TW" altLang="en-US" sz="2800" smtClean="0">
                <a:latin typeface="標楷體" panose="03000509000000000000" pitchFamily="65" charset="-120"/>
                <a:ea typeface="標楷體" panose="03000509000000000000" pitchFamily="65" charset="-120"/>
              </a:rPr>
              <a:t>或公教員工</a:t>
            </a:r>
            <a:r>
              <a:rPr lang="zh-TW" altLang="en-US" sz="3600" b="1" smtClean="0">
                <a:solidFill>
                  <a:srgbClr val="FF0000"/>
                </a:solidFill>
                <a:latin typeface="標楷體" panose="03000509000000000000" pitchFamily="65" charset="-120"/>
                <a:ea typeface="標楷體" panose="03000509000000000000" pitchFamily="65" charset="-120"/>
              </a:rPr>
              <a:t>住所</a:t>
            </a:r>
            <a:r>
              <a:rPr lang="zh-TW" altLang="en-US" sz="2800" smtClean="0">
                <a:latin typeface="標楷體" panose="03000509000000000000" pitchFamily="65" charset="-120"/>
                <a:ea typeface="標楷體" panose="03000509000000000000" pitchFamily="65" charset="-120"/>
              </a:rPr>
              <a:t>積水，或通往機關、學校途中，因</a:t>
            </a:r>
            <a:r>
              <a:rPr lang="zh-TW" altLang="en-US" sz="3600" b="1" smtClean="0">
                <a:solidFill>
                  <a:srgbClr val="FF0000"/>
                </a:solidFill>
                <a:latin typeface="標楷體" panose="03000509000000000000" pitchFamily="65" charset="-120"/>
                <a:ea typeface="標楷體" panose="03000509000000000000" pitchFamily="65" charset="-120"/>
              </a:rPr>
              <a:t>降雨</a:t>
            </a:r>
            <a:r>
              <a:rPr lang="zh-TW" altLang="en-US" sz="2800" smtClean="0">
                <a:latin typeface="標楷體" panose="03000509000000000000" pitchFamily="65" charset="-120"/>
                <a:ea typeface="標楷體" panose="03000509000000000000" pitchFamily="65" charset="-120"/>
              </a:rPr>
              <a:t>致河川水位暴漲、橋梁中斷、</a:t>
            </a:r>
            <a:r>
              <a:rPr lang="zh-TW" altLang="en-US" sz="3600" b="1" smtClean="0">
                <a:solidFill>
                  <a:srgbClr val="FF0000"/>
                </a:solidFill>
                <a:latin typeface="標楷體" panose="03000509000000000000" pitchFamily="65" charset="-120"/>
                <a:ea typeface="標楷體" panose="03000509000000000000" pitchFamily="65" charset="-120"/>
              </a:rPr>
              <a:t>積水</a:t>
            </a:r>
            <a:r>
              <a:rPr lang="zh-TW" altLang="en-US" sz="2800" smtClean="0">
                <a:latin typeface="標楷體" panose="03000509000000000000" pitchFamily="65" charset="-120"/>
                <a:ea typeface="標楷體" panose="03000509000000000000" pitchFamily="65" charset="-120"/>
              </a:rPr>
              <a:t>致通行困難、地形變化發生危險，有影響</a:t>
            </a:r>
            <a:r>
              <a:rPr lang="zh-TW" altLang="en-US" sz="3600" b="1" smtClean="0">
                <a:solidFill>
                  <a:srgbClr val="FF0000"/>
                </a:solidFill>
                <a:latin typeface="標楷體" panose="03000509000000000000" pitchFamily="65" charset="-120"/>
                <a:ea typeface="標楷體" panose="03000509000000000000" pitchFamily="65" charset="-120"/>
              </a:rPr>
              <a:t>通行</a:t>
            </a:r>
            <a:r>
              <a:rPr lang="zh-TW" altLang="en-US" sz="2800" smtClean="0">
                <a:latin typeface="標楷體" panose="03000509000000000000" pitchFamily="65" charset="-120"/>
                <a:ea typeface="標楷體" panose="03000509000000000000" pitchFamily="65" charset="-120"/>
              </a:rPr>
              <a:t>、上班上課安全或有致災之虞時。</a:t>
            </a:r>
          </a:p>
          <a:p>
            <a:pPr eaLnBrk="1" hangingPunct="1"/>
            <a:endParaRPr lang="zh-TW" altLang="en-US" smtClean="0"/>
          </a:p>
        </p:txBody>
      </p:sp>
      <p:pic>
        <p:nvPicPr>
          <p:cNvPr id="79876" name="圖片 3" descr="動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5589588"/>
            <a:ext cx="714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向右箭號 4"/>
          <p:cNvSpPr/>
          <p:nvPr/>
        </p:nvSpPr>
        <p:spPr>
          <a:xfrm>
            <a:off x="684213" y="2781300"/>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Tree>
  </p:cSld>
  <p:clrMapOvr>
    <a:masterClrMapping/>
  </p:clrMapOvr>
  <p:transition advTm="12000">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震災</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80899" name="內容版面配置區 2"/>
          <p:cNvSpPr>
            <a:spLocks noGrp="1"/>
          </p:cNvSpPr>
          <p:nvPr>
            <p:ph sz="quarter" idx="1"/>
          </p:nvPr>
        </p:nvSpPr>
        <p:spPr>
          <a:xfrm>
            <a:off x="457200" y="1600200"/>
            <a:ext cx="7467600" cy="4873625"/>
          </a:xfrm>
        </p:spPr>
        <p:txBody>
          <a:bodyPr/>
          <a:lstStyle/>
          <a:p>
            <a:pPr eaLnBrk="1" hangingPunct="1">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機關、學校之房舍或公教員工所居之房屋因受地震影響</a:t>
            </a:r>
            <a:r>
              <a:rPr lang="zh-TW" altLang="en-US" sz="3600" b="1" smtClean="0">
                <a:solidFill>
                  <a:srgbClr val="FF0000"/>
                </a:solidFill>
                <a:latin typeface="標楷體" panose="03000509000000000000" pitchFamily="65" charset="-120"/>
                <a:ea typeface="標楷體" panose="03000509000000000000" pitchFamily="65" charset="-120"/>
              </a:rPr>
              <a:t>倒塌</a:t>
            </a:r>
            <a:r>
              <a:rPr lang="zh-TW" altLang="en-US" sz="2800" smtClean="0">
                <a:latin typeface="標楷體" panose="03000509000000000000" pitchFamily="65" charset="-120"/>
                <a:ea typeface="標楷體" panose="03000509000000000000" pitchFamily="65" charset="-120"/>
              </a:rPr>
              <a:t>或有倒塌危險之虞時。</a:t>
            </a:r>
          </a:p>
          <a:p>
            <a:pPr eaLnBrk="1" hangingPunct="1">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未達前項基準，但因</a:t>
            </a:r>
            <a:r>
              <a:rPr lang="zh-TW" altLang="en-US" sz="3600" b="1" smtClean="0">
                <a:solidFill>
                  <a:srgbClr val="FF0000"/>
                </a:solidFill>
                <a:latin typeface="標楷體" panose="03000509000000000000" pitchFamily="65" charset="-120"/>
                <a:ea typeface="標楷體" panose="03000509000000000000" pitchFamily="65" charset="-120"/>
              </a:rPr>
              <a:t>受地震影響致交通水電供應中斷或供應困難，影響通行</a:t>
            </a:r>
            <a:r>
              <a:rPr lang="zh-TW" altLang="en-US" sz="3600" smtClean="0">
                <a:latin typeface="標楷體" panose="03000509000000000000" pitchFamily="65" charset="-120"/>
                <a:ea typeface="標楷體" panose="03000509000000000000" pitchFamily="65" charset="-120"/>
              </a:rPr>
              <a:t>、</a:t>
            </a:r>
            <a:r>
              <a:rPr lang="zh-TW" altLang="en-US" sz="3600" b="1" smtClean="0">
                <a:solidFill>
                  <a:srgbClr val="FF0000"/>
                </a:solidFill>
                <a:latin typeface="標楷體" panose="03000509000000000000" pitchFamily="65" charset="-120"/>
                <a:ea typeface="標楷體" panose="03000509000000000000" pitchFamily="65" charset="-120"/>
              </a:rPr>
              <a:t>上班上課安全</a:t>
            </a:r>
            <a:r>
              <a:rPr lang="zh-TW" altLang="en-US" sz="3600" smtClean="0">
                <a:latin typeface="標楷體" panose="03000509000000000000" pitchFamily="65" charset="-120"/>
                <a:ea typeface="標楷體" panose="03000509000000000000" pitchFamily="65" charset="-120"/>
              </a:rPr>
              <a:t>或有致災之虞時。</a:t>
            </a:r>
            <a:endParaRPr lang="zh-TW" altLang="en-US" smtClean="0">
              <a:latin typeface="標楷體" panose="03000509000000000000" pitchFamily="65" charset="-120"/>
              <a:ea typeface="標楷體" panose="03000509000000000000" pitchFamily="65" charset="-120"/>
            </a:endParaRPr>
          </a:p>
          <a:p>
            <a:pPr eaLnBrk="1" hangingPunct="1"/>
            <a:endParaRPr lang="zh-TW" altLang="en-US" smtClean="0"/>
          </a:p>
        </p:txBody>
      </p:sp>
      <p:pic>
        <p:nvPicPr>
          <p:cNvPr id="80900" name="圖片 3" descr="人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4929188"/>
            <a:ext cx="11239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285750"/>
            <a:ext cx="8496300" cy="1143000"/>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土石流災害</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3" name="內容版面配置區 2"/>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600"/>
              </a:spcAft>
              <a:buFont typeface="Wingdings" panose="05000000000000000000" pitchFamily="2" charset="2"/>
              <a:buChar char="u"/>
              <a:defRPr/>
            </a:pPr>
            <a:r>
              <a:rPr lang="zh-TW" altLang="en-US" sz="2800" dirty="0" smtClean="0">
                <a:latin typeface="標楷體" pitchFamily="65" charset="-120"/>
                <a:ea typeface="標楷體" pitchFamily="65" charset="-120"/>
              </a:rPr>
              <a:t>依據氣象預報或實際觀測，</a:t>
            </a:r>
            <a:r>
              <a:rPr lang="zh-TW" altLang="en-US" sz="3600" b="1" dirty="0" smtClean="0">
                <a:solidFill>
                  <a:srgbClr val="FF0000"/>
                </a:solidFill>
                <a:latin typeface="標楷體" pitchFamily="65" charset="-120"/>
                <a:ea typeface="標楷體" pitchFamily="65" charset="-120"/>
              </a:rPr>
              <a:t>降雨量</a:t>
            </a:r>
            <a:r>
              <a:rPr lang="zh-TW" altLang="en-US" sz="2800" dirty="0" smtClean="0">
                <a:latin typeface="標楷體" pitchFamily="65" charset="-120"/>
                <a:ea typeface="標楷體" pitchFamily="65" charset="-120"/>
              </a:rPr>
              <a:t>達附表之各通報權責機關停止上班上課雨量參考基準，且有致災之虞時。</a:t>
            </a:r>
            <a:endParaRPr lang="en-US" altLang="zh-TW" sz="2800" dirty="0" smtClean="0">
              <a:latin typeface="標楷體" pitchFamily="65" charset="-120"/>
              <a:ea typeface="標楷體" pitchFamily="65" charset="-120"/>
            </a:endParaRPr>
          </a:p>
          <a:p>
            <a:pPr marL="274320" indent="-274320" eaLnBrk="1" fontAlgn="auto" hangingPunct="1">
              <a:spcAft>
                <a:spcPts val="600"/>
              </a:spcAft>
              <a:buFont typeface="Wingdings" panose="05000000000000000000" pitchFamily="2" charset="2"/>
              <a:buNone/>
              <a:defRPr/>
            </a:pPr>
            <a:r>
              <a:rPr lang="zh-TW" altLang="en-US" sz="2800"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同風災雨量參考基準</a:t>
            </a:r>
            <a:r>
              <a:rPr lang="en-US" altLang="zh-TW" sz="2800" b="1"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  </a:t>
            </a:r>
          </a:p>
          <a:p>
            <a:pPr marL="274320" indent="-274320" eaLnBrk="1" fontAlgn="auto" hangingPunct="1">
              <a:spcAft>
                <a:spcPts val="600"/>
              </a:spcAft>
              <a:buFont typeface="Wingdings" panose="05000000000000000000" pitchFamily="2" charset="2"/>
              <a:buChar char="u"/>
              <a:defRPr/>
            </a:pPr>
            <a:r>
              <a:rPr lang="zh-TW" altLang="en-US" sz="2800" dirty="0" smtClean="0">
                <a:latin typeface="標楷體" pitchFamily="65" charset="-120"/>
                <a:ea typeface="標楷體" pitchFamily="65" charset="-120"/>
              </a:rPr>
              <a:t>依據土石流警戒預報或實際觀測，達行政院（以下簡稱本院）農業委員會訂定並公開之各地區</a:t>
            </a:r>
            <a:r>
              <a:rPr lang="zh-TW" altLang="en-US" sz="3600" b="1" dirty="0" smtClean="0">
                <a:solidFill>
                  <a:srgbClr val="FF0000"/>
                </a:solidFill>
                <a:latin typeface="標楷體" pitchFamily="65" charset="-120"/>
                <a:ea typeface="標楷體" pitchFamily="65" charset="-120"/>
              </a:rPr>
              <a:t>土石流警戒基準值</a:t>
            </a:r>
            <a:r>
              <a:rPr lang="zh-TW" altLang="en-US" sz="36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且有致災之虞時。</a:t>
            </a:r>
            <a:endParaRPr lang="en-US" altLang="zh-TW" sz="2800" dirty="0" smtClean="0">
              <a:latin typeface="標楷體" pitchFamily="65" charset="-120"/>
              <a:ea typeface="標楷體" pitchFamily="65" charset="-120"/>
            </a:endParaRPr>
          </a:p>
          <a:p>
            <a:pPr marL="623888" indent="-623888" eaLnBrk="1" fontAlgn="auto" hangingPunct="1">
              <a:lnSpc>
                <a:spcPct val="110000"/>
              </a:lnSpc>
              <a:spcAft>
                <a:spcPts val="600"/>
              </a:spcAft>
              <a:buFont typeface="Wingdings" panose="05000000000000000000" pitchFamily="2" charset="2"/>
              <a:buNone/>
              <a:defRPr/>
            </a:pPr>
            <a:r>
              <a:rPr lang="zh-TW" altLang="en-US" sz="2800" dirty="0" smtClean="0"/>
              <a:t>      </a:t>
            </a:r>
            <a:r>
              <a:rPr lang="zh-TW" altLang="zh-TW" sz="2800" b="1" dirty="0" smtClean="0">
                <a:latin typeface="標楷體" pitchFamily="65" charset="-120"/>
                <a:ea typeface="標楷體" pitchFamily="65" charset="-120"/>
              </a:rPr>
              <a:t>高雄市土石流潛勢溪流共</a:t>
            </a:r>
            <a:r>
              <a:rPr lang="en-US" altLang="zh-TW" sz="2800" b="1" dirty="0" smtClean="0">
                <a:latin typeface="標楷體" pitchFamily="65" charset="-120"/>
                <a:ea typeface="標楷體" pitchFamily="65" charset="-120"/>
              </a:rPr>
              <a:t>109</a:t>
            </a:r>
            <a:r>
              <a:rPr lang="zh-TW" altLang="zh-TW" sz="2800" b="1" dirty="0" smtClean="0">
                <a:latin typeface="標楷體" pitchFamily="65" charset="-120"/>
                <a:ea typeface="標楷體" pitchFamily="65" charset="-120"/>
              </a:rPr>
              <a:t>條，分布</a:t>
            </a:r>
            <a:r>
              <a:rPr lang="en-US" altLang="zh-TW" sz="2800" b="1" dirty="0" smtClean="0">
                <a:latin typeface="標楷體" pitchFamily="65" charset="-120"/>
                <a:ea typeface="標楷體" pitchFamily="65" charset="-120"/>
              </a:rPr>
              <a:t>13</a:t>
            </a:r>
            <a:r>
              <a:rPr lang="zh-TW" altLang="en-US" sz="2800" b="1" dirty="0" smtClean="0">
                <a:latin typeface="標楷體" pitchFamily="65" charset="-120"/>
                <a:ea typeface="標楷體" pitchFamily="65" charset="-120"/>
              </a:rPr>
              <a:t>區</a:t>
            </a:r>
            <a:r>
              <a:rPr lang="zh-TW" altLang="zh-TW"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41</a:t>
            </a:r>
            <a:r>
              <a:rPr lang="zh-TW" altLang="zh-TW" sz="2800" b="1" dirty="0" smtClean="0">
                <a:latin typeface="標楷體" pitchFamily="65" charset="-120"/>
                <a:ea typeface="標楷體" pitchFamily="65" charset="-120"/>
              </a:rPr>
              <a:t>里</a:t>
            </a:r>
            <a:endParaRPr lang="zh-TW" altLang="en-US" sz="2800" b="1" dirty="0" smtClean="0">
              <a:latin typeface="標楷體" pitchFamily="65" charset="-120"/>
              <a:ea typeface="標楷體" pitchFamily="65" charset="-120"/>
            </a:endParaRPr>
          </a:p>
          <a:p>
            <a:pPr marL="274320" indent="-274320" eaLnBrk="1" fontAlgn="auto" hangingPunct="1">
              <a:spcAft>
                <a:spcPts val="0"/>
              </a:spcAft>
              <a:buFont typeface="Wingdings"/>
              <a:buChar char=""/>
              <a:defRPr/>
            </a:pPr>
            <a:endParaRPr lang="zh-TW" altLang="en-US" dirty="0"/>
          </a:p>
        </p:txBody>
      </p:sp>
      <p:sp>
        <p:nvSpPr>
          <p:cNvPr id="5" name="向右箭號 4"/>
          <p:cNvSpPr/>
          <p:nvPr/>
        </p:nvSpPr>
        <p:spPr>
          <a:xfrm>
            <a:off x="539750" y="3068638"/>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6" name="向右箭號 5"/>
          <p:cNvSpPr/>
          <p:nvPr/>
        </p:nvSpPr>
        <p:spPr>
          <a:xfrm>
            <a:off x="539750" y="5445125"/>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Tree>
  </p:cSld>
  <p:clrMapOvr>
    <a:masterClrMapping/>
  </p:clrMapOvr>
  <p:transition advTm="12000">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四、停班停課標凖（</a:t>
            </a:r>
            <a:r>
              <a:rPr lang="zh-TW" altLang="en-US" sz="4400" b="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其他災害</a:t>
            </a:r>
            <a:r>
              <a:rPr lang="zh-TW" altLang="en-US"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82947" name="內容版面配置區 2"/>
          <p:cNvSpPr>
            <a:spLocks noGrp="1"/>
          </p:cNvSpPr>
          <p:nvPr>
            <p:ph sz="quarter" idx="1"/>
          </p:nvPr>
        </p:nvSpPr>
        <p:spPr>
          <a:xfrm>
            <a:off x="457200" y="1600200"/>
            <a:ext cx="7715250" cy="4873625"/>
          </a:xfrm>
        </p:spPr>
        <p:txBody>
          <a:bodyPr/>
          <a:lstStyle/>
          <a:p>
            <a:pPr eaLnBrk="1" hangingPunct="1">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地區因其他天然災害造成</a:t>
            </a:r>
            <a:r>
              <a:rPr lang="zh-TW" altLang="en-US" sz="3600" b="1" smtClean="0">
                <a:solidFill>
                  <a:srgbClr val="FF0000"/>
                </a:solidFill>
                <a:latin typeface="標楷體" panose="03000509000000000000" pitchFamily="65" charset="-120"/>
                <a:ea typeface="標楷體" panose="03000509000000000000" pitchFamily="65" charset="-120"/>
              </a:rPr>
              <a:t>交通、電力供應中斷或</a:t>
            </a:r>
            <a:r>
              <a:rPr lang="zh-TW" altLang="en-US" sz="2800" smtClean="0">
                <a:latin typeface="標楷體" panose="03000509000000000000" pitchFamily="65" charset="-120"/>
                <a:ea typeface="標楷體" panose="03000509000000000000" pitchFamily="65" charset="-120"/>
              </a:rPr>
              <a:t>供應困難，影響</a:t>
            </a:r>
            <a:r>
              <a:rPr lang="zh-TW" altLang="en-US" sz="3600" b="1" smtClean="0">
                <a:solidFill>
                  <a:srgbClr val="FF0000"/>
                </a:solidFill>
                <a:latin typeface="標楷體" panose="03000509000000000000" pitchFamily="65" charset="-120"/>
                <a:ea typeface="標楷體" panose="03000509000000000000" pitchFamily="65" charset="-120"/>
              </a:rPr>
              <a:t>通行</a:t>
            </a:r>
            <a:r>
              <a:rPr lang="zh-TW" altLang="en-US" sz="3600" b="1" smtClean="0">
                <a:latin typeface="標楷體" panose="03000509000000000000" pitchFamily="65" charset="-120"/>
                <a:ea typeface="標楷體" panose="03000509000000000000" pitchFamily="65" charset="-120"/>
              </a:rPr>
              <a:t>、</a:t>
            </a:r>
            <a:r>
              <a:rPr lang="zh-TW" altLang="en-US" sz="3600" b="1" smtClean="0">
                <a:solidFill>
                  <a:srgbClr val="FF0000"/>
                </a:solidFill>
                <a:latin typeface="標楷體" panose="03000509000000000000" pitchFamily="65" charset="-120"/>
                <a:ea typeface="標楷體" panose="03000509000000000000" pitchFamily="65" charset="-120"/>
              </a:rPr>
              <a:t>上班上課安全</a:t>
            </a:r>
            <a:r>
              <a:rPr lang="zh-TW" altLang="en-US" sz="2800" smtClean="0">
                <a:latin typeface="標楷體" panose="03000509000000000000" pitchFamily="65" charset="-120"/>
                <a:ea typeface="標楷體" panose="03000509000000000000" pitchFamily="65" charset="-120"/>
              </a:rPr>
              <a:t>，有致災之虞，必須撤離或疏散時。</a:t>
            </a:r>
            <a:endParaRPr lang="en-US" altLang="zh-TW" sz="28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2800" smtClean="0">
                <a:latin typeface="標楷體" panose="03000509000000000000" pitchFamily="65" charset="-120"/>
                <a:ea typeface="標楷體" panose="03000509000000000000" pitchFamily="65" charset="-120"/>
              </a:rPr>
              <a:t>　　</a:t>
            </a:r>
            <a:r>
              <a:rPr lang="zh-TW" altLang="en-US" sz="3600" b="1" smtClean="0">
                <a:latin typeface="標楷體" panose="03000509000000000000" pitchFamily="65" charset="-120"/>
                <a:ea typeface="標楷體" panose="03000509000000000000" pitchFamily="65" charset="-120"/>
              </a:rPr>
              <a:t>例：海嘯</a:t>
            </a:r>
            <a:endParaRPr lang="en-US" altLang="zh-TW" sz="3600" b="1" smtClean="0">
              <a:latin typeface="標楷體" panose="03000509000000000000" pitchFamily="65" charset="-120"/>
              <a:ea typeface="標楷體" panose="03000509000000000000" pitchFamily="65" charset="-120"/>
            </a:endParaRPr>
          </a:p>
          <a:p>
            <a:pPr eaLnBrk="1" hangingPunct="1"/>
            <a:endParaRPr lang="zh-TW" altLang="en-US" smtClean="0"/>
          </a:p>
          <a:p>
            <a:pPr eaLnBrk="1" hangingPunct="1"/>
            <a:endParaRPr lang="zh-TW" altLang="en-US" smtClean="0"/>
          </a:p>
        </p:txBody>
      </p:sp>
      <p:pic>
        <p:nvPicPr>
          <p:cNvPr id="82948" name="圖片 3" descr="i4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5286375"/>
            <a:ext cx="42148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向右箭號 4"/>
          <p:cNvSpPr/>
          <p:nvPr/>
        </p:nvSpPr>
        <p:spPr>
          <a:xfrm>
            <a:off x="684213" y="3573463"/>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Tree>
  </p:cSld>
  <p:clrMapOvr>
    <a:masterClrMapping/>
  </p:clrMapOvr>
  <p:transition advTm="12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結束點 5"/>
          <p:cNvSpPr/>
          <p:nvPr/>
        </p:nvSpPr>
        <p:spPr>
          <a:xfrm>
            <a:off x="4081484" y="4852320"/>
            <a:ext cx="4104456" cy="1080120"/>
          </a:xfrm>
          <a:prstGeom prst="flowChartTerminator">
            <a:avLst/>
          </a:prstGeom>
          <a:gradFill flip="none" rotWithShape="1">
            <a:gsLst>
              <a:gs pos="0">
                <a:schemeClr val="tx2">
                  <a:lumMod val="20000"/>
                  <a:lumOff val="80000"/>
                </a:schemeClr>
              </a:gs>
              <a:gs pos="50000">
                <a:srgbClr val="FFFFFF"/>
              </a:gs>
              <a:gs pos="100000">
                <a:srgbClr val="FFFFCC"/>
              </a:gs>
            </a:gsLst>
            <a:path path="circle">
              <a:fillToRect l="100000" t="100000"/>
            </a:path>
            <a:tileRect r="-100000" b="-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投影片編號版面配置區 5"/>
          <p:cNvSpPr>
            <a:spLocks noGrp="1"/>
          </p:cNvSpPr>
          <p:nvPr>
            <p:ph type="sldNum" sz="quarter" idx="12"/>
          </p:nvPr>
        </p:nvSpPr>
        <p:spPr>
          <a:xfrm>
            <a:off x="6592888"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E04BB20A-2E34-42C5-B682-C8A139571F1B}"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6</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grpSp>
        <p:nvGrpSpPr>
          <p:cNvPr id="28678" name="群組 17"/>
          <p:cNvGrpSpPr>
            <a:grpSpLocks/>
          </p:cNvGrpSpPr>
          <p:nvPr/>
        </p:nvGrpSpPr>
        <p:grpSpPr bwMode="auto">
          <a:xfrm>
            <a:off x="714375" y="1495425"/>
            <a:ext cx="5945188" cy="1933575"/>
            <a:chOff x="1907704" y="1340768"/>
            <a:chExt cx="4752528" cy="1080120"/>
          </a:xfrm>
        </p:grpSpPr>
        <p:sp>
          <p:nvSpPr>
            <p:cNvPr id="7" name="圓角矩形 6"/>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9" name="圓角矩形 8"/>
            <p:cNvSpPr>
              <a:spLocks noChangeArrowheads="1"/>
            </p:cNvSpPr>
            <p:nvPr/>
          </p:nvSpPr>
          <p:spPr bwMode="auto">
            <a:xfrm>
              <a:off x="2137399" y="1385108"/>
              <a:ext cx="4319787" cy="1008290"/>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8197" name="內容版面配置區 2"/>
          <p:cNvSpPr txBox="1">
            <a:spLocks/>
          </p:cNvSpPr>
          <p:nvPr/>
        </p:nvSpPr>
        <p:spPr bwMode="auto">
          <a:xfrm>
            <a:off x="1001713" y="1768475"/>
            <a:ext cx="52705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zh-TW" altLang="en-US" sz="2800" b="1" dirty="0" smtClean="0">
                <a:effectLst>
                  <a:outerShdw blurRad="38100" dist="38100" dir="2700000" algn="tl">
                    <a:srgbClr val="C0C0C0"/>
                  </a:outerShdw>
                </a:effectLst>
                <a:latin typeface="標楷體" pitchFamily="65" charset="-120"/>
                <a:ea typeface="標楷體" pitchFamily="65" charset="-120"/>
              </a:rPr>
              <a:t>辦理請託關說登錄與查察作業，績效良好，且有具體事證。</a:t>
            </a:r>
          </a:p>
        </p:txBody>
      </p:sp>
      <p:sp>
        <p:nvSpPr>
          <p:cNvPr id="13" name="弧形向右箭號 12"/>
          <p:cNvSpPr/>
          <p:nvPr/>
        </p:nvSpPr>
        <p:spPr>
          <a:xfrm>
            <a:off x="4643438" y="3500438"/>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19" name="圓角矩形 18"/>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20" name="矩形 19"/>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
        <p:nvSpPr>
          <p:cNvPr id="23" name="矩形 22"/>
          <p:cNvSpPr/>
          <p:nvPr/>
        </p:nvSpPr>
        <p:spPr>
          <a:xfrm>
            <a:off x="4640255" y="5130770"/>
            <a:ext cx="3096344" cy="523220"/>
          </a:xfrm>
          <a:prstGeom prst="rect">
            <a:avLst/>
          </a:prstGeom>
          <a:noFill/>
          <a:effectLst>
            <a:glow rad="101600">
              <a:schemeClr val="accent1">
                <a:satMod val="175000"/>
                <a:alpha val="40000"/>
              </a:schemeClr>
            </a:glow>
          </a:effectLst>
        </p:spPr>
        <p:txBody>
          <a:bodyPr>
            <a:spAutoFit/>
          </a:bodyPr>
          <a:lstStyle/>
          <a:p>
            <a:pPr algn="ctr" eaLnBrk="1" fontAlgn="auto" hangingPunct="1">
              <a:spcBef>
                <a:spcPts val="0"/>
              </a:spcBef>
              <a:spcAft>
                <a:spcPts val="0"/>
              </a:spcAft>
              <a:defRPr/>
            </a:pPr>
            <a:r>
              <a:rPr kumimoji="0" lang="zh-TW" altLang="en-US" sz="2800" b="1" dirty="0">
                <a:ln w="18415" cmpd="sng">
                  <a:noFill/>
                  <a:prstDash val="solid"/>
                </a:ln>
                <a:solidFill>
                  <a:srgbClr val="FFFF00"/>
                </a:solidFill>
                <a:effectLst>
                  <a:glow rad="101600">
                    <a:schemeClr val="accent2">
                      <a:lumMod val="75000"/>
                      <a:alpha val="60000"/>
                    </a:schemeClr>
                  </a:glow>
                  <a:outerShdw blurRad="50800" dist="38100" dir="10800000" algn="r" rotWithShape="0">
                    <a:prstClr val="black">
                      <a:alpha val="40000"/>
                    </a:prstClr>
                  </a:outerShdw>
                </a:effectLst>
                <a:latin typeface="微軟正黑體" pitchFamily="34" charset="-120"/>
                <a:ea typeface="微軟正黑體" pitchFamily="34" charset="-120"/>
              </a:rPr>
              <a:t>嘉獎一次至二次</a:t>
            </a:r>
            <a:endParaRPr kumimoji="0" lang="zh-TW" altLang="en-US" sz="2800" b="1" dirty="0">
              <a:ln w="18415" cmpd="sng">
                <a:noFill/>
                <a:prstDash val="solid"/>
              </a:ln>
              <a:solidFill>
                <a:srgbClr val="FFFF00"/>
              </a:solidFill>
              <a:effectLst>
                <a:glow rad="101600">
                  <a:schemeClr val="accent2">
                    <a:lumMod val="75000"/>
                    <a:alpha val="60000"/>
                  </a:schemeClr>
                </a:glow>
                <a:outerShdw blurRad="50800" dist="38100" dir="10800000" algn="r" rotWithShape="0">
                  <a:prstClr val="black">
                    <a:alpha val="40000"/>
                  </a:prstClr>
                </a:outerShdw>
              </a:effectLst>
              <a:latin typeface="+mn-lt"/>
              <a:ea typeface="+mn-ea"/>
            </a:endParaRPr>
          </a:p>
        </p:txBody>
      </p:sp>
    </p:spTree>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214313"/>
            <a:ext cx="7096125" cy="838200"/>
          </a:xfrm>
        </p:spPr>
        <p:txBody>
          <a:bodyPr/>
          <a:lstStyle/>
          <a:p>
            <a:pPr eaLnBrk="1" fontAlgn="auto" hangingPunct="1">
              <a:spcAft>
                <a:spcPts val="0"/>
              </a:spcAft>
              <a:defRPr/>
            </a:pPr>
            <a:r>
              <a:rPr lang="zh-TW" altLang="en-US" sz="4000" b="1" dirty="0" smtClean="0">
                <a:solidFill>
                  <a:srgbClr val="0000FF"/>
                </a:solidFill>
                <a:latin typeface="標楷體" pitchFamily="65" charset="-120"/>
                <a:ea typeface="標楷體" pitchFamily="65" charset="-120"/>
              </a:rPr>
              <a:t>五、作業辦法明訂決定權責</a:t>
            </a:r>
            <a:endParaRPr lang="zh-TW" altLang="en-US" sz="4000" b="1" dirty="0">
              <a:solidFill>
                <a:srgbClr val="0000FF"/>
              </a:solidFill>
              <a:latin typeface="標楷體" pitchFamily="65" charset="-120"/>
              <a:ea typeface="標楷體" pitchFamily="65" charset="-120"/>
            </a:endParaRPr>
          </a:p>
        </p:txBody>
      </p:sp>
      <p:sp>
        <p:nvSpPr>
          <p:cNvPr id="83971" name="內容版面配置區 2"/>
          <p:cNvSpPr>
            <a:spLocks noGrp="1"/>
          </p:cNvSpPr>
          <p:nvPr>
            <p:ph sz="quarter" idx="1"/>
          </p:nvPr>
        </p:nvSpPr>
        <p:spPr>
          <a:xfrm>
            <a:off x="214313" y="1125538"/>
            <a:ext cx="8534400" cy="5732462"/>
          </a:xfrm>
        </p:spPr>
        <p:txBody>
          <a:bodyPr/>
          <a:lstStyle/>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直轄市轄區之機關、學校，由</a:t>
            </a:r>
            <a:r>
              <a:rPr lang="zh-TW" altLang="en-US" sz="3600" b="1" smtClean="0">
                <a:solidFill>
                  <a:srgbClr val="FF0000"/>
                </a:solidFill>
                <a:latin typeface="標楷體" panose="03000509000000000000" pitchFamily="65" charset="-120"/>
                <a:ea typeface="標楷體" panose="03000509000000000000" pitchFamily="65" charset="-120"/>
              </a:rPr>
              <a:t>直轄市長</a:t>
            </a:r>
            <a:r>
              <a:rPr lang="zh-TW" altLang="en-US" sz="2800" smtClean="0">
                <a:latin typeface="標楷體" panose="03000509000000000000" pitchFamily="65" charset="-120"/>
                <a:ea typeface="標楷體" panose="03000509000000000000" pitchFamily="65" charset="-120"/>
              </a:rPr>
              <a:t>決定發布。</a:t>
            </a:r>
          </a:p>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得依轄區</a:t>
            </a:r>
            <a:r>
              <a:rPr lang="zh-TW" altLang="en-US" sz="3600" b="1" smtClean="0">
                <a:solidFill>
                  <a:srgbClr val="FF0000"/>
                </a:solidFill>
                <a:latin typeface="標楷體" panose="03000509000000000000" pitchFamily="65" charset="-120"/>
                <a:ea typeface="標楷體" panose="03000509000000000000" pitchFamily="65" charset="-120"/>
              </a:rPr>
              <a:t>地形、地貌、交通</a:t>
            </a:r>
            <a:r>
              <a:rPr lang="zh-TW" altLang="en-US" sz="2800" smtClean="0">
                <a:latin typeface="標楷體" panose="03000509000000000000" pitchFamily="65" charset="-120"/>
                <a:ea typeface="標楷體" panose="03000509000000000000" pitchFamily="65" charset="-120"/>
              </a:rPr>
              <a:t>及</a:t>
            </a:r>
            <a:r>
              <a:rPr lang="zh-TW" altLang="en-US" sz="3600" b="1" smtClean="0">
                <a:solidFill>
                  <a:srgbClr val="FF0000"/>
                </a:solidFill>
                <a:latin typeface="標楷體" panose="03000509000000000000" pitchFamily="65" charset="-120"/>
                <a:ea typeface="標楷體" panose="03000509000000000000" pitchFamily="65" charset="-120"/>
              </a:rPr>
              <a:t>地區性</a:t>
            </a:r>
            <a:r>
              <a:rPr lang="zh-TW" altLang="en-US" sz="2800" smtClean="0">
                <a:latin typeface="標楷體" panose="03000509000000000000" pitchFamily="65" charset="-120"/>
                <a:ea typeface="標楷體" panose="03000509000000000000" pitchFamily="65" charset="-120"/>
              </a:rPr>
              <a:t>之不同，授權</a:t>
            </a:r>
            <a:r>
              <a:rPr lang="zh-TW" altLang="en-US" sz="3600" b="1" smtClean="0">
                <a:solidFill>
                  <a:srgbClr val="FF0000"/>
                </a:solidFill>
                <a:latin typeface="標楷體" panose="03000509000000000000" pitchFamily="65" charset="-120"/>
                <a:ea typeface="標楷體" panose="03000509000000000000" pitchFamily="65" charset="-120"/>
              </a:rPr>
              <a:t>所屬區長</a:t>
            </a:r>
            <a:r>
              <a:rPr lang="zh-TW" altLang="en-US" sz="2800" smtClean="0">
                <a:latin typeface="標楷體" panose="03000509000000000000" pitchFamily="65" charset="-120"/>
                <a:ea typeface="標楷體" panose="03000509000000000000" pitchFamily="65" charset="-120"/>
              </a:rPr>
              <a:t>決定發布（本府僅授權</a:t>
            </a:r>
            <a:r>
              <a:rPr lang="zh-TW" altLang="en-US" sz="2800" u="sng" smtClean="0">
                <a:latin typeface="標楷體" panose="03000509000000000000" pitchFamily="65" charset="-120"/>
                <a:ea typeface="標楷體" panose="03000509000000000000" pitchFamily="65" charset="-120"/>
              </a:rPr>
              <a:t>決定</a:t>
            </a:r>
            <a:r>
              <a:rPr lang="zh-TW" altLang="en-US" sz="2800" smtClean="0">
                <a:latin typeface="標楷體" panose="03000509000000000000" pitchFamily="65" charset="-120"/>
                <a:ea typeface="標楷體" panose="03000509000000000000" pitchFamily="65" charset="-120"/>
              </a:rPr>
              <a:t>未授權</a:t>
            </a:r>
            <a:r>
              <a:rPr lang="zh-TW" altLang="en-US" sz="2800" u="sng" smtClean="0">
                <a:latin typeface="標楷體" panose="03000509000000000000" pitchFamily="65" charset="-120"/>
                <a:ea typeface="標楷體" panose="03000509000000000000" pitchFamily="65" charset="-120"/>
              </a:rPr>
              <a:t>發布</a:t>
            </a:r>
            <a:r>
              <a:rPr lang="zh-TW" altLang="en-US" sz="2800" smtClean="0">
                <a:latin typeface="標楷體" panose="03000509000000000000" pitchFamily="65" charset="-120"/>
                <a:ea typeface="標楷體" panose="03000509000000000000" pitchFamily="65" charset="-120"/>
              </a:rPr>
              <a:t>），並應通報所在地區之直轄市或縣（市）政府。</a:t>
            </a:r>
            <a:endParaRPr lang="en-US" altLang="zh-TW" sz="2800" smtClean="0">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經</a:t>
            </a:r>
            <a:r>
              <a:rPr lang="zh-TW" altLang="en-US" sz="3900" b="1" smtClean="0">
                <a:solidFill>
                  <a:srgbClr val="FF0000"/>
                </a:solidFill>
                <a:latin typeface="標楷體" panose="03000509000000000000" pitchFamily="65" charset="-120"/>
                <a:ea typeface="標楷體" panose="03000509000000000000" pitchFamily="65" charset="-120"/>
              </a:rPr>
              <a:t>機關、學校首長</a:t>
            </a:r>
            <a:r>
              <a:rPr lang="zh-TW" altLang="en-US" sz="2800" smtClean="0">
                <a:latin typeface="標楷體" panose="03000509000000000000" pitchFamily="65" charset="-120"/>
                <a:ea typeface="標楷體" panose="03000509000000000000" pitchFamily="65" charset="-120"/>
              </a:rPr>
              <a:t>視實際情形自行決定停止上班及上課後，應通知所屬員工、學生，並通報直轄市或其有上一級機關，並應報上一級機關備查。</a:t>
            </a:r>
          </a:p>
          <a:p>
            <a:pPr eaLnBrk="1" hangingPunct="1">
              <a:spcAft>
                <a:spcPts val="600"/>
              </a:spcAft>
              <a:buFont typeface="Wingdings" panose="05000000000000000000" pitchFamily="2" charset="2"/>
              <a:buNone/>
            </a:pPr>
            <a:r>
              <a:rPr lang="zh-TW" altLang="en-US" sz="2800" smtClean="0">
                <a:latin typeface="標楷體" panose="03000509000000000000" pitchFamily="65" charset="-120"/>
                <a:ea typeface="標楷體" panose="03000509000000000000" pitchFamily="65" charset="-120"/>
              </a:rPr>
              <a:t>　　</a:t>
            </a:r>
            <a:endParaRPr lang="en-US" altLang="zh-TW" sz="2800" smtClean="0">
              <a:latin typeface="標楷體" panose="03000509000000000000" pitchFamily="65" charset="-120"/>
              <a:ea typeface="標楷體" panose="03000509000000000000" pitchFamily="65" charset="-120"/>
            </a:endParaRPr>
          </a:p>
          <a:p>
            <a:pPr eaLnBrk="1" hangingPunct="1"/>
            <a:endParaRPr lang="zh-TW" altLang="en-US" smtClean="0"/>
          </a:p>
        </p:txBody>
      </p:sp>
    </p:spTree>
  </p:cSld>
  <p:clrMapOvr>
    <a:masterClrMapping/>
  </p:clrMapOvr>
  <p:transition advTm="12000">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214313"/>
            <a:ext cx="7561263" cy="838200"/>
          </a:xfrm>
        </p:spPr>
        <p:txBody>
          <a:bodyPr>
            <a:noAutofit/>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五、決定權責</a:t>
            </a:r>
            <a:r>
              <a:rPr lang="en-US" altLang="zh-TW" sz="4400" b="1" dirty="0" smtClean="0">
                <a:solidFill>
                  <a:srgbClr val="0000FF"/>
                </a:solidFill>
                <a:latin typeface="標楷體" pitchFamily="65" charset="-120"/>
                <a:ea typeface="標楷體" pitchFamily="65" charset="-120"/>
              </a:rPr>
              <a:t>(</a:t>
            </a:r>
            <a:r>
              <a:rPr lang="zh-TW" altLang="en-US" sz="4400" b="1" dirty="0" smtClean="0">
                <a:solidFill>
                  <a:srgbClr val="0000FF"/>
                </a:solidFill>
                <a:latin typeface="標楷體" pitchFamily="65" charset="-120"/>
                <a:ea typeface="標楷體" pitchFamily="65" charset="-120"/>
              </a:rPr>
              <a:t>本府現行做法</a:t>
            </a:r>
            <a:r>
              <a:rPr lang="en-US" altLang="zh-TW"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3" name="內容版面配置區 2"/>
          <p:cNvSpPr>
            <a:spLocks noGrp="1"/>
          </p:cNvSpPr>
          <p:nvPr>
            <p:ph sz="quarter" idx="1"/>
          </p:nvPr>
        </p:nvSpPr>
        <p:spPr>
          <a:xfrm>
            <a:off x="214313" y="1143000"/>
            <a:ext cx="8318500" cy="5715000"/>
          </a:xfrm>
        </p:spPr>
        <p:txBody>
          <a:bodyPr>
            <a:normAutofit fontScale="92500" lnSpcReduction="10000"/>
          </a:bodyPr>
          <a:lstStyle/>
          <a:p>
            <a:pPr marL="274320" indent="-274320" eaLnBrk="1" fontAlgn="auto" hangingPunct="1">
              <a:lnSpc>
                <a:spcPct val="90000"/>
              </a:lnSpc>
              <a:spcAft>
                <a:spcPts val="0"/>
              </a:spcAft>
              <a:buFont typeface="Wingdings"/>
              <a:buNone/>
              <a:defRPr/>
            </a:pPr>
            <a:r>
              <a:rPr lang="en-US" altLang="zh-TW" sz="3500" b="1" dirty="0" smtClean="0">
                <a:solidFill>
                  <a:srgbClr val="008000"/>
                </a:solidFill>
                <a:latin typeface="標楷體" pitchFamily="65" charset="-120"/>
                <a:ea typeface="標楷體" pitchFamily="65" charset="-120"/>
              </a:rPr>
              <a:t>※</a:t>
            </a:r>
            <a:r>
              <a:rPr lang="zh-TW" altLang="en-US" sz="3500" b="1" dirty="0" smtClean="0">
                <a:solidFill>
                  <a:srgbClr val="008000"/>
                </a:solidFill>
                <a:latin typeface="標楷體" pitchFamily="65" charset="-120"/>
                <a:ea typeface="標楷體" pitchFamily="65" charset="-120"/>
              </a:rPr>
              <a:t>非通案性</a:t>
            </a:r>
            <a:r>
              <a:rPr lang="zh-TW" altLang="en-US" sz="3500" dirty="0" smtClean="0">
                <a:solidFill>
                  <a:srgbClr val="008000"/>
                </a:solidFill>
                <a:latin typeface="標楷體" pitchFamily="65" charset="-120"/>
                <a:ea typeface="標楷體" pitchFamily="65" charset="-120"/>
              </a:rPr>
              <a:t>：</a:t>
            </a:r>
            <a:endParaRPr lang="en-US" altLang="zh-TW" sz="3500" u="sng" dirty="0" smtClean="0">
              <a:solidFill>
                <a:srgbClr val="008000"/>
              </a:solidFill>
              <a:latin typeface="標楷體" pitchFamily="65" charset="-120"/>
              <a:ea typeface="標楷體" pitchFamily="65" charset="-120"/>
            </a:endParaRPr>
          </a:p>
          <a:p>
            <a:pPr>
              <a:spcAft>
                <a:spcPts val="600"/>
              </a:spcAft>
              <a:buFont typeface="Wingdings" panose="05000000000000000000" pitchFamily="2" charset="2"/>
              <a:buChar char="u"/>
              <a:defRPr/>
            </a:pPr>
            <a:r>
              <a:rPr lang="zh-TW" altLang="zh-TW" sz="2800" dirty="0" smtClean="0">
                <a:latin typeface="標楷體" pitchFamily="65" charset="-120"/>
                <a:ea typeface="標楷體" pitchFamily="65" charset="-120"/>
              </a:rPr>
              <a:t>各機關學校首長視實際情形自行決定，並通報本府統一發布，通報流程如下：</a:t>
            </a:r>
          </a:p>
          <a:p>
            <a:pPr>
              <a:spcAft>
                <a:spcPts val="600"/>
              </a:spcAft>
              <a:buFont typeface="Wingdings" panose="05000000000000000000" pitchFamily="2" charset="2"/>
              <a:buNone/>
              <a:defRPr/>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本府單一</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個別</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機關決定停止</a:t>
            </a:r>
            <a:r>
              <a:rPr lang="zh-TW" altLang="en-US" sz="2800" dirty="0" smtClean="0">
                <a:latin typeface="標楷體" pitchFamily="65" charset="-120"/>
                <a:ea typeface="標楷體" pitchFamily="65" charset="-120"/>
              </a:rPr>
              <a:t>上班</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623888" indent="0">
              <a:spcAft>
                <a:spcPts val="600"/>
              </a:spcAft>
              <a:buFont typeface="Wingdings" panose="05000000000000000000" pitchFamily="2" charset="2"/>
              <a:buNone/>
              <a:defRPr/>
            </a:pPr>
            <a:r>
              <a:rPr lang="zh-TW" altLang="zh-TW" sz="3600" b="1" dirty="0" smtClean="0">
                <a:solidFill>
                  <a:srgbClr val="FF0000"/>
                </a:solidFill>
                <a:latin typeface="標楷體" pitchFamily="65" charset="-120"/>
                <a:ea typeface="標楷體" pitchFamily="65" charset="-120"/>
              </a:rPr>
              <a:t>二級機關通報一級機關及機關所在地區公所</a:t>
            </a:r>
            <a:r>
              <a:rPr lang="zh-TW" altLang="zh-TW" sz="2800" dirty="0" smtClean="0">
                <a:latin typeface="標楷體" pitchFamily="65" charset="-120"/>
                <a:ea typeface="標楷體" pitchFamily="65" charset="-120"/>
              </a:rPr>
              <a:t>，並由</a:t>
            </a:r>
            <a:r>
              <a:rPr lang="zh-TW" altLang="zh-TW" sz="3600" b="1" dirty="0" smtClean="0">
                <a:solidFill>
                  <a:srgbClr val="FF0000"/>
                </a:solidFill>
                <a:latin typeface="標楷體" pitchFamily="65" charset="-120"/>
                <a:ea typeface="標楷體" pitchFamily="65" charset="-120"/>
              </a:rPr>
              <a:t>一級機關彙整</a:t>
            </a:r>
            <a:r>
              <a:rPr lang="zh-TW" altLang="zh-TW" sz="2800" dirty="0" smtClean="0">
                <a:latin typeface="標楷體" pitchFamily="65" charset="-120"/>
                <a:ea typeface="標楷體" pitchFamily="65" charset="-120"/>
              </a:rPr>
              <a:t>所屬二級機關資料後</a:t>
            </a:r>
            <a:r>
              <a:rPr lang="zh-TW" altLang="zh-TW" sz="3600" b="1" dirty="0" smtClean="0">
                <a:solidFill>
                  <a:srgbClr val="FF0000"/>
                </a:solidFill>
                <a:latin typeface="標楷體" pitchFamily="65" charset="-120"/>
                <a:ea typeface="標楷體" pitchFamily="65" charset="-120"/>
              </a:rPr>
              <a:t>通報人事處</a:t>
            </a:r>
            <a:r>
              <a:rPr lang="zh-TW" altLang="zh-TW" sz="2800" dirty="0" smtClean="0">
                <a:latin typeface="標楷體" pitchFamily="65" charset="-120"/>
                <a:ea typeface="標楷體" pitchFamily="65" charset="-120"/>
              </a:rPr>
              <a:t>統一對外發布訊息。</a:t>
            </a:r>
          </a:p>
          <a:p>
            <a:pPr>
              <a:spcAft>
                <a:spcPts val="600"/>
              </a:spcAft>
              <a:buFont typeface="Wingdings" panose="05000000000000000000" pitchFamily="2" charset="2"/>
              <a:buNone/>
              <a:defRPr/>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各級學校</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含幼兒園</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決定停止上課：</a:t>
            </a:r>
            <a:endParaRPr lang="en-US" altLang="zh-TW" sz="2800" dirty="0" smtClean="0">
              <a:latin typeface="標楷體" pitchFamily="65" charset="-120"/>
              <a:ea typeface="標楷體" pitchFamily="65" charset="-120"/>
            </a:endParaRPr>
          </a:p>
          <a:p>
            <a:pPr marL="623888" indent="0">
              <a:spcAft>
                <a:spcPts val="600"/>
              </a:spcAft>
              <a:buFont typeface="Wingdings" panose="05000000000000000000" pitchFamily="2" charset="2"/>
              <a:buNone/>
              <a:defRPr/>
            </a:pPr>
            <a:r>
              <a:rPr lang="zh-TW" altLang="zh-TW" sz="2800" dirty="0" smtClean="0">
                <a:latin typeface="標楷體" pitchFamily="65" charset="-120"/>
                <a:ea typeface="標楷體" pitchFamily="65" charset="-120"/>
              </a:rPr>
              <a:t>學校透過</a:t>
            </a:r>
            <a:r>
              <a:rPr lang="zh-TW" altLang="zh-TW" sz="3600" b="1" dirty="0" smtClean="0">
                <a:solidFill>
                  <a:srgbClr val="FF0000"/>
                </a:solidFill>
                <a:latin typeface="標楷體" pitchFamily="65" charset="-120"/>
                <a:ea typeface="標楷體" pitchFamily="65" charset="-120"/>
              </a:rPr>
              <a:t>校安通報</a:t>
            </a:r>
            <a:r>
              <a:rPr lang="zh-TW" altLang="zh-TW" sz="2800" dirty="0" smtClean="0">
                <a:latin typeface="標楷體" pitchFamily="65" charset="-120"/>
                <a:ea typeface="標楷體" pitchFamily="65" charset="-120"/>
              </a:rPr>
              <a:t>等管道</a:t>
            </a:r>
            <a:r>
              <a:rPr lang="zh-TW" altLang="zh-TW" sz="3600" b="1" dirty="0" smtClean="0">
                <a:solidFill>
                  <a:srgbClr val="FF0000"/>
                </a:solidFill>
                <a:latin typeface="標楷體" pitchFamily="65" charset="-120"/>
                <a:ea typeface="標楷體" pitchFamily="65" charset="-120"/>
              </a:rPr>
              <a:t>通報教育局及學校所在地區公所</a:t>
            </a:r>
            <a:r>
              <a:rPr lang="zh-TW" altLang="zh-TW" sz="2800" dirty="0" smtClean="0">
                <a:latin typeface="標楷體" pitchFamily="65" charset="-120"/>
                <a:ea typeface="標楷體" pitchFamily="65" charset="-120"/>
              </a:rPr>
              <a:t>，</a:t>
            </a:r>
            <a:r>
              <a:rPr lang="zh-TW" altLang="zh-TW" sz="3600" b="1" dirty="0" smtClean="0">
                <a:solidFill>
                  <a:srgbClr val="FF0000"/>
                </a:solidFill>
                <a:latin typeface="標楷體" pitchFamily="65" charset="-120"/>
                <a:ea typeface="標楷體" pitchFamily="65" charset="-120"/>
              </a:rPr>
              <a:t>教育局彙整</a:t>
            </a:r>
            <a:r>
              <a:rPr lang="zh-TW" altLang="zh-TW" sz="2800" dirty="0" smtClean="0">
                <a:latin typeface="標楷體" pitchFamily="65" charset="-120"/>
                <a:ea typeface="標楷體" pitchFamily="65" charset="-120"/>
              </a:rPr>
              <a:t>所屬學校停止上課資料</a:t>
            </a:r>
            <a:r>
              <a:rPr lang="zh-TW" altLang="zh-TW" sz="3900" b="1" dirty="0" smtClean="0">
                <a:solidFill>
                  <a:srgbClr val="FF0000"/>
                </a:solidFill>
                <a:latin typeface="標楷體" pitchFamily="65" charset="-120"/>
                <a:ea typeface="標楷體" pitchFamily="65" charset="-120"/>
              </a:rPr>
              <a:t>通報人事處</a:t>
            </a:r>
            <a:r>
              <a:rPr lang="zh-TW" altLang="zh-TW" sz="2800" dirty="0" smtClean="0">
                <a:latin typeface="標楷體" pitchFamily="65" charset="-120"/>
                <a:ea typeface="標楷體" pitchFamily="65" charset="-120"/>
              </a:rPr>
              <a:t>統一對外發布訊息。</a:t>
            </a:r>
            <a:endParaRPr lang="zh-TW" altLang="en-US" sz="2800" dirty="0" smtClean="0">
              <a:latin typeface="標楷體" pitchFamily="65" charset="-120"/>
              <a:ea typeface="標楷體" pitchFamily="65" charset="-120"/>
            </a:endParaRPr>
          </a:p>
          <a:p>
            <a:pPr marL="274320" indent="-274320" eaLnBrk="1" fontAlgn="auto" hangingPunct="1">
              <a:lnSpc>
                <a:spcPct val="90000"/>
              </a:lnSpc>
              <a:spcAft>
                <a:spcPts val="0"/>
              </a:spcAft>
              <a:buFont typeface="Wingdings" panose="05000000000000000000" pitchFamily="2" charset="2"/>
              <a:buNone/>
              <a:defRPr/>
            </a:pPr>
            <a:endParaRPr lang="zh-TW" altLang="en-US" u="sng" dirty="0" smtClean="0">
              <a:latin typeface="標楷體" pitchFamily="65" charset="-120"/>
            </a:endParaRPr>
          </a:p>
          <a:p>
            <a:pPr marL="274320" indent="-274320" eaLnBrk="1" fontAlgn="auto" hangingPunct="1">
              <a:lnSpc>
                <a:spcPct val="90000"/>
              </a:lnSpc>
              <a:spcAft>
                <a:spcPts val="0"/>
              </a:spcAft>
              <a:buFont typeface="Wingdings"/>
              <a:buChar char=""/>
              <a:defRPr/>
            </a:pPr>
            <a:endParaRPr lang="zh-TW" altLang="en-US" sz="2800" dirty="0" smtClean="0">
              <a:latin typeface="標楷體" pitchFamily="65" charset="-120"/>
            </a:endParaRPr>
          </a:p>
          <a:p>
            <a:pPr marL="274320" indent="-274320" eaLnBrk="1" fontAlgn="auto" hangingPunct="1">
              <a:spcAft>
                <a:spcPts val="0"/>
              </a:spcAft>
              <a:buFont typeface="Wingdings"/>
              <a:buChar char=""/>
              <a:defRPr/>
            </a:pPr>
            <a:endParaRPr lang="zh-TW" altLang="en-US" dirty="0"/>
          </a:p>
        </p:txBody>
      </p:sp>
    </p:spTree>
  </p:cSld>
  <p:clrMapOvr>
    <a:masterClrMapping/>
  </p:clrMapOvr>
  <p:transition advTm="12000">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214313"/>
            <a:ext cx="8162925" cy="857250"/>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六、通報時機</a:t>
            </a:r>
            <a:endParaRPr lang="zh-TW" altLang="en-US" sz="4400" dirty="0">
              <a:solidFill>
                <a:srgbClr val="0000FF"/>
              </a:solidFill>
              <a:latin typeface="標楷體" pitchFamily="65" charset="-120"/>
              <a:ea typeface="標楷體" pitchFamily="65" charset="-120"/>
            </a:endParaRPr>
          </a:p>
        </p:txBody>
      </p:sp>
      <p:sp>
        <p:nvSpPr>
          <p:cNvPr id="87043" name="內容版面配置區 2"/>
          <p:cNvSpPr>
            <a:spLocks noGrp="1"/>
          </p:cNvSpPr>
          <p:nvPr>
            <p:ph sz="quarter" idx="1"/>
          </p:nvPr>
        </p:nvSpPr>
        <p:spPr>
          <a:xfrm>
            <a:off x="250825" y="1196975"/>
            <a:ext cx="8353425" cy="5429250"/>
          </a:xfrm>
        </p:spPr>
        <p:txBody>
          <a:bodyPr/>
          <a:lstStyle/>
          <a:p>
            <a:pPr indent="-574675" eaLnBrk="1" hangingPunct="1">
              <a:spcAft>
                <a:spcPts val="600"/>
              </a:spcAft>
              <a:buFont typeface="Wingdings" panose="05000000000000000000" pitchFamily="2" charset="2"/>
              <a:buNone/>
            </a:pPr>
            <a:r>
              <a:rPr lang="en-US" altLang="zh-TW" sz="3000" smtClean="0">
                <a:latin typeface="標楷體" panose="03000509000000000000" pitchFamily="65" charset="-120"/>
                <a:ea typeface="標楷體" panose="03000509000000000000" pitchFamily="65" charset="-120"/>
              </a:rPr>
              <a:t>1.</a:t>
            </a:r>
            <a:r>
              <a:rPr lang="zh-TW" altLang="en-US" sz="3200" b="1" smtClean="0">
                <a:solidFill>
                  <a:srgbClr val="008000"/>
                </a:solidFill>
                <a:latin typeface="標楷體" panose="03000509000000000000" pitchFamily="65" charset="-120"/>
                <a:ea typeface="標楷體" panose="03000509000000000000" pitchFamily="65" charset="-120"/>
              </a:rPr>
              <a:t>晚間</a:t>
            </a:r>
            <a:r>
              <a:rPr lang="en-US" altLang="zh-TW" sz="3200" b="1" smtClean="0">
                <a:solidFill>
                  <a:srgbClr val="008000"/>
                </a:solidFill>
                <a:latin typeface="標楷體" panose="03000509000000000000" pitchFamily="65" charset="-120"/>
                <a:ea typeface="標楷體" panose="03000509000000000000" pitchFamily="65" charset="-120"/>
              </a:rPr>
              <a:t>7</a:t>
            </a:r>
            <a:r>
              <a:rPr lang="zh-TW" altLang="en-US" sz="3200" b="1" smtClean="0">
                <a:solidFill>
                  <a:srgbClr val="008000"/>
                </a:solidFill>
                <a:latin typeface="標楷體" panose="03000509000000000000" pitchFamily="65" charset="-120"/>
                <a:ea typeface="標楷體" panose="03000509000000000000" pitchFamily="65" charset="-120"/>
              </a:rPr>
              <a:t>時</a:t>
            </a:r>
            <a:r>
              <a:rPr lang="zh-TW" altLang="en-US" sz="3000" smtClean="0">
                <a:latin typeface="標楷體" panose="03000509000000000000" pitchFamily="65" charset="-120"/>
                <a:ea typeface="標楷體" panose="03000509000000000000" pitchFamily="65" charset="-120"/>
              </a:rPr>
              <a:t>或</a:t>
            </a:r>
            <a:r>
              <a:rPr lang="en-US" altLang="zh-TW" sz="3200" b="1" smtClean="0">
                <a:solidFill>
                  <a:srgbClr val="008000"/>
                </a:solidFill>
                <a:latin typeface="標楷體" panose="03000509000000000000" pitchFamily="65" charset="-120"/>
                <a:ea typeface="標楷體" panose="03000509000000000000" pitchFamily="65" charset="-120"/>
              </a:rPr>
              <a:t>10</a:t>
            </a:r>
            <a:r>
              <a:rPr lang="zh-TW" altLang="en-US" sz="3200" b="1" smtClean="0">
                <a:solidFill>
                  <a:srgbClr val="008000"/>
                </a:solidFill>
                <a:latin typeface="標楷體" panose="03000509000000000000" pitchFamily="65" charset="-120"/>
                <a:ea typeface="標楷體" panose="03000509000000000000" pitchFamily="65" charset="-120"/>
              </a:rPr>
              <a:t>時</a:t>
            </a:r>
            <a:r>
              <a:rPr lang="zh-TW" altLang="en-US" sz="3000" smtClean="0">
                <a:latin typeface="標楷體" panose="03000509000000000000" pitchFamily="65" charset="-120"/>
                <a:ea typeface="標楷體" panose="03000509000000000000" pitchFamily="65" charset="-120"/>
              </a:rPr>
              <a:t>前</a:t>
            </a:r>
            <a:r>
              <a:rPr lang="en-US" altLang="zh-TW" sz="3000" smtClean="0">
                <a:latin typeface="標楷體" panose="03000509000000000000" pitchFamily="65" charset="-120"/>
                <a:ea typeface="標楷體" panose="03000509000000000000" pitchFamily="65" charset="-120"/>
              </a:rPr>
              <a:t>(</a:t>
            </a:r>
            <a:r>
              <a:rPr lang="zh-TW" altLang="en-US" sz="3000" smtClean="0">
                <a:latin typeface="標楷體" panose="03000509000000000000" pitchFamily="65" charset="-120"/>
                <a:ea typeface="標楷體" panose="03000509000000000000" pitchFamily="65" charset="-120"/>
              </a:rPr>
              <a:t>次日全天或上午停班停課時</a:t>
            </a:r>
            <a:r>
              <a:rPr lang="en-US" altLang="zh-TW" sz="3000" smtClean="0">
                <a:latin typeface="標楷體" panose="03000509000000000000" pitchFamily="65" charset="-120"/>
                <a:ea typeface="標楷體" panose="03000509000000000000" pitchFamily="65" charset="-120"/>
              </a:rPr>
              <a:t>)</a:t>
            </a:r>
            <a:r>
              <a:rPr lang="zh-TW" altLang="en-US" sz="3000" smtClean="0">
                <a:latin typeface="標楷體" panose="03000509000000000000" pitchFamily="65" charset="-120"/>
                <a:ea typeface="標楷體" panose="03000509000000000000" pitchFamily="65" charset="-120"/>
              </a:rPr>
              <a:t>，傳播媒體於</a:t>
            </a:r>
            <a:r>
              <a:rPr lang="zh-TW" altLang="en-US" sz="3000" b="1" smtClean="0">
                <a:solidFill>
                  <a:srgbClr val="008000"/>
                </a:solidFill>
                <a:latin typeface="標楷體" panose="03000509000000000000" pitchFamily="65" charset="-120"/>
                <a:ea typeface="標楷體" panose="03000509000000000000" pitchFamily="65" charset="-120"/>
              </a:rPr>
              <a:t>晚間</a:t>
            </a:r>
            <a:r>
              <a:rPr lang="en-US" altLang="zh-TW" sz="3000" b="1" smtClean="0">
                <a:solidFill>
                  <a:srgbClr val="008000"/>
                </a:solidFill>
                <a:latin typeface="標楷體" panose="03000509000000000000" pitchFamily="65" charset="-120"/>
                <a:ea typeface="標楷體" panose="03000509000000000000" pitchFamily="65" charset="-120"/>
              </a:rPr>
              <a:t>11</a:t>
            </a:r>
            <a:r>
              <a:rPr lang="zh-TW" altLang="en-US" sz="3000" b="1" smtClean="0">
                <a:solidFill>
                  <a:srgbClr val="008000"/>
                </a:solidFill>
                <a:latin typeface="標楷體" panose="03000509000000000000" pitchFamily="65" charset="-120"/>
                <a:ea typeface="標楷體" panose="03000509000000000000" pitchFamily="65" charset="-120"/>
              </a:rPr>
              <a:t>時</a:t>
            </a:r>
            <a:r>
              <a:rPr lang="zh-TW" altLang="en-US" sz="3000" smtClean="0">
                <a:latin typeface="標楷體" panose="03000509000000000000" pitchFamily="65" charset="-120"/>
                <a:ea typeface="標楷體" panose="03000509000000000000" pitchFamily="65" charset="-120"/>
              </a:rPr>
              <a:t>前播報。</a:t>
            </a:r>
            <a:endParaRPr lang="en-US" altLang="zh-TW" sz="3000" smtClean="0">
              <a:latin typeface="標楷體" panose="03000509000000000000" pitchFamily="65" charset="-120"/>
              <a:ea typeface="標楷體" panose="03000509000000000000" pitchFamily="65" charset="-120"/>
            </a:endParaRPr>
          </a:p>
          <a:p>
            <a:pPr indent="-574675" eaLnBrk="1" hangingPunct="1">
              <a:spcAft>
                <a:spcPts val="600"/>
              </a:spcAft>
              <a:buFont typeface="Wingdings" panose="05000000000000000000" pitchFamily="2" charset="2"/>
              <a:buNone/>
            </a:pPr>
            <a:r>
              <a:rPr lang="zh-TW" altLang="en-US" sz="3000" smtClean="0">
                <a:latin typeface="標楷體" panose="03000509000000000000" pitchFamily="65" charset="-120"/>
                <a:ea typeface="標楷體" panose="03000509000000000000" pitchFamily="65" charset="-120"/>
              </a:rPr>
              <a:t> </a:t>
            </a:r>
            <a:r>
              <a:rPr lang="en-US" altLang="zh-TW" sz="3000" smtClean="0">
                <a:latin typeface="標楷體" panose="03000509000000000000" pitchFamily="65" charset="-120"/>
                <a:ea typeface="標楷體" panose="03000509000000000000" pitchFamily="65" charset="-120"/>
              </a:rPr>
              <a:t>【</a:t>
            </a:r>
            <a:r>
              <a:rPr lang="zh-TW" altLang="en-US" sz="3000" smtClean="0">
                <a:latin typeface="標楷體" panose="03000509000000000000" pitchFamily="65" charset="-120"/>
                <a:ea typeface="標楷體" panose="03000509000000000000" pitchFamily="65" charset="-120"/>
              </a:rPr>
              <a:t>如當日</a:t>
            </a:r>
            <a:r>
              <a:rPr lang="zh-TW" altLang="en-US" sz="3600" b="1" smtClean="0">
                <a:solidFill>
                  <a:srgbClr val="FF0000"/>
                </a:solidFill>
                <a:latin typeface="標楷體" panose="03000509000000000000" pitchFamily="65" charset="-120"/>
                <a:ea typeface="標楷體" panose="03000509000000000000" pitchFamily="65" charset="-120"/>
              </a:rPr>
              <a:t>零時後風雨增強</a:t>
            </a:r>
            <a:r>
              <a:rPr lang="zh-TW" altLang="en-US" sz="3000" smtClean="0">
                <a:latin typeface="標楷體" panose="03000509000000000000" pitchFamily="65" charset="-120"/>
                <a:ea typeface="標楷體" panose="03000509000000000000" pitchFamily="65" charset="-120"/>
              </a:rPr>
              <a:t>，已達最新風力、陣風級數及雨量之基準時，應於當日</a:t>
            </a:r>
            <a:r>
              <a:rPr lang="zh-TW" altLang="en-US" sz="3000" b="1" smtClean="0">
                <a:solidFill>
                  <a:srgbClr val="008000"/>
                </a:solidFill>
                <a:latin typeface="標楷體" panose="03000509000000000000" pitchFamily="65" charset="-120"/>
                <a:ea typeface="標楷體" panose="03000509000000000000" pitchFamily="65" charset="-120"/>
              </a:rPr>
              <a:t>上午</a:t>
            </a:r>
            <a:r>
              <a:rPr lang="en-US" altLang="zh-TW" sz="3000" b="1" smtClean="0">
                <a:solidFill>
                  <a:srgbClr val="008000"/>
                </a:solidFill>
                <a:latin typeface="標楷體" panose="03000509000000000000" pitchFamily="65" charset="-120"/>
                <a:ea typeface="標楷體" panose="03000509000000000000" pitchFamily="65" charset="-120"/>
              </a:rPr>
              <a:t>4</a:t>
            </a:r>
            <a:r>
              <a:rPr lang="zh-TW" altLang="en-US" sz="3000" b="1" smtClean="0">
                <a:solidFill>
                  <a:srgbClr val="008000"/>
                </a:solidFill>
                <a:latin typeface="標楷體" panose="03000509000000000000" pitchFamily="65" charset="-120"/>
                <a:ea typeface="標楷體" panose="03000509000000000000" pitchFamily="65" charset="-120"/>
              </a:rPr>
              <a:t>時</a:t>
            </a:r>
            <a:r>
              <a:rPr lang="en-US" altLang="zh-TW" sz="3000" b="1" smtClean="0">
                <a:solidFill>
                  <a:srgbClr val="008000"/>
                </a:solidFill>
                <a:latin typeface="標楷體" panose="03000509000000000000" pitchFamily="65" charset="-120"/>
                <a:ea typeface="標楷體" panose="03000509000000000000" pitchFamily="65" charset="-120"/>
              </a:rPr>
              <a:t>30</a:t>
            </a:r>
            <a:r>
              <a:rPr lang="zh-TW" altLang="en-US" sz="3000" b="1" smtClean="0">
                <a:solidFill>
                  <a:srgbClr val="008000"/>
                </a:solidFill>
                <a:latin typeface="標楷體" panose="03000509000000000000" pitchFamily="65" charset="-120"/>
                <a:ea typeface="標楷體" panose="03000509000000000000" pitchFamily="65" charset="-120"/>
              </a:rPr>
              <a:t>分</a:t>
            </a:r>
            <a:r>
              <a:rPr lang="zh-TW" altLang="en-US" sz="3000" smtClean="0">
                <a:latin typeface="標楷體" panose="03000509000000000000" pitchFamily="65" charset="-120"/>
                <a:ea typeface="標楷體" panose="03000509000000000000" pitchFamily="65" charset="-120"/>
              </a:rPr>
              <a:t>前發布，傳播媒體於</a:t>
            </a:r>
            <a:r>
              <a:rPr lang="zh-TW" altLang="en-US" sz="3000" b="1" smtClean="0">
                <a:solidFill>
                  <a:srgbClr val="008000"/>
                </a:solidFill>
                <a:latin typeface="標楷體" panose="03000509000000000000" pitchFamily="65" charset="-120"/>
                <a:ea typeface="標楷體" panose="03000509000000000000" pitchFamily="65" charset="-120"/>
              </a:rPr>
              <a:t>上午</a:t>
            </a:r>
            <a:r>
              <a:rPr lang="en-US" altLang="zh-TW" sz="3000" b="1" smtClean="0">
                <a:solidFill>
                  <a:srgbClr val="008000"/>
                </a:solidFill>
                <a:latin typeface="標楷體" panose="03000509000000000000" pitchFamily="65" charset="-120"/>
                <a:ea typeface="標楷體" panose="03000509000000000000" pitchFamily="65" charset="-120"/>
              </a:rPr>
              <a:t>5</a:t>
            </a:r>
            <a:r>
              <a:rPr lang="zh-TW" altLang="en-US" sz="3000" b="1" smtClean="0">
                <a:solidFill>
                  <a:srgbClr val="008000"/>
                </a:solidFill>
                <a:latin typeface="標楷體" panose="03000509000000000000" pitchFamily="65" charset="-120"/>
                <a:ea typeface="標楷體" panose="03000509000000000000" pitchFamily="65" charset="-120"/>
              </a:rPr>
              <a:t>時</a:t>
            </a:r>
            <a:r>
              <a:rPr lang="zh-TW" altLang="en-US" sz="3000" smtClean="0">
                <a:latin typeface="標楷體" panose="03000509000000000000" pitchFamily="65" charset="-120"/>
                <a:ea typeface="標楷體" panose="03000509000000000000" pitchFamily="65" charset="-120"/>
              </a:rPr>
              <a:t>前播報之。</a:t>
            </a:r>
            <a:r>
              <a:rPr lang="en-US" altLang="zh-TW" sz="3000" smtClean="0">
                <a:latin typeface="標楷體" panose="03000509000000000000" pitchFamily="65" charset="-120"/>
                <a:ea typeface="標楷體" panose="03000509000000000000" pitchFamily="65" charset="-120"/>
              </a:rPr>
              <a:t>】</a:t>
            </a:r>
          </a:p>
          <a:p>
            <a:pPr indent="-574675" eaLnBrk="1" hangingPunct="1">
              <a:spcAft>
                <a:spcPts val="600"/>
              </a:spcAft>
              <a:buFont typeface="Wingdings" panose="05000000000000000000" pitchFamily="2" charset="2"/>
              <a:buNone/>
            </a:pPr>
            <a:r>
              <a:rPr lang="en-US" altLang="zh-TW" sz="3000" smtClean="0">
                <a:latin typeface="標楷體" panose="03000509000000000000" pitchFamily="65" charset="-120"/>
                <a:ea typeface="標楷體" panose="03000509000000000000" pitchFamily="65" charset="-120"/>
              </a:rPr>
              <a:t>2.</a:t>
            </a:r>
            <a:r>
              <a:rPr lang="zh-TW" altLang="en-US" sz="3000" b="1" smtClean="0">
                <a:solidFill>
                  <a:srgbClr val="008000"/>
                </a:solidFill>
                <a:latin typeface="標楷體" panose="03000509000000000000" pitchFamily="65" charset="-120"/>
                <a:ea typeface="標楷體" panose="03000509000000000000" pitchFamily="65" charset="-120"/>
              </a:rPr>
              <a:t>上午</a:t>
            </a:r>
            <a:r>
              <a:rPr lang="en-US" altLang="zh-TW" sz="3000" b="1" smtClean="0">
                <a:solidFill>
                  <a:srgbClr val="008000"/>
                </a:solidFill>
                <a:latin typeface="標楷體" panose="03000509000000000000" pitchFamily="65" charset="-120"/>
                <a:ea typeface="標楷體" panose="03000509000000000000" pitchFamily="65" charset="-120"/>
              </a:rPr>
              <a:t>10</a:t>
            </a:r>
            <a:r>
              <a:rPr lang="zh-TW" altLang="en-US" sz="3000" b="1" smtClean="0">
                <a:solidFill>
                  <a:srgbClr val="008000"/>
                </a:solidFill>
                <a:latin typeface="標楷體" panose="03000509000000000000" pitchFamily="65" charset="-120"/>
                <a:ea typeface="標楷體" panose="03000509000000000000" pitchFamily="65" charset="-120"/>
              </a:rPr>
              <a:t>時</a:t>
            </a:r>
            <a:r>
              <a:rPr lang="en-US" altLang="zh-TW" sz="3000" b="1" smtClean="0">
                <a:solidFill>
                  <a:srgbClr val="008000"/>
                </a:solidFill>
                <a:latin typeface="標楷體" panose="03000509000000000000" pitchFamily="65" charset="-120"/>
                <a:ea typeface="標楷體" panose="03000509000000000000" pitchFamily="65" charset="-120"/>
              </a:rPr>
              <a:t>30</a:t>
            </a:r>
            <a:r>
              <a:rPr lang="zh-TW" altLang="en-US" sz="3000" b="1" smtClean="0">
                <a:solidFill>
                  <a:srgbClr val="008000"/>
                </a:solidFill>
                <a:latin typeface="標楷體" panose="03000509000000000000" pitchFamily="65" charset="-120"/>
                <a:ea typeface="標楷體" panose="03000509000000000000" pitchFamily="65" charset="-120"/>
              </a:rPr>
              <a:t>分</a:t>
            </a:r>
            <a:r>
              <a:rPr lang="zh-TW" altLang="en-US" sz="3000" smtClean="0">
                <a:latin typeface="標楷體" panose="03000509000000000000" pitchFamily="65" charset="-120"/>
                <a:ea typeface="標楷體" panose="03000509000000000000" pitchFamily="65" charset="-120"/>
              </a:rPr>
              <a:t>前</a:t>
            </a:r>
            <a:r>
              <a:rPr lang="en-US" altLang="zh-TW" sz="3000" smtClean="0">
                <a:latin typeface="標楷體" panose="03000509000000000000" pitchFamily="65" charset="-120"/>
                <a:ea typeface="標楷體" panose="03000509000000000000" pitchFamily="65" charset="-120"/>
              </a:rPr>
              <a:t>(</a:t>
            </a:r>
            <a:r>
              <a:rPr lang="zh-TW" altLang="en-US" sz="3000" smtClean="0">
                <a:latin typeface="標楷體" panose="03000509000000000000" pitchFamily="65" charset="-120"/>
                <a:ea typeface="標楷體" panose="03000509000000000000" pitchFamily="65" charset="-120"/>
              </a:rPr>
              <a:t>當日下午半日或晚間停班停課時</a:t>
            </a:r>
            <a:r>
              <a:rPr lang="en-US" altLang="zh-TW" sz="3000" smtClean="0">
                <a:latin typeface="標楷體" panose="03000509000000000000" pitchFamily="65" charset="-120"/>
                <a:ea typeface="標楷體" panose="03000509000000000000" pitchFamily="65" charset="-120"/>
              </a:rPr>
              <a:t>)</a:t>
            </a:r>
            <a:r>
              <a:rPr lang="zh-TW" altLang="en-US" sz="3000" smtClean="0">
                <a:latin typeface="標楷體" panose="03000509000000000000" pitchFamily="65" charset="-120"/>
                <a:ea typeface="標楷體" panose="03000509000000000000" pitchFamily="65" charset="-120"/>
              </a:rPr>
              <a:t>，傳播媒體於</a:t>
            </a:r>
            <a:r>
              <a:rPr lang="zh-TW" altLang="en-US" sz="3000" b="1" smtClean="0">
                <a:solidFill>
                  <a:srgbClr val="008000"/>
                </a:solidFill>
                <a:latin typeface="標楷體" panose="03000509000000000000" pitchFamily="65" charset="-120"/>
                <a:ea typeface="標楷體" panose="03000509000000000000" pitchFamily="65" charset="-120"/>
              </a:rPr>
              <a:t>上午</a:t>
            </a:r>
            <a:r>
              <a:rPr lang="en-US" altLang="zh-TW" sz="3000" b="1" smtClean="0">
                <a:solidFill>
                  <a:srgbClr val="008000"/>
                </a:solidFill>
                <a:latin typeface="標楷體" panose="03000509000000000000" pitchFamily="65" charset="-120"/>
                <a:ea typeface="標楷體" panose="03000509000000000000" pitchFamily="65" charset="-120"/>
              </a:rPr>
              <a:t>11</a:t>
            </a:r>
            <a:r>
              <a:rPr lang="zh-TW" altLang="en-US" sz="3000" b="1" smtClean="0">
                <a:solidFill>
                  <a:srgbClr val="008000"/>
                </a:solidFill>
                <a:latin typeface="標楷體" panose="03000509000000000000" pitchFamily="65" charset="-120"/>
                <a:ea typeface="標楷體" panose="03000509000000000000" pitchFamily="65" charset="-120"/>
              </a:rPr>
              <a:t>時</a:t>
            </a:r>
            <a:r>
              <a:rPr lang="zh-TW" altLang="en-US" sz="3000" smtClean="0">
                <a:latin typeface="標楷體" panose="03000509000000000000" pitchFamily="65" charset="-120"/>
                <a:ea typeface="標楷體" panose="03000509000000000000" pitchFamily="65" charset="-120"/>
              </a:rPr>
              <a:t>前播報。</a:t>
            </a:r>
            <a:endParaRPr lang="en-US" altLang="zh-TW" sz="3000" smtClean="0">
              <a:latin typeface="標楷體" panose="03000509000000000000" pitchFamily="65" charset="-120"/>
              <a:ea typeface="標楷體" panose="03000509000000000000" pitchFamily="65" charset="-120"/>
            </a:endParaRPr>
          </a:p>
        </p:txBody>
      </p:sp>
      <p:pic>
        <p:nvPicPr>
          <p:cNvPr id="87044" name="圖片 3" descr="467976cko9hdq4r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6286500"/>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214313"/>
            <a:ext cx="8162925" cy="857250"/>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六、通報時機</a:t>
            </a:r>
            <a:endParaRPr lang="zh-TW" altLang="en-US" sz="4400" dirty="0">
              <a:solidFill>
                <a:srgbClr val="0000FF"/>
              </a:solidFill>
              <a:latin typeface="標楷體" pitchFamily="65" charset="-120"/>
              <a:ea typeface="標楷體" pitchFamily="65" charset="-120"/>
            </a:endParaRPr>
          </a:p>
        </p:txBody>
      </p:sp>
      <p:sp>
        <p:nvSpPr>
          <p:cNvPr id="3" name="內容版面配置區 2"/>
          <p:cNvSpPr>
            <a:spLocks noGrp="1"/>
          </p:cNvSpPr>
          <p:nvPr>
            <p:ph sz="quarter" idx="1"/>
          </p:nvPr>
        </p:nvSpPr>
        <p:spPr>
          <a:xfrm>
            <a:off x="285750" y="1214438"/>
            <a:ext cx="8318500" cy="5429250"/>
          </a:xfrm>
        </p:spPr>
        <p:txBody>
          <a:bodyPr>
            <a:normAutofit/>
          </a:bodyPr>
          <a:lstStyle/>
          <a:p>
            <a:pPr marL="274320" indent="-274320" eaLnBrk="1" fontAlgn="auto" hangingPunct="1">
              <a:lnSpc>
                <a:spcPct val="90000"/>
              </a:lnSpc>
              <a:spcBef>
                <a:spcPts val="0"/>
              </a:spcBef>
              <a:spcAft>
                <a:spcPts val="0"/>
              </a:spcAft>
              <a:buFont typeface="Wingdings" panose="05000000000000000000" pitchFamily="2" charset="2"/>
              <a:buNone/>
              <a:defRPr/>
            </a:pPr>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除法定時間外，亦可</a:t>
            </a:r>
            <a:r>
              <a:rPr lang="zh-TW" altLang="en-US" sz="3000" b="1" dirty="0" smtClean="0">
                <a:solidFill>
                  <a:srgbClr val="FF0000"/>
                </a:solidFill>
                <a:latin typeface="標楷體" pitchFamily="65" charset="-120"/>
                <a:ea typeface="標楷體" pitchFamily="65" charset="-120"/>
              </a:rPr>
              <a:t>視實際情形隨時通報。</a:t>
            </a:r>
            <a:endParaRPr lang="en-US" altLang="zh-TW" sz="3000" b="1" dirty="0" smtClean="0">
              <a:solidFill>
                <a:srgbClr val="FF0000"/>
              </a:solidFill>
              <a:latin typeface="標楷體" pitchFamily="65" charset="-120"/>
              <a:ea typeface="標楷體" pitchFamily="65" charset="-120"/>
            </a:endParaRPr>
          </a:p>
          <a:p>
            <a:pPr marL="274320" indent="-274320" eaLnBrk="1" fontAlgn="auto" hangingPunct="1">
              <a:lnSpc>
                <a:spcPct val="90000"/>
              </a:lnSpc>
              <a:spcBef>
                <a:spcPts val="0"/>
              </a:spcBef>
              <a:spcAft>
                <a:spcPts val="0"/>
              </a:spcAft>
              <a:buFont typeface="Wingdings" panose="05000000000000000000" pitchFamily="2" charset="2"/>
              <a:buNone/>
              <a:defRPr/>
            </a:pPr>
            <a:endParaRPr lang="en-US" altLang="zh-TW" sz="3000" b="1" dirty="0" smtClean="0">
              <a:solidFill>
                <a:srgbClr val="FF0000"/>
              </a:solidFill>
              <a:latin typeface="標楷體" pitchFamily="65" charset="-120"/>
              <a:ea typeface="標楷體" pitchFamily="65" charset="-120"/>
            </a:endParaRPr>
          </a:p>
          <a:p>
            <a:pPr marL="357188" indent="-357188" eaLnBrk="1" fontAlgn="auto" hangingPunct="1">
              <a:spcBef>
                <a:spcPct val="0"/>
              </a:spcBef>
              <a:spcAft>
                <a:spcPts val="0"/>
              </a:spcAft>
              <a:buClrTx/>
              <a:buSzTx/>
              <a:buFont typeface="Wingdings"/>
              <a:buNone/>
              <a:defRPr/>
            </a:pPr>
            <a:r>
              <a:rPr kumimoji="1" lang="en-US" altLang="zh-TW" sz="3000" dirty="0" smtClean="0">
                <a:latin typeface="標楷體" pitchFamily="65" charset="-120"/>
                <a:ea typeface="標楷體" pitchFamily="65" charset="-120"/>
                <a:cs typeface="新細明體" pitchFamily="18" charset="-120"/>
              </a:rPr>
              <a:t>4.</a:t>
            </a:r>
            <a:r>
              <a:rPr kumimoji="1" lang="zh-TW" altLang="en-US" sz="3000" dirty="0" smtClean="0">
                <a:latin typeface="標楷體" pitchFamily="65" charset="-120"/>
                <a:ea typeface="標楷體" pitchFamily="65" charset="-120"/>
                <a:cs typeface="新細明體" pitchFamily="18" charset="-120"/>
              </a:rPr>
              <a:t>相鄰之直轄市、縣（市）於決定停止上班及上課前，應就預計發布結果及發布時機進行協調聯繫。</a:t>
            </a:r>
            <a:endParaRPr kumimoji="1" lang="en-US" altLang="zh-TW" sz="3000" dirty="0" smtClean="0">
              <a:latin typeface="標楷體" pitchFamily="65" charset="-120"/>
              <a:ea typeface="標楷體" pitchFamily="65" charset="-120"/>
              <a:cs typeface="新細明體" pitchFamily="18" charset="-120"/>
            </a:endParaRPr>
          </a:p>
          <a:p>
            <a:pPr marL="0" indent="0" eaLnBrk="1" fontAlgn="auto" hangingPunct="1">
              <a:spcBef>
                <a:spcPct val="0"/>
              </a:spcBef>
              <a:spcAft>
                <a:spcPts val="0"/>
              </a:spcAft>
              <a:buClrTx/>
              <a:buSzTx/>
              <a:buFont typeface="Wingdings"/>
              <a:buNone/>
              <a:defRPr/>
            </a:pPr>
            <a:endParaRPr kumimoji="1" lang="zh-TW" altLang="en-US" sz="3000" dirty="0" smtClean="0">
              <a:latin typeface="標楷體" pitchFamily="65" charset="-120"/>
              <a:ea typeface="標楷體" pitchFamily="65" charset="-120"/>
              <a:cs typeface="新細明體" pitchFamily="18" charset="-120"/>
            </a:endParaRPr>
          </a:p>
          <a:p>
            <a:pPr marL="0" indent="0" fontAlgn="auto">
              <a:spcBef>
                <a:spcPct val="0"/>
              </a:spcBef>
              <a:spcAft>
                <a:spcPts val="0"/>
              </a:spcAft>
              <a:buClrTx/>
              <a:buSzTx/>
              <a:buFont typeface="Wingdings"/>
              <a:buNone/>
              <a:defRPr/>
            </a:pPr>
            <a:r>
              <a:rPr kumimoji="1" lang="en-US" altLang="zh-TW" sz="3000" dirty="0" smtClean="0">
                <a:latin typeface="標楷體" pitchFamily="65" charset="-120"/>
                <a:ea typeface="標楷體" pitchFamily="65" charset="-120"/>
                <a:cs typeface="新細明體" pitchFamily="18" charset="-120"/>
              </a:rPr>
              <a:t>5.</a:t>
            </a:r>
            <a:r>
              <a:rPr kumimoji="1" lang="zh-TW" altLang="en-US" sz="3000" b="1" dirty="0" smtClean="0">
                <a:solidFill>
                  <a:srgbClr val="C00000"/>
                </a:solidFill>
                <a:latin typeface="標楷體" pitchFamily="65" charset="-120"/>
                <a:ea typeface="標楷體" pitchFamily="65" charset="-120"/>
                <a:cs typeface="新細明體" pitchFamily="18" charset="-120"/>
              </a:rPr>
              <a:t>例假日或放假日，仍應辦理發布之通報作業。</a:t>
            </a:r>
            <a:endParaRPr lang="zh-TW" altLang="en-US" sz="3000" b="1" dirty="0">
              <a:solidFill>
                <a:srgbClr val="C00000"/>
              </a:solidFill>
              <a:latin typeface="標楷體" pitchFamily="65" charset="-120"/>
              <a:ea typeface="標楷體" pitchFamily="65" charset="-120"/>
            </a:endParaRPr>
          </a:p>
        </p:txBody>
      </p:sp>
      <p:pic>
        <p:nvPicPr>
          <p:cNvPr id="88068" name="圖片 3" descr="467976cko9hdq4r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6286500"/>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214313"/>
            <a:ext cx="8351838" cy="838200"/>
          </a:xfrm>
        </p:spPr>
        <p:txBody>
          <a:bodyPr>
            <a:noAutofit/>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六、通報時機</a:t>
            </a:r>
            <a:r>
              <a:rPr lang="en-US" altLang="zh-TW" sz="4400" b="1" dirty="0" smtClean="0">
                <a:solidFill>
                  <a:srgbClr val="0000FF"/>
                </a:solidFill>
                <a:latin typeface="標楷體" pitchFamily="65" charset="-120"/>
                <a:ea typeface="標楷體" pitchFamily="65" charset="-120"/>
              </a:rPr>
              <a:t>(</a:t>
            </a:r>
            <a:r>
              <a:rPr lang="zh-TW" altLang="en-US" sz="4400" b="1" dirty="0" smtClean="0">
                <a:solidFill>
                  <a:srgbClr val="0000FF"/>
                </a:solidFill>
                <a:latin typeface="標楷體" pitchFamily="65" charset="-120"/>
                <a:ea typeface="標楷體" pitchFamily="65" charset="-120"/>
              </a:rPr>
              <a:t>本府現行做法</a:t>
            </a:r>
            <a:r>
              <a:rPr lang="en-US" altLang="zh-TW" sz="4400" b="1" dirty="0" smtClean="0">
                <a:solidFill>
                  <a:srgbClr val="0000FF"/>
                </a:solidFill>
                <a:latin typeface="標楷體" pitchFamily="65" charset="-120"/>
                <a:ea typeface="標楷體" pitchFamily="65" charset="-120"/>
              </a:rPr>
              <a:t>)</a:t>
            </a:r>
            <a:endParaRPr lang="zh-TW" altLang="en-US" sz="4400" b="1" dirty="0">
              <a:solidFill>
                <a:srgbClr val="0000FF"/>
              </a:solidFill>
              <a:latin typeface="標楷體" pitchFamily="65" charset="-120"/>
              <a:ea typeface="標楷體" pitchFamily="65" charset="-120"/>
            </a:endParaRPr>
          </a:p>
        </p:txBody>
      </p:sp>
      <p:sp>
        <p:nvSpPr>
          <p:cNvPr id="3" name="內容版面配置區 2"/>
          <p:cNvSpPr>
            <a:spLocks noGrp="1"/>
          </p:cNvSpPr>
          <p:nvPr>
            <p:ph sz="quarter" idx="1"/>
          </p:nvPr>
        </p:nvSpPr>
        <p:spPr>
          <a:xfrm>
            <a:off x="214313" y="1143000"/>
            <a:ext cx="8461375" cy="5715000"/>
          </a:xfrm>
        </p:spPr>
        <p:txBody>
          <a:bodyPr>
            <a:normAutofit/>
          </a:bodyPr>
          <a:lstStyle/>
          <a:p>
            <a:pPr marL="274320" indent="-274320" eaLnBrk="1" fontAlgn="auto" hangingPunct="1">
              <a:lnSpc>
                <a:spcPct val="90000"/>
              </a:lnSpc>
              <a:spcAft>
                <a:spcPts val="0"/>
              </a:spcAft>
              <a:buFont typeface="Wingdings"/>
              <a:buNone/>
              <a:defRPr/>
            </a:pPr>
            <a:r>
              <a:rPr lang="en-US" altLang="zh-TW" sz="3200" b="1" dirty="0" smtClean="0">
                <a:solidFill>
                  <a:srgbClr val="008000"/>
                </a:solidFill>
                <a:latin typeface="標楷體" pitchFamily="65" charset="-120"/>
                <a:ea typeface="標楷體" pitchFamily="65" charset="-120"/>
              </a:rPr>
              <a:t>※</a:t>
            </a:r>
            <a:r>
              <a:rPr lang="zh-TW" altLang="en-US" sz="3200" b="1" dirty="0" smtClean="0">
                <a:solidFill>
                  <a:srgbClr val="008000"/>
                </a:solidFill>
                <a:latin typeface="標楷體" pitchFamily="65" charset="-120"/>
                <a:ea typeface="標楷體" pitchFamily="65" charset="-120"/>
              </a:rPr>
              <a:t>宣布</a:t>
            </a:r>
            <a:r>
              <a:rPr lang="zh-TW" altLang="en-US" sz="4000" b="1" dirty="0" smtClean="0">
                <a:solidFill>
                  <a:srgbClr val="008000"/>
                </a:solidFill>
                <a:latin typeface="標楷體" pitchFamily="65" charset="-120"/>
                <a:ea typeface="標楷體" pitchFamily="65" charset="-120"/>
              </a:rPr>
              <a:t>次日全日</a:t>
            </a:r>
            <a:r>
              <a:rPr lang="zh-TW" altLang="en-US" sz="3200" b="1" dirty="0" smtClean="0">
                <a:solidFill>
                  <a:srgbClr val="008000"/>
                </a:solidFill>
                <a:latin typeface="標楷體" pitchFamily="65" charset="-120"/>
                <a:ea typeface="標楷體" pitchFamily="65" charset="-120"/>
              </a:rPr>
              <a:t>或</a:t>
            </a:r>
            <a:r>
              <a:rPr lang="zh-TW" altLang="en-US" sz="4000" b="1" dirty="0" smtClean="0">
                <a:solidFill>
                  <a:srgbClr val="008000"/>
                </a:solidFill>
                <a:latin typeface="標楷體" pitchFamily="65" charset="-120"/>
                <a:ea typeface="標楷體" pitchFamily="65" charset="-120"/>
              </a:rPr>
              <a:t>次日上午半日</a:t>
            </a:r>
            <a:r>
              <a:rPr lang="zh-TW" altLang="en-US" sz="3200" b="1" dirty="0" smtClean="0">
                <a:solidFill>
                  <a:srgbClr val="008000"/>
                </a:solidFill>
                <a:latin typeface="標楷體" pitchFamily="65" charset="-120"/>
                <a:ea typeface="標楷體" pitchFamily="65" charset="-120"/>
              </a:rPr>
              <a:t>停班停課與否之決定</a:t>
            </a:r>
            <a:r>
              <a:rPr lang="en-US" altLang="zh-TW" sz="3200" b="1" dirty="0" smtClean="0">
                <a:solidFill>
                  <a:srgbClr val="008000"/>
                </a:solidFill>
                <a:latin typeface="標楷體" pitchFamily="65" charset="-120"/>
                <a:ea typeface="標楷體" pitchFamily="65" charset="-120"/>
              </a:rPr>
              <a:t> </a:t>
            </a:r>
            <a:r>
              <a:rPr lang="zh-TW" altLang="en-US" sz="3200" dirty="0" smtClean="0">
                <a:solidFill>
                  <a:srgbClr val="008000"/>
                </a:solidFill>
                <a:latin typeface="標楷體" pitchFamily="65" charset="-120"/>
                <a:ea typeface="標楷體" pitchFamily="65" charset="-120"/>
              </a:rPr>
              <a:t>：</a:t>
            </a:r>
            <a:endParaRPr lang="en-US" altLang="zh-TW" sz="3200" u="sng" dirty="0" smtClean="0">
              <a:solidFill>
                <a:srgbClr val="008000"/>
              </a:solidFill>
              <a:latin typeface="標楷體" pitchFamily="65" charset="-120"/>
              <a:ea typeface="標楷體" pitchFamily="65" charset="-120"/>
            </a:endParaRPr>
          </a:p>
          <a:p>
            <a:pPr>
              <a:spcAft>
                <a:spcPts val="600"/>
              </a:spcAft>
              <a:buFont typeface="Wingdings" panose="05000000000000000000" pitchFamily="2" charset="2"/>
              <a:buChar char="u"/>
              <a:defRPr/>
            </a:pPr>
            <a:r>
              <a:rPr lang="zh-TW" altLang="en-US" sz="2800" dirty="0" smtClean="0">
                <a:latin typeface="標楷體" pitchFamily="65" charset="-120"/>
                <a:ea typeface="標楷體" pitchFamily="65" charset="-120"/>
              </a:rPr>
              <a:t>考量</a:t>
            </a:r>
            <a:r>
              <a:rPr lang="zh-TW" altLang="zh-TW" sz="2800" dirty="0" smtClean="0">
                <a:latin typeface="標楷體" pitchFamily="65" charset="-120"/>
                <a:ea typeface="標楷體" pitchFamily="65" charset="-120"/>
              </a:rPr>
              <a:t>晚間</a:t>
            </a:r>
            <a:r>
              <a:rPr lang="en-US" altLang="zh-TW" sz="2800" dirty="0" smtClean="0">
                <a:latin typeface="標楷體" pitchFamily="65" charset="-120"/>
                <a:ea typeface="標楷體" pitchFamily="65" charset="-120"/>
              </a:rPr>
              <a:t>10</a:t>
            </a:r>
            <a:r>
              <a:rPr lang="zh-TW" altLang="en-US" sz="2800" dirty="0" smtClean="0">
                <a:latin typeface="標楷體" pitchFamily="65" charset="-120"/>
                <a:ea typeface="標楷體" pitchFamily="65" charset="-120"/>
              </a:rPr>
              <a:t>時</a:t>
            </a:r>
            <a:r>
              <a:rPr lang="zh-TW" altLang="zh-TW" sz="2800" dirty="0" smtClean="0">
                <a:latin typeface="標楷體" pitchFamily="65" charset="-120"/>
                <a:ea typeface="標楷體" pitchFamily="65" charset="-120"/>
              </a:rPr>
              <a:t>中央氣象局所提供之風力雨量預測資料</a:t>
            </a:r>
            <a:r>
              <a:rPr lang="zh-TW" altLang="en-US" sz="2800" dirty="0" smtClean="0">
                <a:latin typeface="標楷體" pitchFamily="65" charset="-120"/>
                <a:ea typeface="標楷體" pitchFamily="65" charset="-120"/>
              </a:rPr>
              <a:t>較為準確，爰</a:t>
            </a:r>
            <a:r>
              <a:rPr lang="zh-TW" altLang="zh-TW" sz="2800" dirty="0" smtClean="0">
                <a:latin typeface="標楷體" pitchFamily="65" charset="-120"/>
                <a:ea typeface="標楷體" pitchFamily="65" charset="-120"/>
              </a:rPr>
              <a:t>人事處</a:t>
            </a:r>
            <a:r>
              <a:rPr lang="zh-TW" altLang="en-US" sz="2800" dirty="0" smtClean="0">
                <a:latin typeface="標楷體" pitchFamily="65" charset="-120"/>
                <a:ea typeface="標楷體" pitchFamily="65" charset="-120"/>
              </a:rPr>
              <a:t>於</a:t>
            </a:r>
            <a:r>
              <a:rPr lang="zh-TW" altLang="zh-TW" sz="3000" b="1" dirty="0" smtClean="0">
                <a:solidFill>
                  <a:srgbClr val="FF0000"/>
                </a:solidFill>
                <a:latin typeface="標楷體" pitchFamily="65" charset="-120"/>
                <a:ea typeface="標楷體" pitchFamily="65" charset="-120"/>
              </a:rPr>
              <a:t>晚間</a:t>
            </a:r>
            <a:r>
              <a:rPr lang="en-US" altLang="zh-TW" sz="3000" b="1" dirty="0" smtClean="0">
                <a:solidFill>
                  <a:srgbClr val="FF0000"/>
                </a:solidFill>
                <a:latin typeface="標楷體" pitchFamily="65" charset="-120"/>
                <a:ea typeface="標楷體" pitchFamily="65" charset="-120"/>
              </a:rPr>
              <a:t>10</a:t>
            </a:r>
            <a:r>
              <a:rPr lang="zh-TW" altLang="en-US" sz="3000" b="1" dirty="0" smtClean="0">
                <a:solidFill>
                  <a:srgbClr val="FF0000"/>
                </a:solidFill>
                <a:latin typeface="標楷體" pitchFamily="65" charset="-120"/>
                <a:ea typeface="標楷體" pitchFamily="65" charset="-120"/>
              </a:rPr>
              <a:t>時</a:t>
            </a:r>
            <a:r>
              <a:rPr lang="en-US" altLang="zh-TW" sz="3000" b="1" dirty="0" smtClean="0">
                <a:solidFill>
                  <a:srgbClr val="FF0000"/>
                </a:solidFill>
                <a:latin typeface="標楷體" pitchFamily="65" charset="-120"/>
                <a:ea typeface="標楷體" pitchFamily="65" charset="-120"/>
              </a:rPr>
              <a:t>30</a:t>
            </a:r>
            <a:r>
              <a:rPr lang="zh-TW" altLang="en-US" sz="3000" b="1" dirty="0" smtClean="0">
                <a:solidFill>
                  <a:srgbClr val="FF0000"/>
                </a:solidFill>
                <a:latin typeface="標楷體" pitchFamily="65" charset="-120"/>
                <a:ea typeface="標楷體" pitchFamily="65" charset="-120"/>
              </a:rPr>
              <a:t>分</a:t>
            </a:r>
            <a:r>
              <a:rPr lang="zh-TW" altLang="zh-TW" sz="3000" b="1" dirty="0" smtClean="0">
                <a:solidFill>
                  <a:srgbClr val="FF0000"/>
                </a:solidFill>
                <a:latin typeface="標楷體" pitchFamily="65" charset="-120"/>
                <a:ea typeface="標楷體" pitchFamily="65" charset="-120"/>
              </a:rPr>
              <a:t>前</a:t>
            </a:r>
            <a:r>
              <a:rPr lang="zh-TW" altLang="zh-TW" sz="2800" dirty="0" smtClean="0">
                <a:latin typeface="標楷體" pitchFamily="65" charset="-120"/>
                <a:ea typeface="標楷體" pitchFamily="65" charset="-120"/>
              </a:rPr>
              <a:t>統一發布</a:t>
            </a:r>
            <a:endParaRPr lang="en-US" altLang="zh-TW" sz="2800" dirty="0" smtClean="0">
              <a:latin typeface="標楷體" pitchFamily="65" charset="-120"/>
              <a:ea typeface="標楷體" pitchFamily="65" charset="-120"/>
            </a:endParaRPr>
          </a:p>
          <a:p>
            <a:pPr>
              <a:spcAft>
                <a:spcPts val="600"/>
              </a:spcAft>
              <a:buFont typeface="Wingdings" panose="05000000000000000000" pitchFamily="2" charset="2"/>
              <a:buChar char="u"/>
              <a:defRPr/>
            </a:pPr>
            <a:r>
              <a:rPr lang="zh-TW" altLang="en-US" sz="2800" dirty="0" smtClean="0">
                <a:latin typeface="標楷體" pitchFamily="65" charset="-120"/>
                <a:ea typeface="標楷體" pitchFamily="65" charset="-120"/>
              </a:rPr>
              <a:t>如</a:t>
            </a:r>
            <a:r>
              <a:rPr lang="zh-TW" altLang="zh-TW" sz="2800" dirty="0" smtClean="0">
                <a:latin typeface="標楷體" pitchFamily="65" charset="-120"/>
                <a:ea typeface="標楷體" pitchFamily="65" charset="-120"/>
              </a:rPr>
              <a:t>原未達停止</a:t>
            </a:r>
            <a:r>
              <a:rPr lang="zh-TW" altLang="en-US" sz="2800" dirty="0" smtClean="0">
                <a:latin typeface="標楷體" pitchFamily="65" charset="-120"/>
                <a:ea typeface="標楷體" pitchFamily="65" charset="-120"/>
              </a:rPr>
              <a:t>上班</a:t>
            </a:r>
            <a:r>
              <a:rPr lang="zh-TW" altLang="zh-TW" sz="2800" dirty="0" smtClean="0">
                <a:latin typeface="標楷體" pitchFamily="65" charset="-120"/>
                <a:ea typeface="標楷體" pitchFamily="65" charset="-120"/>
              </a:rPr>
              <a:t>及上課基準，事後各地區風雨情形增強，已達停班停課標準，</a:t>
            </a:r>
            <a:r>
              <a:rPr lang="zh-TW" altLang="en-US" sz="2800" dirty="0" smtClean="0">
                <a:latin typeface="標楷體" pitchFamily="65" charset="-120"/>
                <a:ea typeface="標楷體" pitchFamily="65" charset="-120"/>
              </a:rPr>
              <a:t>則</a:t>
            </a:r>
            <a:r>
              <a:rPr lang="zh-TW" altLang="zh-TW" sz="2800" dirty="0" smtClean="0">
                <a:latin typeface="標楷體" pitchFamily="65" charset="-120"/>
                <a:ea typeface="標楷體" pitchFamily="65" charset="-120"/>
              </a:rPr>
              <a:t>人事處</a:t>
            </a:r>
            <a:r>
              <a:rPr lang="zh-TW" altLang="en-US" sz="2800" dirty="0" smtClean="0">
                <a:latin typeface="標楷體" pitchFamily="65" charset="-120"/>
                <a:ea typeface="標楷體" pitchFamily="65" charset="-120"/>
              </a:rPr>
              <a:t>將</a:t>
            </a:r>
            <a:r>
              <a:rPr lang="zh-TW" altLang="zh-TW" sz="2800" dirty="0" smtClean="0">
                <a:latin typeface="標楷體" pitchFamily="65" charset="-120"/>
                <a:ea typeface="標楷體" pitchFamily="65" charset="-120"/>
              </a:rPr>
              <a:t>於</a:t>
            </a:r>
            <a:r>
              <a:rPr lang="zh-TW" altLang="zh-TW" sz="3000" b="1" dirty="0" smtClean="0">
                <a:solidFill>
                  <a:srgbClr val="FF0000"/>
                </a:solidFill>
                <a:latin typeface="標楷體" pitchFamily="65" charset="-120"/>
                <a:ea typeface="標楷體" pitchFamily="65" charset="-120"/>
              </a:rPr>
              <a:t>當日凌晨</a:t>
            </a:r>
            <a:r>
              <a:rPr lang="en-US" altLang="zh-TW" sz="3000" b="1" dirty="0" smtClean="0">
                <a:solidFill>
                  <a:srgbClr val="FF0000"/>
                </a:solidFill>
                <a:latin typeface="標楷體" pitchFamily="65" charset="-120"/>
                <a:ea typeface="標楷體" pitchFamily="65" charset="-120"/>
              </a:rPr>
              <a:t>4</a:t>
            </a:r>
            <a:r>
              <a:rPr lang="zh-TW" altLang="en-US" sz="3000" b="1" dirty="0" smtClean="0">
                <a:solidFill>
                  <a:srgbClr val="FF0000"/>
                </a:solidFill>
                <a:latin typeface="標楷體" pitchFamily="65" charset="-120"/>
                <a:ea typeface="標楷體" pitchFamily="65" charset="-120"/>
              </a:rPr>
              <a:t>時</a:t>
            </a:r>
            <a:r>
              <a:rPr lang="en-US" altLang="zh-TW" sz="3000" b="1" dirty="0" smtClean="0">
                <a:solidFill>
                  <a:srgbClr val="FF0000"/>
                </a:solidFill>
                <a:latin typeface="標楷體" pitchFamily="65" charset="-120"/>
                <a:ea typeface="標楷體" pitchFamily="65" charset="-120"/>
              </a:rPr>
              <a:t>30</a:t>
            </a:r>
            <a:r>
              <a:rPr lang="zh-TW" altLang="zh-TW" sz="3000" b="1" dirty="0" smtClean="0">
                <a:solidFill>
                  <a:srgbClr val="FF0000"/>
                </a:solidFill>
                <a:latin typeface="標楷體" pitchFamily="65" charset="-120"/>
                <a:ea typeface="標楷體" pitchFamily="65" charset="-120"/>
              </a:rPr>
              <a:t>分前</a:t>
            </a:r>
            <a:r>
              <a:rPr lang="zh-TW" altLang="zh-TW" sz="2800" dirty="0" smtClean="0">
                <a:latin typeface="標楷體" pitchFamily="65" charset="-120"/>
                <a:ea typeface="標楷體" pitchFamily="65" charset="-120"/>
              </a:rPr>
              <a:t>發布訊息。</a:t>
            </a:r>
            <a:endParaRPr lang="en-US" altLang="zh-TW" sz="2800" dirty="0" smtClean="0">
              <a:latin typeface="標楷體" pitchFamily="65" charset="-120"/>
              <a:ea typeface="標楷體" pitchFamily="65" charset="-120"/>
            </a:endParaRPr>
          </a:p>
          <a:p>
            <a:pPr>
              <a:spcAft>
                <a:spcPts val="600"/>
              </a:spcAft>
              <a:buFont typeface="Wingdings" panose="05000000000000000000" pitchFamily="2" charset="2"/>
              <a:buChar char="u"/>
              <a:defRPr/>
            </a:pPr>
            <a:r>
              <a:rPr lang="zh-TW" altLang="en-US" sz="2800" dirty="0" smtClean="0">
                <a:latin typeface="標楷體" pitchFamily="65" charset="-120"/>
                <a:ea typeface="標楷體" pitchFamily="65" charset="-120"/>
              </a:rPr>
              <a:t>另</a:t>
            </a:r>
            <a:r>
              <a:rPr lang="zh-TW" altLang="zh-TW" sz="3000" b="1" dirty="0" smtClean="0">
                <a:solidFill>
                  <a:srgbClr val="FF0000"/>
                </a:solidFill>
                <a:latin typeface="標楷體" pitchFamily="65" charset="-120"/>
                <a:ea typeface="標楷體" pitchFamily="65" charset="-120"/>
              </a:rPr>
              <a:t>教育局於晚間</a:t>
            </a:r>
            <a:r>
              <a:rPr lang="en-US" altLang="zh-TW" sz="3000" b="1" dirty="0" smtClean="0">
                <a:solidFill>
                  <a:srgbClr val="FF0000"/>
                </a:solidFill>
                <a:latin typeface="標楷體" pitchFamily="65" charset="-120"/>
                <a:ea typeface="標楷體" pitchFamily="65" charset="-120"/>
              </a:rPr>
              <a:t>10</a:t>
            </a:r>
            <a:r>
              <a:rPr lang="zh-TW" altLang="en-US" sz="3000" b="1" dirty="0" smtClean="0">
                <a:solidFill>
                  <a:srgbClr val="FF0000"/>
                </a:solidFill>
                <a:latin typeface="標楷體" pitchFamily="65" charset="-120"/>
                <a:ea typeface="標楷體" pitchFamily="65" charset="-120"/>
              </a:rPr>
              <a:t>時</a:t>
            </a:r>
            <a:r>
              <a:rPr lang="zh-TW" altLang="zh-TW" sz="3000" b="1" dirty="0" smtClean="0">
                <a:solidFill>
                  <a:srgbClr val="FF0000"/>
                </a:solidFill>
                <a:latin typeface="標楷體" pitchFamily="65" charset="-120"/>
                <a:ea typeface="標楷體" pitchFamily="65" charset="-120"/>
              </a:rPr>
              <a:t>前</a:t>
            </a:r>
            <a:r>
              <a:rPr lang="zh-TW" altLang="zh-TW" sz="2800" dirty="0" smtClean="0">
                <a:latin typeface="標楷體" pitchFamily="65" charset="-120"/>
                <a:ea typeface="標楷體" pitchFamily="65" charset="-120"/>
              </a:rPr>
              <a:t>彙整所屬學校停課資料</a:t>
            </a:r>
            <a:r>
              <a:rPr lang="zh-TW" altLang="zh-TW" sz="3000" b="1" dirty="0" smtClean="0">
                <a:solidFill>
                  <a:srgbClr val="FF0000"/>
                </a:solidFill>
                <a:latin typeface="標楷體" pitchFamily="65" charset="-120"/>
                <a:ea typeface="標楷體" pitchFamily="65" charset="-120"/>
              </a:rPr>
              <a:t>通報人事處</a:t>
            </a:r>
            <a:r>
              <a:rPr lang="zh-TW" altLang="zh-TW" sz="2800" dirty="0" smtClean="0">
                <a:latin typeface="標楷體" pitchFamily="65" charset="-120"/>
                <a:ea typeface="標楷體" pitchFamily="65" charset="-120"/>
              </a:rPr>
              <a:t>；如晚間</a:t>
            </a:r>
            <a:r>
              <a:rPr lang="en-US" altLang="zh-TW" sz="2800" dirty="0" smtClean="0">
                <a:latin typeface="標楷體" pitchFamily="65" charset="-120"/>
                <a:ea typeface="標楷體" pitchFamily="65" charset="-120"/>
              </a:rPr>
              <a:t>10</a:t>
            </a:r>
            <a:r>
              <a:rPr lang="zh-TW" altLang="en-US" sz="2800" dirty="0" smtClean="0">
                <a:latin typeface="標楷體" pitchFamily="65" charset="-120"/>
                <a:ea typeface="標楷體" pitchFamily="65" charset="-120"/>
              </a:rPr>
              <a:t>時</a:t>
            </a:r>
            <a:r>
              <a:rPr lang="zh-TW" altLang="zh-TW" sz="2800" dirty="0" smtClean="0">
                <a:latin typeface="標楷體" pitchFamily="65" charset="-120"/>
                <a:ea typeface="標楷體" pitchFamily="65" charset="-120"/>
              </a:rPr>
              <a:t>後仍有部分學校通報停課，於</a:t>
            </a:r>
            <a:r>
              <a:rPr lang="zh-TW" altLang="zh-TW" sz="3000" b="1" dirty="0" smtClean="0">
                <a:solidFill>
                  <a:srgbClr val="FF0000"/>
                </a:solidFill>
                <a:latin typeface="標楷體" pitchFamily="65" charset="-120"/>
                <a:ea typeface="標楷體" pitchFamily="65" charset="-120"/>
              </a:rPr>
              <a:t>翌日凌晨</a:t>
            </a:r>
            <a:r>
              <a:rPr lang="en-US" altLang="zh-TW" sz="3000" b="1" dirty="0" smtClean="0">
                <a:solidFill>
                  <a:srgbClr val="FF0000"/>
                </a:solidFill>
                <a:latin typeface="標楷體" pitchFamily="65" charset="-120"/>
                <a:ea typeface="標楷體" pitchFamily="65" charset="-120"/>
              </a:rPr>
              <a:t>4</a:t>
            </a:r>
            <a:r>
              <a:rPr lang="zh-TW" altLang="en-US" sz="3000" b="1" dirty="0" smtClean="0">
                <a:solidFill>
                  <a:srgbClr val="FF0000"/>
                </a:solidFill>
                <a:latin typeface="標楷體" pitchFamily="65" charset="-120"/>
                <a:ea typeface="標楷體" pitchFamily="65" charset="-120"/>
              </a:rPr>
              <a:t>時</a:t>
            </a:r>
            <a:r>
              <a:rPr lang="en-US" altLang="zh-TW" sz="3000" b="1" dirty="0" smtClean="0">
                <a:solidFill>
                  <a:srgbClr val="FF0000"/>
                </a:solidFill>
                <a:latin typeface="標楷體" pitchFamily="65" charset="-120"/>
                <a:ea typeface="標楷體" pitchFamily="65" charset="-120"/>
              </a:rPr>
              <a:t>30</a:t>
            </a:r>
            <a:r>
              <a:rPr lang="zh-TW" altLang="zh-TW" sz="3000" b="1" dirty="0" smtClean="0">
                <a:solidFill>
                  <a:srgbClr val="FF0000"/>
                </a:solidFill>
                <a:latin typeface="標楷體" pitchFamily="65" charset="-120"/>
                <a:ea typeface="標楷體" pitchFamily="65" charset="-120"/>
              </a:rPr>
              <a:t>分前通報人事處</a:t>
            </a:r>
            <a:r>
              <a:rPr lang="zh-TW" altLang="zh-TW"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pPr>
              <a:spcAft>
                <a:spcPts val="600"/>
              </a:spcAft>
              <a:buFont typeface="Wingdings" panose="05000000000000000000" pitchFamily="2" charset="2"/>
              <a:buChar char="u"/>
              <a:defRPr/>
            </a:pPr>
            <a:endParaRPr lang="en-US" altLang="zh-TW" sz="2800" dirty="0" smtClean="0">
              <a:latin typeface="標楷體" pitchFamily="65" charset="-120"/>
              <a:ea typeface="標楷體" pitchFamily="65" charset="-120"/>
            </a:endParaRPr>
          </a:p>
          <a:p>
            <a:pPr marL="274320" indent="-274320" eaLnBrk="1" fontAlgn="auto" hangingPunct="1">
              <a:lnSpc>
                <a:spcPct val="90000"/>
              </a:lnSpc>
              <a:spcAft>
                <a:spcPts val="0"/>
              </a:spcAft>
              <a:buFont typeface="Wingdings" panose="05000000000000000000" pitchFamily="2" charset="2"/>
              <a:buNone/>
              <a:defRPr/>
            </a:pPr>
            <a:endParaRPr lang="zh-TW" altLang="en-US" u="sng" dirty="0" smtClean="0">
              <a:latin typeface="標楷體" pitchFamily="65" charset="-120"/>
            </a:endParaRPr>
          </a:p>
          <a:p>
            <a:pPr marL="274320" indent="-274320" eaLnBrk="1" fontAlgn="auto" hangingPunct="1">
              <a:lnSpc>
                <a:spcPct val="90000"/>
              </a:lnSpc>
              <a:spcAft>
                <a:spcPts val="0"/>
              </a:spcAft>
              <a:buFont typeface="Wingdings"/>
              <a:buChar char=""/>
              <a:defRPr/>
            </a:pPr>
            <a:endParaRPr lang="zh-TW" altLang="en-US" sz="2800" dirty="0" smtClean="0">
              <a:latin typeface="標楷體" pitchFamily="65" charset="-120"/>
            </a:endParaRPr>
          </a:p>
          <a:p>
            <a:pPr marL="274320" indent="-274320" eaLnBrk="1" fontAlgn="auto" hangingPunct="1">
              <a:spcAft>
                <a:spcPts val="0"/>
              </a:spcAft>
              <a:buFont typeface="Wingdings"/>
              <a:buChar char=""/>
              <a:defRPr/>
            </a:pPr>
            <a:endParaRPr lang="zh-TW" altLang="en-US" dirty="0"/>
          </a:p>
        </p:txBody>
      </p:sp>
    </p:spTree>
  </p:cSld>
  <p:clrMapOvr>
    <a:masterClrMapping/>
  </p:clrMapOvr>
  <p:transition advTm="12000">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922337"/>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七、出勤處理</a:t>
            </a:r>
            <a:endParaRPr lang="zh-TW" altLang="en-US" sz="4400" b="1" dirty="0">
              <a:solidFill>
                <a:srgbClr val="0000FF"/>
              </a:solidFill>
              <a:latin typeface="標楷體" pitchFamily="65" charset="-120"/>
              <a:ea typeface="標楷體" pitchFamily="65" charset="-120"/>
            </a:endParaRPr>
          </a:p>
        </p:txBody>
      </p:sp>
      <p:sp>
        <p:nvSpPr>
          <p:cNvPr id="91139" name="內容版面配置區 2"/>
          <p:cNvSpPr>
            <a:spLocks noGrp="1"/>
          </p:cNvSpPr>
          <p:nvPr>
            <p:ph sz="quarter" idx="1"/>
          </p:nvPr>
        </p:nvSpPr>
        <p:spPr>
          <a:xfrm>
            <a:off x="457200" y="1600200"/>
            <a:ext cx="7467600" cy="4873625"/>
          </a:xfrm>
        </p:spPr>
        <p:txBody>
          <a:bodyPr/>
          <a:lstStyle/>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通案性及個案性停止上班，或為處理善後，人員出勤係以以</a:t>
            </a:r>
            <a:r>
              <a:rPr lang="zh-TW" altLang="en-US" sz="3600" b="1" smtClean="0">
                <a:solidFill>
                  <a:srgbClr val="FF0000"/>
                </a:solidFill>
                <a:latin typeface="標楷體" panose="03000509000000000000" pitchFamily="65" charset="-120"/>
                <a:ea typeface="標楷體" panose="03000509000000000000" pitchFamily="65" charset="-120"/>
              </a:rPr>
              <a:t>停班</a:t>
            </a:r>
            <a:r>
              <a:rPr lang="en-US" altLang="zh-TW" sz="3600" b="1" smtClean="0">
                <a:solidFill>
                  <a:srgbClr val="FF0000"/>
                </a:solidFill>
                <a:latin typeface="標楷體" panose="03000509000000000000" pitchFamily="65" charset="-120"/>
                <a:ea typeface="標楷體" panose="03000509000000000000" pitchFamily="65" charset="-120"/>
              </a:rPr>
              <a:t>(</a:t>
            </a:r>
            <a:r>
              <a:rPr lang="zh-TW" altLang="en-US" sz="3600" b="1" smtClean="0">
                <a:solidFill>
                  <a:srgbClr val="FF0000"/>
                </a:solidFill>
                <a:latin typeface="標楷體" panose="03000509000000000000" pitchFamily="65" charset="-120"/>
                <a:ea typeface="標楷體" panose="03000509000000000000" pitchFamily="65" charset="-120"/>
              </a:rPr>
              <a:t>課</a:t>
            </a:r>
            <a:r>
              <a:rPr lang="en-US" altLang="zh-TW" sz="3600" b="1" smtClean="0">
                <a:solidFill>
                  <a:srgbClr val="FF0000"/>
                </a:solidFill>
                <a:latin typeface="標楷體" panose="03000509000000000000" pitchFamily="65" charset="-120"/>
                <a:ea typeface="標楷體" panose="03000509000000000000" pitchFamily="65" charset="-120"/>
              </a:rPr>
              <a:t>)</a:t>
            </a:r>
            <a:r>
              <a:rPr lang="zh-TW" altLang="en-US" sz="2800" smtClean="0">
                <a:latin typeface="標楷體" panose="03000509000000000000" pitchFamily="65" charset="-120"/>
                <a:ea typeface="標楷體" panose="03000509000000000000" pitchFamily="65" charset="-120"/>
              </a:rPr>
              <a:t>登記</a:t>
            </a:r>
            <a:endParaRPr lang="zh-TW" altLang="en-US" sz="2800" smtClean="0">
              <a:solidFill>
                <a:srgbClr val="FF0000"/>
              </a:solidFill>
              <a:latin typeface="標楷體" panose="03000509000000000000" pitchFamily="65" charset="-120"/>
              <a:ea typeface="標楷體" panose="03000509000000000000" pitchFamily="65" charset="-120"/>
            </a:endParaRPr>
          </a:p>
          <a:p>
            <a:pPr eaLnBrk="1" hangingPunct="1">
              <a:spcAft>
                <a:spcPts val="600"/>
              </a:spcAft>
              <a:buFont typeface="Wingdings" panose="05000000000000000000" pitchFamily="2" charset="2"/>
              <a:buChar char="u"/>
            </a:pPr>
            <a:r>
              <a:rPr lang="zh-TW" altLang="en-US" sz="2800" smtClean="0">
                <a:latin typeface="標楷體" panose="03000509000000000000" pitchFamily="65" charset="-120"/>
                <a:ea typeface="標楷體" panose="03000509000000000000" pitchFamily="65" charset="-120"/>
              </a:rPr>
              <a:t>發布高中（含高中、高職、五專一、二、三年級）以下學校停止上課時，公教員工有就讀</a:t>
            </a:r>
            <a:r>
              <a:rPr lang="zh-TW" altLang="en-US" sz="3200" b="1" smtClean="0">
                <a:solidFill>
                  <a:srgbClr val="FF0000"/>
                </a:solidFill>
                <a:latin typeface="標楷體" panose="03000509000000000000" pitchFamily="65" charset="-120"/>
                <a:ea typeface="標楷體" panose="03000509000000000000" pitchFamily="65" charset="-120"/>
              </a:rPr>
              <a:t>高中以下身心障礙子女</a:t>
            </a:r>
            <a:r>
              <a:rPr lang="zh-TW" altLang="en-US" sz="2800" smtClean="0">
                <a:latin typeface="標楷體" panose="03000509000000000000" pitchFamily="65" charset="-120"/>
                <a:ea typeface="標楷體" panose="03000509000000000000" pitchFamily="65" charset="-120"/>
              </a:rPr>
              <a:t>或</a:t>
            </a:r>
            <a:r>
              <a:rPr lang="zh-TW" altLang="en-US" sz="3200" b="1" smtClean="0">
                <a:solidFill>
                  <a:srgbClr val="FF0000"/>
                </a:solidFill>
                <a:latin typeface="標楷體" panose="03000509000000000000" pitchFamily="65" charset="-120"/>
                <a:ea typeface="標楷體" panose="03000509000000000000" pitchFamily="65" charset="-120"/>
              </a:rPr>
              <a:t>國中以下子女乏人照顧</a:t>
            </a:r>
            <a:r>
              <a:rPr lang="zh-TW" altLang="en-US" sz="2800" smtClean="0">
                <a:latin typeface="標楷體" panose="03000509000000000000" pitchFamily="65" charset="-120"/>
                <a:ea typeface="標楷體" panose="03000509000000000000" pitchFamily="65" charset="-120"/>
              </a:rPr>
              <a:t>，其</a:t>
            </a:r>
            <a:r>
              <a:rPr lang="zh-TW" altLang="en-US" sz="3200" b="1" smtClean="0">
                <a:solidFill>
                  <a:srgbClr val="FF0000"/>
                </a:solidFill>
                <a:latin typeface="標楷體" panose="03000509000000000000" pitchFamily="65" charset="-120"/>
                <a:ea typeface="標楷體" panose="03000509000000000000" pitchFamily="65" charset="-120"/>
              </a:rPr>
              <a:t>本人或配偶</a:t>
            </a:r>
            <a:r>
              <a:rPr lang="zh-TW" altLang="en-US" sz="2800" smtClean="0">
                <a:latin typeface="標楷體" panose="03000509000000000000" pitchFamily="65" charset="-120"/>
                <a:ea typeface="標楷體" panose="03000509000000000000" pitchFamily="65" charset="-120"/>
              </a:rPr>
              <a:t>得有一人由服務機關、學校核實給予</a:t>
            </a:r>
            <a:r>
              <a:rPr lang="zh-TW" altLang="en-US" sz="2800" b="1" smtClean="0">
                <a:solidFill>
                  <a:srgbClr val="0000FF"/>
                </a:solidFill>
                <a:latin typeface="標楷體" panose="03000509000000000000" pitchFamily="65" charset="-120"/>
                <a:ea typeface="標楷體" panose="03000509000000000000" pitchFamily="65" charset="-120"/>
              </a:rPr>
              <a:t>停止上班</a:t>
            </a:r>
            <a:r>
              <a:rPr lang="zh-TW" altLang="en-US" sz="2800" smtClean="0">
                <a:latin typeface="標楷體" panose="03000509000000000000" pitchFamily="65" charset="-120"/>
                <a:ea typeface="標楷體" panose="03000509000000000000" pitchFamily="65" charset="-120"/>
              </a:rPr>
              <a:t>，以照顧子女。</a:t>
            </a:r>
          </a:p>
        </p:txBody>
      </p:sp>
      <p:pic>
        <p:nvPicPr>
          <p:cNvPr id="91140" name="圖片 3" descr="900601-2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5786438"/>
            <a:ext cx="40719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993775"/>
          </a:xfrm>
        </p:spPr>
        <p:txBody>
          <a:bodyPr/>
          <a:lstStyle/>
          <a:p>
            <a:pPr eaLnBrk="1" fontAlgn="auto" hangingPunct="1">
              <a:spcAft>
                <a:spcPts val="0"/>
              </a:spcAft>
              <a:defRPr/>
            </a:pPr>
            <a:r>
              <a:rPr lang="zh-TW" altLang="en-US" sz="4400" b="1" dirty="0" smtClean="0">
                <a:solidFill>
                  <a:srgbClr val="0000FF"/>
                </a:solidFill>
                <a:latin typeface="標楷體" pitchFamily="65" charset="-120"/>
                <a:ea typeface="標楷體" pitchFamily="65" charset="-120"/>
              </a:rPr>
              <a:t>八、市府應宣導事項</a:t>
            </a:r>
            <a:endParaRPr lang="zh-TW" altLang="en-US" sz="4400" b="1" dirty="0">
              <a:solidFill>
                <a:srgbClr val="0000FF"/>
              </a:solidFill>
              <a:latin typeface="標楷體" pitchFamily="65" charset="-120"/>
              <a:ea typeface="標楷體" pitchFamily="65" charset="-120"/>
            </a:endParaRPr>
          </a:p>
        </p:txBody>
      </p:sp>
      <p:sp>
        <p:nvSpPr>
          <p:cNvPr id="92163" name="內容版面配置區 2"/>
          <p:cNvSpPr>
            <a:spLocks noGrp="1"/>
          </p:cNvSpPr>
          <p:nvPr>
            <p:ph sz="quarter" idx="1"/>
          </p:nvPr>
        </p:nvSpPr>
        <p:spPr>
          <a:xfrm>
            <a:off x="642938" y="1447800"/>
            <a:ext cx="8043862" cy="4572000"/>
          </a:xfrm>
        </p:spPr>
        <p:txBody>
          <a:bodyPr/>
          <a:lstStyle/>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透過各機關</a:t>
            </a:r>
            <a:r>
              <a:rPr lang="en-US" altLang="zh-TW" sz="3200" smtClean="0">
                <a:latin typeface="標楷體" panose="03000509000000000000" pitchFamily="65" charset="-120"/>
                <a:ea typeface="標楷體" panose="03000509000000000000" pitchFamily="65" charset="-120"/>
              </a:rPr>
              <a:t>(</a:t>
            </a:r>
            <a:r>
              <a:rPr lang="zh-TW" altLang="en-US" sz="3200" smtClean="0">
                <a:latin typeface="標楷體" panose="03000509000000000000" pitchFamily="65" charset="-120"/>
                <a:ea typeface="標楷體" panose="03000509000000000000" pitchFamily="65" charset="-120"/>
              </a:rPr>
              <a:t>學校</a:t>
            </a:r>
            <a:r>
              <a:rPr lang="en-US" altLang="zh-TW" sz="3200" smtClean="0">
                <a:latin typeface="標楷體" panose="03000509000000000000" pitchFamily="65" charset="-120"/>
                <a:ea typeface="標楷體" panose="03000509000000000000" pitchFamily="65" charset="-120"/>
              </a:rPr>
              <a:t>)</a:t>
            </a:r>
            <a:r>
              <a:rPr lang="zh-TW" altLang="en-US" sz="3200" smtClean="0">
                <a:latin typeface="標楷體" panose="03000509000000000000" pitchFamily="65" charset="-120"/>
                <a:ea typeface="標楷體" panose="03000509000000000000" pitchFamily="65" charset="-120"/>
              </a:rPr>
              <a:t>廣為宣導災防應變措施</a:t>
            </a:r>
          </a:p>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舉辦停止上班及上課作業講習</a:t>
            </a:r>
          </a:p>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各通報權責機關於颱風來襲前，透過傳播機構宣導災防應變措施</a:t>
            </a:r>
          </a:p>
          <a:p>
            <a:pPr eaLnBrk="1" hangingPunct="1">
              <a:spcAft>
                <a:spcPts val="600"/>
              </a:spcAft>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各通報權責機關人事主管應於汛期前，向各該直轄市或縣</a:t>
            </a:r>
            <a:r>
              <a:rPr lang="en-US" altLang="zh-TW" sz="3200" smtClean="0">
                <a:latin typeface="標楷體" panose="03000509000000000000" pitchFamily="65" charset="-120"/>
                <a:ea typeface="標楷體" panose="03000509000000000000" pitchFamily="65" charset="-120"/>
              </a:rPr>
              <a:t>(</a:t>
            </a:r>
            <a:r>
              <a:rPr lang="zh-TW" altLang="en-US" sz="3200" smtClean="0">
                <a:latin typeface="標楷體" panose="03000509000000000000" pitchFamily="65" charset="-120"/>
                <a:ea typeface="標楷體" panose="03000509000000000000" pitchFamily="65" charset="-120"/>
              </a:rPr>
              <a:t>市</a:t>
            </a:r>
            <a:r>
              <a:rPr lang="en-US" altLang="zh-TW" sz="3200" smtClean="0">
                <a:latin typeface="標楷體" panose="03000509000000000000" pitchFamily="65" charset="-120"/>
                <a:ea typeface="標楷體" panose="03000509000000000000" pitchFamily="65" charset="-120"/>
              </a:rPr>
              <a:t>)</a:t>
            </a:r>
            <a:r>
              <a:rPr lang="zh-TW" altLang="en-US" sz="3200" smtClean="0">
                <a:latin typeface="標楷體" panose="03000509000000000000" pitchFamily="65" charset="-120"/>
                <a:ea typeface="標楷體" panose="03000509000000000000" pitchFamily="65" charset="-120"/>
              </a:rPr>
              <a:t>首長提報相關規定及準備措施。</a:t>
            </a:r>
          </a:p>
          <a:p>
            <a:pPr eaLnBrk="1" hangingPunct="1"/>
            <a:endParaRPr lang="zh-TW" altLang="en-US" smtClean="0"/>
          </a:p>
        </p:txBody>
      </p:sp>
      <p:pic>
        <p:nvPicPr>
          <p:cNvPr id="92164" name="圖片 3" descr="線.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5357813"/>
            <a:ext cx="29829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400" b="1" smtClean="0">
                <a:solidFill>
                  <a:srgbClr val="0000FF"/>
                </a:solidFill>
                <a:latin typeface="標楷體" pitchFamily="65" charset="-120"/>
                <a:ea typeface="標楷體" pitchFamily="65" charset="-120"/>
              </a:rPr>
              <a:t>九、市府執行</a:t>
            </a:r>
            <a:r>
              <a:rPr lang="zh-TW" altLang="en-US" sz="4400" b="1" dirty="0" smtClean="0">
                <a:solidFill>
                  <a:srgbClr val="0000FF"/>
                </a:solidFill>
                <a:latin typeface="標楷體" pitchFamily="65" charset="-120"/>
                <a:ea typeface="標楷體" pitchFamily="65" charset="-120"/>
              </a:rPr>
              <a:t>時應注意之事項</a:t>
            </a:r>
            <a:endParaRPr lang="zh-TW" altLang="en-US" sz="4400" b="1" dirty="0">
              <a:solidFill>
                <a:srgbClr val="0000FF"/>
              </a:solidFill>
              <a:latin typeface="標楷體" pitchFamily="65" charset="-120"/>
              <a:ea typeface="標楷體" pitchFamily="65" charset="-120"/>
            </a:endParaRPr>
          </a:p>
        </p:txBody>
      </p:sp>
      <p:sp>
        <p:nvSpPr>
          <p:cNvPr id="93187" name="內容版面配置區 2"/>
          <p:cNvSpPr>
            <a:spLocks noGrp="1"/>
          </p:cNvSpPr>
          <p:nvPr>
            <p:ph sz="quarter" idx="1"/>
          </p:nvPr>
        </p:nvSpPr>
        <p:spPr>
          <a:xfrm>
            <a:off x="457200" y="1600200"/>
            <a:ext cx="7467600" cy="4873625"/>
          </a:xfrm>
        </p:spPr>
        <p:txBody>
          <a:bodyPr/>
          <a:lstStyle/>
          <a:p>
            <a:pPr eaLnBrk="1" hangingPunct="1">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停班停課訊息應於發布後隨時公告市府及人事行政總處相關網頁</a:t>
            </a:r>
          </a:p>
          <a:p>
            <a:pPr eaLnBrk="1" hangingPunct="1">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鄰近縣市決定前宜協調聯繫，以作成一致性決定，並避免發布時間落差太大</a:t>
            </a:r>
            <a:endParaRPr lang="en-US" altLang="zh-TW" sz="32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停止上班之出勤宜從寬處理</a:t>
            </a:r>
          </a:p>
          <a:p>
            <a:pPr eaLnBrk="1" hangingPunct="1">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假日仍應照常通報</a:t>
            </a:r>
          </a:p>
          <a:p>
            <a:pPr eaLnBrk="1" hangingPunct="1">
              <a:buFont typeface="Wingdings" panose="05000000000000000000" pitchFamily="2" charset="2"/>
              <a:buChar char="u"/>
            </a:pPr>
            <a:r>
              <a:rPr lang="zh-TW" altLang="en-US" sz="3200" smtClean="0">
                <a:latin typeface="標楷體" panose="03000509000000000000" pitchFamily="65" charset="-120"/>
                <a:ea typeface="標楷體" panose="03000509000000000000" pitchFamily="65" charset="-120"/>
              </a:rPr>
              <a:t>非通案性停止上班及上課採彈性作法</a:t>
            </a:r>
            <a:endParaRPr lang="en-US" altLang="zh-TW" sz="3200" smtClean="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endParaRPr lang="zh-TW" altLang="en-US" smtClean="0">
              <a:latin typeface="標楷體" panose="03000509000000000000" pitchFamily="65" charset="-120"/>
            </a:endParaRPr>
          </a:p>
          <a:p>
            <a:pPr eaLnBrk="1" hangingPunct="1">
              <a:buFont typeface="Wingdings" panose="05000000000000000000" pitchFamily="2" charset="2"/>
              <a:buNone/>
            </a:pPr>
            <a:endParaRPr lang="zh-TW" altLang="en-US" smtClean="0"/>
          </a:p>
        </p:txBody>
      </p:sp>
      <p:pic>
        <p:nvPicPr>
          <p:cNvPr id="93188" name="圖片 3" descr="花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5341938"/>
            <a:ext cx="18573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6000" dirty="0" smtClean="0">
                <a:latin typeface="標楷體" panose="03000509000000000000" pitchFamily="65" charset="-120"/>
                <a:ea typeface="標楷體" panose="03000509000000000000" pitchFamily="65" charset="-120"/>
              </a:rPr>
              <a:t>EAP</a:t>
            </a:r>
            <a:r>
              <a:rPr lang="zh-TW" altLang="en-US" sz="6000" dirty="0" smtClean="0">
                <a:latin typeface="標楷體" panose="03000509000000000000" pitchFamily="65" charset="-120"/>
                <a:ea typeface="標楷體" panose="03000509000000000000" pitchFamily="65" charset="-120"/>
              </a:rPr>
              <a:t>員工協助方案</a:t>
            </a:r>
            <a:endParaRPr lang="zh-TW" altLang="en-US" sz="6000" dirty="0">
              <a:latin typeface="標楷體" panose="03000509000000000000" pitchFamily="65" charset="-120"/>
              <a:ea typeface="標楷體" panose="03000509000000000000" pitchFamily="65" charset="-120"/>
            </a:endParaRPr>
          </a:p>
        </p:txBody>
      </p:sp>
      <p:pic>
        <p:nvPicPr>
          <p:cNvPr id="94211" name="內容版面配置區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600200"/>
            <a:ext cx="6624637" cy="4873625"/>
          </a:xfrm>
        </p:spPr>
      </p:pic>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6000" dirty="0" smtClean="0">
                <a:latin typeface="標楷體" panose="03000509000000000000" pitchFamily="65" charset="-120"/>
                <a:ea typeface="標楷體" panose="03000509000000000000" pitchFamily="65" charset="-120"/>
              </a:rPr>
              <a:t>EAP</a:t>
            </a:r>
            <a:r>
              <a:rPr lang="zh-TW" altLang="en-US" sz="6000" dirty="0" smtClean="0">
                <a:latin typeface="標楷體" panose="03000509000000000000" pitchFamily="65" charset="-120"/>
                <a:ea typeface="標楷體" panose="03000509000000000000" pitchFamily="65" charset="-120"/>
              </a:rPr>
              <a:t>員工協助方案</a:t>
            </a:r>
            <a:endParaRPr lang="zh-TW" altLang="en-US" sz="6000" dirty="0"/>
          </a:p>
        </p:txBody>
      </p:sp>
      <p:sp>
        <p:nvSpPr>
          <p:cNvPr id="95235" name="內容版面配置區 2"/>
          <p:cNvSpPr>
            <a:spLocks noGrp="1"/>
          </p:cNvSpPr>
          <p:nvPr>
            <p:ph sz="quarter" idx="1"/>
          </p:nvPr>
        </p:nvSpPr>
        <p:spPr>
          <a:xfrm>
            <a:off x="457200" y="1600200"/>
            <a:ext cx="7467600" cy="4873625"/>
          </a:xfrm>
        </p:spPr>
        <p:txBody>
          <a:bodyPr/>
          <a:lstStyle/>
          <a:p>
            <a:r>
              <a:rPr lang="zh-TW" altLang="en-US" smtClean="0"/>
              <a:t>貼心提醒</a:t>
            </a:r>
            <a:r>
              <a:rPr lang="en-US" altLang="zh-TW" smtClean="0"/>
              <a:t>:</a:t>
            </a:r>
          </a:p>
          <a:p>
            <a:r>
              <a:rPr lang="zh-TW" altLang="en-US" smtClean="0"/>
              <a:t>如果您有工作職場、法律、理財或心理健康問題，歡迎找貴機關內人事單位洽詢本府</a:t>
            </a:r>
            <a:r>
              <a:rPr lang="en-US" altLang="zh-TW" smtClean="0"/>
              <a:t>EAP</a:t>
            </a:r>
            <a:r>
              <a:rPr lang="zh-TW" altLang="en-US" smtClean="0"/>
              <a:t>員工協助方案或撥打專線</a:t>
            </a:r>
            <a:r>
              <a:rPr lang="en-US" altLang="zh-TW" smtClean="0"/>
              <a:t>06-2982492 </a:t>
            </a:r>
          </a:p>
          <a:p>
            <a:endParaRPr lang="en-US" altLang="zh-TW" smtClean="0"/>
          </a:p>
          <a:p>
            <a:r>
              <a:rPr lang="zh-TW" altLang="en-US" smtClean="0"/>
              <a:t>您的大小事，我當一回事！ </a:t>
            </a:r>
          </a:p>
          <a:p>
            <a:r>
              <a:rPr lang="zh-TW" altLang="en-US" smtClean="0"/>
              <a:t>臺南市政府人事處</a:t>
            </a:r>
            <a:r>
              <a:rPr lang="en-US" altLang="zh-TW" smtClean="0"/>
              <a:t>EAP</a:t>
            </a:r>
            <a:r>
              <a:rPr lang="zh-TW" altLang="en-US" smtClean="0"/>
              <a:t>員工協助關心您</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圖: 結束點 19"/>
          <p:cNvSpPr/>
          <p:nvPr/>
        </p:nvSpPr>
        <p:spPr>
          <a:xfrm>
            <a:off x="3779912" y="4725144"/>
            <a:ext cx="4104456" cy="1080120"/>
          </a:xfrm>
          <a:prstGeom prst="flowChartTerminator">
            <a:avLst/>
          </a:prstGeom>
          <a:gradFill flip="none" rotWithShape="1">
            <a:gsLst>
              <a:gs pos="0">
                <a:schemeClr val="tx2">
                  <a:lumMod val="20000"/>
                  <a:lumOff val="80000"/>
                </a:schemeClr>
              </a:gs>
              <a:gs pos="50000">
                <a:srgbClr val="FFFFFF"/>
              </a:gs>
              <a:gs pos="100000">
                <a:srgbClr val="FFFFCC"/>
              </a:gs>
            </a:gsLst>
            <a:path path="circle">
              <a:fillToRect l="100000" t="100000"/>
            </a:path>
            <a:tileRect r="-100000" b="-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29701" name="群組 17"/>
          <p:cNvGrpSpPr>
            <a:grpSpLocks/>
          </p:cNvGrpSpPr>
          <p:nvPr/>
        </p:nvGrpSpPr>
        <p:grpSpPr bwMode="auto">
          <a:xfrm>
            <a:off x="714375" y="1484313"/>
            <a:ext cx="5945188" cy="1933575"/>
            <a:chOff x="1907704" y="1340768"/>
            <a:chExt cx="4752528" cy="1080120"/>
          </a:xfrm>
        </p:grpSpPr>
        <p:sp>
          <p:nvSpPr>
            <p:cNvPr id="18" name="圓角矩形 17"/>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19" name="圓角矩形 18"/>
            <p:cNvSpPr>
              <a:spLocks noChangeArrowheads="1"/>
            </p:cNvSpPr>
            <p:nvPr/>
          </p:nvSpPr>
          <p:spPr bwMode="auto">
            <a:xfrm>
              <a:off x="2137399" y="1385108"/>
              <a:ext cx="4319787" cy="1008289"/>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4" name="投影片編號版面配置區 5"/>
          <p:cNvSpPr>
            <a:spLocks noGrp="1"/>
          </p:cNvSpPr>
          <p:nvPr>
            <p:ph type="sldNum" sz="quarter" idx="12"/>
          </p:nvPr>
        </p:nvSpPr>
        <p:spPr>
          <a:xfrm>
            <a:off x="6575425"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A9577F1E-2E56-47A8-8CA6-9C6DA2B3F823}"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7</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9220" name="內容版面配置區 2"/>
          <p:cNvSpPr txBox="1">
            <a:spLocks/>
          </p:cNvSpPr>
          <p:nvPr/>
        </p:nvSpPr>
        <p:spPr bwMode="auto">
          <a:xfrm>
            <a:off x="979488" y="1741488"/>
            <a:ext cx="531971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zh-TW" altLang="en-US" sz="2800" b="1" dirty="0" smtClean="0">
                <a:effectLst>
                  <a:outerShdw blurRad="38100" dist="38100" dir="2700000" algn="tl">
                    <a:srgbClr val="C0C0C0"/>
                  </a:outerShdw>
                </a:effectLst>
                <a:latin typeface="標楷體" pitchFamily="65" charset="-120"/>
                <a:ea typeface="標楷體" pitchFamily="65" charset="-120"/>
              </a:rPr>
              <a:t>辦理請託關說登錄與查察作業，因而查獲貪瀆不法案件，著有績效，且有具體事證。</a:t>
            </a:r>
          </a:p>
        </p:txBody>
      </p:sp>
      <p:sp>
        <p:nvSpPr>
          <p:cNvPr id="17" name="矩形 16"/>
          <p:cNvSpPr/>
          <p:nvPr/>
        </p:nvSpPr>
        <p:spPr>
          <a:xfrm>
            <a:off x="4471988" y="5018088"/>
            <a:ext cx="2786062" cy="523875"/>
          </a:xfrm>
          <a:prstGeom prst="rect">
            <a:avLst/>
          </a:prstGeom>
          <a:noFill/>
        </p:spPr>
        <p:txBody>
          <a:bodyPr>
            <a:spAutoFit/>
          </a:bodyPr>
          <a:lstStyle/>
          <a:p>
            <a:pPr algn="ctr" eaLnBrk="1" fontAlgn="auto" hangingPunct="1">
              <a:spcBef>
                <a:spcPts val="0"/>
              </a:spcBef>
              <a:spcAft>
                <a:spcPts val="0"/>
              </a:spcAft>
              <a:defRPr/>
            </a:pPr>
            <a:r>
              <a:rPr kumimoji="0" lang="zh-TW" altLang="en-US" sz="2800" b="1" dirty="0">
                <a:ln w="18415" cmpd="sng">
                  <a:noFill/>
                  <a:prstDash val="solid"/>
                </a:ln>
                <a:solidFill>
                  <a:srgbClr val="FFFF00"/>
                </a:solidFill>
                <a:effectLst>
                  <a:glow rad="101600">
                    <a:schemeClr val="accent2">
                      <a:lumMod val="75000"/>
                      <a:alpha val="60000"/>
                    </a:schemeClr>
                  </a:glow>
                  <a:outerShdw blurRad="50800" dist="38100" dir="10800000" algn="r" rotWithShape="0">
                    <a:prstClr val="black">
                      <a:alpha val="40000"/>
                    </a:prstClr>
                  </a:outerShdw>
                </a:effectLst>
                <a:latin typeface="微軟正黑體" pitchFamily="34" charset="-120"/>
                <a:ea typeface="微軟正黑體" pitchFamily="34" charset="-120"/>
              </a:rPr>
              <a:t>記功一次至二次</a:t>
            </a:r>
          </a:p>
        </p:txBody>
      </p:sp>
      <p:sp>
        <p:nvSpPr>
          <p:cNvPr id="21" name="弧形向右箭號 20"/>
          <p:cNvSpPr/>
          <p:nvPr/>
        </p:nvSpPr>
        <p:spPr>
          <a:xfrm>
            <a:off x="4643438" y="3452813"/>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22" name="圓角矩形 21"/>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23" name="矩形 22"/>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wrap="square" lIns="91440" tIns="45720" rIns="91440" bIns="45720" numCol="1" anchorCtr="0" compatLnSpc="1">
            <a:prstTxWarp prst="textNoShape">
              <a:avLst/>
            </a:prstTxWarp>
          </a:bodyPr>
          <a:lstStyle/>
          <a:p>
            <a:r>
              <a:rPr lang="zh-TW" altLang="en-US" cap="none" smtClean="0">
                <a:ea typeface="標楷體" panose="03000509000000000000" pitchFamily="65" charset="-120"/>
              </a:rPr>
              <a:t>臺南市政府暨所屬機關學校員工協助方案服務資源一覽表</a:t>
            </a:r>
            <a:r>
              <a:rPr lang="zh-TW" altLang="en-US" cap="none" smtClean="0"/>
              <a:t> </a:t>
            </a:r>
          </a:p>
        </p:txBody>
      </p:sp>
      <p:sp>
        <p:nvSpPr>
          <p:cNvPr id="96259" name="內容版面配置區 2"/>
          <p:cNvSpPr>
            <a:spLocks noGrp="1"/>
          </p:cNvSpPr>
          <p:nvPr>
            <p:ph sz="quarter" idx="1"/>
          </p:nvPr>
        </p:nvSpPr>
        <p:spPr>
          <a:xfrm>
            <a:off x="457200" y="1600200"/>
            <a:ext cx="7467600" cy="4873625"/>
          </a:xfrm>
        </p:spPr>
        <p:txBody>
          <a:bodyPr/>
          <a:lstStyle/>
          <a:p>
            <a:r>
              <a:rPr lang="zh-TW" altLang="en-US" sz="1000" smtClean="0">
                <a:latin typeface="標楷體" panose="03000509000000000000" pitchFamily="65" charset="-120"/>
                <a:ea typeface="標楷體" panose="03000509000000000000" pitchFamily="65" charset="-120"/>
              </a:rPr>
              <a:t>諮 詢 項目 服務內容 提供服務機關（單位）及諮詢專線 </a:t>
            </a:r>
            <a:r>
              <a:rPr lang="zh-TW" altLang="en-US" sz="1000" b="1" smtClean="0">
                <a:latin typeface="標楷體" panose="03000509000000000000" pitchFamily="65" charset="-120"/>
                <a:ea typeface="標楷體" panose="03000509000000000000" pitchFamily="65" charset="-120"/>
              </a:rPr>
              <a:t>心 理 諮 詢</a:t>
            </a:r>
            <a:r>
              <a:rPr lang="zh-TW" altLang="en-US" sz="1000" smtClean="0">
                <a:latin typeface="標楷體" panose="03000509000000000000" pitchFamily="65" charset="-120"/>
                <a:ea typeface="標楷體" panose="03000509000000000000" pitchFamily="65" charset="-120"/>
              </a:rPr>
              <a:t> 包括壓力調適、人際 關係、情緒管理、生 涯各階段重大危機之 因應與管理等心理諮 詢服務 一、員工關懷專線：</a:t>
            </a:r>
            <a:r>
              <a:rPr lang="en-US" altLang="zh-TW" sz="1000" smtClean="0">
                <a:latin typeface="標楷體" panose="03000509000000000000" pitchFamily="65" charset="-120"/>
                <a:ea typeface="標楷體" panose="03000509000000000000" pitchFamily="65" charset="-120"/>
              </a:rPr>
              <a:t>06-2982492 </a:t>
            </a:r>
            <a:r>
              <a:rPr lang="zh-TW" altLang="en-US" sz="1000" smtClean="0">
                <a:latin typeface="標楷體" panose="03000509000000000000" pitchFamily="65" charset="-120"/>
                <a:ea typeface="標楷體" panose="03000509000000000000" pitchFamily="65" charset="-120"/>
              </a:rPr>
              <a:t>二、</a:t>
            </a:r>
            <a:r>
              <a:rPr lang="en-US" altLang="zh-TW" sz="1000" smtClean="0">
                <a:latin typeface="標楷體" panose="03000509000000000000" pitchFamily="65" charset="-120"/>
                <a:ea typeface="標楷體" panose="03000509000000000000" pitchFamily="65" charset="-120"/>
              </a:rPr>
              <a:t>24 </a:t>
            </a:r>
            <a:r>
              <a:rPr lang="zh-TW" altLang="en-US" sz="1000" smtClean="0">
                <a:latin typeface="標楷體" panose="03000509000000000000" pitchFamily="65" charset="-120"/>
                <a:ea typeface="標楷體" panose="03000509000000000000" pitchFamily="65" charset="-120"/>
              </a:rPr>
              <a:t>小時免費安心專線：</a:t>
            </a:r>
            <a:r>
              <a:rPr lang="en-US" altLang="zh-TW" sz="1000" smtClean="0">
                <a:latin typeface="標楷體" panose="03000509000000000000" pitchFamily="65" charset="-120"/>
                <a:ea typeface="標楷體" panose="03000509000000000000" pitchFamily="65" charset="-120"/>
              </a:rPr>
              <a:t>0800-788-995(</a:t>
            </a:r>
            <a:r>
              <a:rPr lang="zh-TW" altLang="en-US" sz="1000" smtClean="0">
                <a:latin typeface="標楷體" panose="03000509000000000000" pitchFamily="65" charset="-120"/>
                <a:ea typeface="標楷體" panose="03000509000000000000" pitchFamily="65" charset="-120"/>
              </a:rPr>
              <a:t>請幫幫 救救我</a:t>
            </a:r>
            <a:r>
              <a:rPr lang="en-US" altLang="zh-TW" sz="1000" smtClean="0">
                <a:latin typeface="標楷體" panose="03000509000000000000" pitchFamily="65" charset="-120"/>
                <a:ea typeface="標楷體" panose="03000509000000000000" pitchFamily="65" charset="-120"/>
              </a:rPr>
              <a:t>) </a:t>
            </a:r>
            <a:r>
              <a:rPr lang="zh-TW" altLang="en-US" sz="1000" smtClean="0">
                <a:latin typeface="標楷體" panose="03000509000000000000" pitchFamily="65" charset="-120"/>
                <a:ea typeface="標楷體" panose="03000509000000000000" pitchFamily="65" charset="-120"/>
              </a:rPr>
              <a:t>三、衛生局免費心理諮商預約專線： 東興辦公室 </a:t>
            </a:r>
            <a:r>
              <a:rPr lang="en-US" altLang="zh-TW" sz="1000" smtClean="0">
                <a:latin typeface="標楷體" panose="03000509000000000000" pitchFamily="65" charset="-120"/>
                <a:ea typeface="標楷體" panose="03000509000000000000" pitchFamily="65" charset="-120"/>
              </a:rPr>
              <a:t>06-6377232</a:t>
            </a:r>
            <a:r>
              <a:rPr lang="zh-TW" altLang="en-US" sz="1000" smtClean="0">
                <a:latin typeface="標楷體" panose="03000509000000000000" pitchFamily="65" charset="-120"/>
                <a:ea typeface="標楷體" panose="03000509000000000000" pitchFamily="65" charset="-120"/>
              </a:rPr>
              <a:t>；林森辦公室 </a:t>
            </a:r>
            <a:r>
              <a:rPr lang="en-US" altLang="zh-TW" sz="1000" smtClean="0">
                <a:latin typeface="標楷體" panose="03000509000000000000" pitchFamily="65" charset="-120"/>
                <a:ea typeface="標楷體" panose="03000509000000000000" pitchFamily="65" charset="-120"/>
              </a:rPr>
              <a:t>06-3352982</a:t>
            </a:r>
            <a:r>
              <a:rPr lang="zh-TW" altLang="en-US" sz="1000" smtClean="0">
                <a:latin typeface="標楷體" panose="03000509000000000000" pitchFamily="65" charset="-120"/>
                <a:ea typeface="標楷體" panose="03000509000000000000" pitchFamily="65" charset="-120"/>
              </a:rPr>
              <a:t>，服務時段及地址如附表一 四、提供員工諮商協談室 五、生命線：</a:t>
            </a:r>
            <a:r>
              <a:rPr lang="en-US" altLang="zh-TW" sz="1000" smtClean="0">
                <a:latin typeface="標楷體" panose="03000509000000000000" pitchFamily="65" charset="-120"/>
                <a:ea typeface="標楷體" panose="03000509000000000000" pitchFamily="65" charset="-120"/>
              </a:rPr>
              <a:t>1995 </a:t>
            </a:r>
            <a:r>
              <a:rPr lang="zh-TW" altLang="en-US" sz="1000" smtClean="0">
                <a:latin typeface="標楷體" panose="03000509000000000000" pitchFamily="65" charset="-120"/>
                <a:ea typeface="標楷體" panose="03000509000000000000" pitchFamily="65" charset="-120"/>
              </a:rPr>
              <a:t>六、張老師：</a:t>
            </a:r>
            <a:r>
              <a:rPr lang="en-US" altLang="zh-TW" sz="1000" smtClean="0">
                <a:latin typeface="標楷體" panose="03000509000000000000" pitchFamily="65" charset="-120"/>
                <a:ea typeface="標楷體" panose="03000509000000000000" pitchFamily="65" charset="-120"/>
              </a:rPr>
              <a:t>1980 </a:t>
            </a:r>
            <a:r>
              <a:rPr lang="zh-TW" altLang="en-US" sz="1000" smtClean="0">
                <a:latin typeface="標楷體" panose="03000509000000000000" pitchFamily="65" charset="-120"/>
                <a:ea typeface="標楷體" panose="03000509000000000000" pitchFamily="65" charset="-120"/>
              </a:rPr>
              <a:t>七、臺南市憂鬱症關懷協會：</a:t>
            </a:r>
            <a:r>
              <a:rPr lang="en-US" altLang="zh-TW" sz="1000" smtClean="0">
                <a:latin typeface="標楷體" panose="03000509000000000000" pitchFamily="65" charset="-120"/>
                <a:ea typeface="標楷體" panose="03000509000000000000" pitchFamily="65" charset="-120"/>
              </a:rPr>
              <a:t>06-2983000 </a:t>
            </a:r>
            <a:r>
              <a:rPr lang="zh-TW" altLang="en-US" sz="1000" smtClean="0">
                <a:latin typeface="標楷體" panose="03000509000000000000" pitchFamily="65" charset="-120"/>
                <a:ea typeface="標楷體" panose="03000509000000000000" pitchFamily="65" charset="-120"/>
              </a:rPr>
              <a:t>八、臺南市社區心理衛生中心：</a:t>
            </a:r>
            <a:r>
              <a:rPr lang="en-US" altLang="zh-TW" sz="1000" smtClean="0">
                <a:latin typeface="標楷體" panose="03000509000000000000" pitchFamily="65" charset="-120"/>
                <a:ea typeface="標楷體" panose="03000509000000000000" pitchFamily="65" charset="-120"/>
              </a:rPr>
              <a:t>06-3352982</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6377232 </a:t>
            </a:r>
            <a:r>
              <a:rPr lang="zh-TW" altLang="en-US" sz="1000" smtClean="0">
                <a:latin typeface="標楷體" panose="03000509000000000000" pitchFamily="65" charset="-120"/>
                <a:ea typeface="標楷體" panose="03000509000000000000" pitchFamily="65" charset="-120"/>
              </a:rPr>
              <a:t>九、台南市臨床心理師公會：</a:t>
            </a:r>
            <a:r>
              <a:rPr lang="en-US" altLang="zh-TW" sz="1000" smtClean="0">
                <a:latin typeface="標楷體" panose="03000509000000000000" pitchFamily="65" charset="-120"/>
                <a:ea typeface="標楷體" panose="03000509000000000000" pitchFamily="65" charset="-120"/>
              </a:rPr>
              <a:t>06-5902336</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0922543909</a:t>
            </a:r>
            <a:r>
              <a:rPr lang="zh-TW" altLang="en-US" sz="1000" smtClean="0">
                <a:latin typeface="標楷體" panose="03000509000000000000" pitchFamily="65" charset="-120"/>
                <a:ea typeface="標楷體" panose="03000509000000000000" pitchFamily="65" charset="-120"/>
              </a:rPr>
              <a:t>、 </a:t>
            </a:r>
            <a:r>
              <a:rPr lang="en-US" altLang="zh-TW" sz="1000" smtClean="0">
                <a:latin typeface="標楷體" panose="03000509000000000000" pitchFamily="65" charset="-120"/>
                <a:ea typeface="標楷體" panose="03000509000000000000" pitchFamily="65" charset="-120"/>
              </a:rPr>
              <a:t>http://www.tncp.org/ </a:t>
            </a:r>
            <a:r>
              <a:rPr lang="zh-TW" altLang="en-US" sz="1000" smtClean="0">
                <a:latin typeface="標楷體" panose="03000509000000000000" pitchFamily="65" charset="-120"/>
                <a:ea typeface="標楷體" panose="03000509000000000000" pitchFamily="65" charset="-120"/>
              </a:rPr>
              <a:t>十、台南市諮商心理師公會：</a:t>
            </a:r>
            <a:r>
              <a:rPr lang="en-US" altLang="zh-TW" sz="1000" smtClean="0">
                <a:latin typeface="標楷體" panose="03000509000000000000" pitchFamily="65" charset="-120"/>
                <a:ea typeface="標楷體" panose="03000509000000000000" pitchFamily="65" charset="-120"/>
              </a:rPr>
              <a:t>0972-374030 </a:t>
            </a:r>
            <a:r>
              <a:rPr lang="zh-TW" altLang="en-US" sz="1000" smtClean="0">
                <a:latin typeface="標楷體" panose="03000509000000000000" pitchFamily="65" charset="-120"/>
                <a:ea typeface="標楷體" panose="03000509000000000000" pitchFamily="65" charset="-120"/>
              </a:rPr>
              <a:t>十一、行政院人事行政總處員工協助方案專區 </a:t>
            </a:r>
            <a:r>
              <a:rPr lang="en-US" altLang="zh-TW" sz="1000" smtClean="0">
                <a:latin typeface="標楷體" panose="03000509000000000000" pitchFamily="65" charset="-120"/>
                <a:ea typeface="標楷體" panose="03000509000000000000" pitchFamily="65" charset="-120"/>
              </a:rPr>
              <a:t>http://www.dgpa.gov.tw/lp.asp?ctNode=963&amp;CtUnit=457&amp;BaseDSD=7&amp;mp=24 </a:t>
            </a:r>
            <a:r>
              <a:rPr lang="zh-TW" altLang="en-US" sz="1000" b="1" smtClean="0">
                <a:latin typeface="標楷體" panose="03000509000000000000" pitchFamily="65" charset="-120"/>
                <a:ea typeface="標楷體" panose="03000509000000000000" pitchFamily="65" charset="-120"/>
              </a:rPr>
              <a:t>法 律 諮 詢</a:t>
            </a:r>
            <a:r>
              <a:rPr lang="zh-TW" altLang="en-US" sz="1000" smtClean="0">
                <a:latin typeface="標楷體" panose="03000509000000000000" pitchFamily="65" charset="-120"/>
                <a:ea typeface="標楷體" panose="03000509000000000000" pitchFamily="65" charset="-120"/>
              </a:rPr>
              <a:t> 包 括 買 賣 房 屋 或 汽 （機）車糾紛、購屋 或租屋契約、民刑法 解釋、民刑事訴訟程 序等法律問題諮詢服 務 一、消費者服務中心：</a:t>
            </a:r>
            <a:r>
              <a:rPr lang="en-US" altLang="zh-TW" sz="1000" smtClean="0">
                <a:latin typeface="標楷體" panose="03000509000000000000" pitchFamily="65" charset="-120"/>
                <a:ea typeface="標楷體" panose="03000509000000000000" pitchFamily="65" charset="-120"/>
              </a:rPr>
              <a:t>1950</a:t>
            </a:r>
            <a:r>
              <a:rPr lang="zh-TW" altLang="en-US" sz="1000" smtClean="0">
                <a:latin typeface="標楷體" panose="03000509000000000000" pitchFamily="65" charset="-120"/>
                <a:ea typeface="標楷體" panose="03000509000000000000" pitchFamily="65" charset="-120"/>
              </a:rPr>
              <a:t>（每週一至週五上午 </a:t>
            </a:r>
            <a:r>
              <a:rPr lang="en-US" altLang="zh-TW" sz="1000" smtClean="0">
                <a:latin typeface="標楷體" panose="03000509000000000000" pitchFamily="65" charset="-120"/>
                <a:ea typeface="標楷體" panose="03000509000000000000" pitchFamily="65" charset="-120"/>
              </a:rPr>
              <a:t>8:30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12:00</a:t>
            </a:r>
            <a:r>
              <a:rPr lang="zh-TW" altLang="en-US" sz="1000" smtClean="0">
                <a:latin typeface="標楷體" panose="03000509000000000000" pitchFamily="65" charset="-120"/>
                <a:ea typeface="標楷體" panose="03000509000000000000" pitchFamily="65" charset="-120"/>
              </a:rPr>
              <a:t>；下午 </a:t>
            </a:r>
            <a:r>
              <a:rPr lang="en-US" altLang="zh-TW" sz="1000" smtClean="0">
                <a:latin typeface="標楷體" panose="03000509000000000000" pitchFamily="65" charset="-120"/>
                <a:ea typeface="標楷體" panose="03000509000000000000" pitchFamily="65" charset="-120"/>
              </a:rPr>
              <a:t>1:30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5:30</a:t>
            </a:r>
            <a:r>
              <a:rPr lang="zh-TW" altLang="en-US" sz="1000" smtClean="0">
                <a:latin typeface="標楷體" panose="03000509000000000000" pitchFamily="65" charset="-120"/>
                <a:ea typeface="標楷體" panose="03000509000000000000" pitchFamily="65" charset="-120"/>
              </a:rPr>
              <a:t>） 二、法律諮詢服務：永華市政中心一樓市民服務中心（每週一至週五上午 </a:t>
            </a:r>
            <a:r>
              <a:rPr lang="en-US" altLang="zh-TW" sz="1000" smtClean="0">
                <a:latin typeface="標楷體" panose="03000509000000000000" pitchFamily="65" charset="-120"/>
                <a:ea typeface="標楷體" panose="03000509000000000000" pitchFamily="65" charset="-120"/>
              </a:rPr>
              <a:t>9:00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11:00</a:t>
            </a:r>
            <a:r>
              <a:rPr lang="zh-TW" altLang="en-US" sz="1000" smtClean="0">
                <a:latin typeface="標楷體" panose="03000509000000000000" pitchFamily="65" charset="-120"/>
                <a:ea typeface="標楷體" panose="03000509000000000000" pitchFamily="65" charset="-120"/>
              </a:rPr>
              <a:t>）、民治市政中心行政大樓右後方法律諮詢室（每週三、六上午 </a:t>
            </a:r>
            <a:r>
              <a:rPr lang="en-US" altLang="zh-TW" sz="1000" smtClean="0">
                <a:latin typeface="標楷體" panose="03000509000000000000" pitchFamily="65" charset="-120"/>
                <a:ea typeface="標楷體" panose="03000509000000000000" pitchFamily="65" charset="-120"/>
              </a:rPr>
              <a:t>9:30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11:30</a:t>
            </a:r>
            <a:r>
              <a:rPr lang="zh-TW" altLang="en-US" sz="1000" smtClean="0">
                <a:latin typeface="標楷體" panose="03000509000000000000" pitchFamily="65" charset="-120"/>
                <a:ea typeface="標楷體" panose="03000509000000000000" pitchFamily="65" charset="-120"/>
              </a:rPr>
              <a:t>）、各區區公所法律扶助諮詢服務時間如附表二 三、不動產估價師免費諮詢：永華市政中心一樓市民服務中心</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每週二下午 </a:t>
            </a:r>
            <a:r>
              <a:rPr lang="en-US" altLang="zh-TW" sz="1000" smtClean="0">
                <a:latin typeface="標楷體" panose="03000509000000000000" pitchFamily="65" charset="-120"/>
                <a:ea typeface="標楷體" panose="03000509000000000000" pitchFamily="65" charset="-120"/>
              </a:rPr>
              <a:t>2:00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5:00) </a:t>
            </a:r>
            <a:r>
              <a:rPr lang="zh-TW" altLang="en-US" sz="1000" smtClean="0">
                <a:latin typeface="標楷體" panose="03000509000000000000" pitchFamily="65" charset="-120"/>
                <a:ea typeface="標楷體" panose="03000509000000000000" pitchFamily="65" charset="-120"/>
              </a:rPr>
              <a:t>四、法律扶助基金會：全國法律諮詢預約專線 </a:t>
            </a:r>
            <a:r>
              <a:rPr lang="en-US" altLang="zh-TW" sz="1000" smtClean="0">
                <a:latin typeface="標楷體" panose="03000509000000000000" pitchFamily="65" charset="-120"/>
                <a:ea typeface="標楷體" panose="03000509000000000000" pitchFamily="65" charset="-120"/>
              </a:rPr>
              <a:t>412-8518</a:t>
            </a:r>
            <a:r>
              <a:rPr lang="zh-TW" altLang="en-US" sz="1000" smtClean="0">
                <a:latin typeface="標楷體" panose="03000509000000000000" pitchFamily="65" charset="-120"/>
                <a:ea typeface="標楷體" panose="03000509000000000000" pitchFamily="65" charset="-120"/>
              </a:rPr>
              <a:t>；臺南分會</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台南市中西區 忠義路二段 </a:t>
            </a:r>
            <a:r>
              <a:rPr lang="en-US" altLang="zh-TW" sz="1000" smtClean="0">
                <a:latin typeface="標楷體" panose="03000509000000000000" pitchFamily="65" charset="-120"/>
                <a:ea typeface="標楷體" panose="03000509000000000000" pitchFamily="65" charset="-120"/>
              </a:rPr>
              <a:t>14 </a:t>
            </a:r>
            <a:r>
              <a:rPr lang="zh-TW" altLang="en-US" sz="1000" smtClean="0">
                <a:latin typeface="標楷體" panose="03000509000000000000" pitchFamily="65" charset="-120"/>
                <a:ea typeface="標楷體" panose="03000509000000000000" pitchFamily="65" charset="-120"/>
              </a:rPr>
              <a:t>號 </a:t>
            </a:r>
            <a:r>
              <a:rPr lang="en-US" altLang="zh-TW" sz="1000" smtClean="0">
                <a:latin typeface="標楷體" panose="03000509000000000000" pitchFamily="65" charset="-120"/>
                <a:ea typeface="標楷體" panose="03000509000000000000" pitchFamily="65" charset="-120"/>
              </a:rPr>
              <a:t>8 </a:t>
            </a:r>
            <a:r>
              <a:rPr lang="zh-TW" altLang="en-US" sz="1000" smtClean="0">
                <a:latin typeface="標楷體" panose="03000509000000000000" pitchFamily="65" charset="-120"/>
                <a:ea typeface="標楷體" panose="03000509000000000000" pitchFamily="65" charset="-120"/>
              </a:rPr>
              <a:t>樓， </a:t>
            </a:r>
            <a:r>
              <a:rPr lang="en-US" altLang="zh-TW" sz="1000" smtClean="0">
                <a:latin typeface="標楷體" panose="03000509000000000000" pitchFamily="65" charset="-120"/>
                <a:ea typeface="標楷體" panose="03000509000000000000" pitchFamily="65" charset="-120"/>
              </a:rPr>
              <a:t>(06)228-5550</a:t>
            </a:r>
            <a:r>
              <a:rPr lang="zh-TW" altLang="en-US" sz="1000" smtClean="0">
                <a:latin typeface="標楷體" panose="03000509000000000000" pitchFamily="65" charset="-120"/>
                <a:ea typeface="標楷體" panose="03000509000000000000" pitchFamily="65" charset="-120"/>
              </a:rPr>
              <a:t>，服務時間週一至週五上午 </a:t>
            </a:r>
            <a:r>
              <a:rPr lang="en-US" altLang="zh-TW" sz="1000" smtClean="0">
                <a:latin typeface="標楷體" panose="03000509000000000000" pitchFamily="65" charset="-120"/>
                <a:ea typeface="標楷體" panose="03000509000000000000" pitchFamily="65" charset="-120"/>
              </a:rPr>
              <a:t>08:30~12:30 </a:t>
            </a:r>
            <a:r>
              <a:rPr lang="zh-TW" altLang="en-US" sz="1000" smtClean="0">
                <a:latin typeface="標楷體" panose="03000509000000000000" pitchFamily="65" charset="-120"/>
                <a:ea typeface="標楷體" panose="03000509000000000000" pitchFamily="65" charset="-120"/>
              </a:rPr>
              <a:t>下午 </a:t>
            </a:r>
            <a:r>
              <a:rPr lang="en-US" altLang="zh-TW" sz="1000" smtClean="0">
                <a:latin typeface="標楷體" panose="03000509000000000000" pitchFamily="65" charset="-120"/>
                <a:ea typeface="標楷體" panose="03000509000000000000" pitchFamily="65" charset="-120"/>
              </a:rPr>
              <a:t>01:30~05:30) http://www.laf.org.tw/index.php?action=home </a:t>
            </a:r>
            <a:r>
              <a:rPr lang="zh-TW" altLang="en-US" sz="1000" b="1" smtClean="0">
                <a:latin typeface="標楷體" panose="03000509000000000000" pitchFamily="65" charset="-120"/>
                <a:ea typeface="標楷體" panose="03000509000000000000" pitchFamily="65" charset="-120"/>
              </a:rPr>
              <a:t>醫 療 諮 詢</a:t>
            </a:r>
            <a:r>
              <a:rPr lang="zh-TW" altLang="en-US" sz="1000" smtClean="0">
                <a:latin typeface="標楷體" panose="03000509000000000000" pitchFamily="65" charset="-120"/>
                <a:ea typeface="標楷體" panose="03000509000000000000" pitchFamily="65" charset="-120"/>
              </a:rPr>
              <a:t> 包括飲食營養、運動 保健、用藥安全、健 康檢查評估建議、各 項衛教等諮詢服務 一、戒菸服務諮詢（含方法、飲食、運動）（全國性、衛生局）專線：</a:t>
            </a:r>
            <a:r>
              <a:rPr lang="en-US" altLang="zh-TW" sz="1000" smtClean="0">
                <a:latin typeface="標楷體" panose="03000509000000000000" pitchFamily="65" charset="-120"/>
                <a:ea typeface="標楷體" panose="03000509000000000000" pitchFamily="65" charset="-120"/>
              </a:rPr>
              <a:t>0800636363</a:t>
            </a:r>
            <a:r>
              <a:rPr lang="zh-TW" altLang="en-US" sz="1000" smtClean="0">
                <a:latin typeface="標楷體" panose="03000509000000000000" pitchFamily="65" charset="-120"/>
                <a:ea typeface="標楷體" panose="03000509000000000000" pitchFamily="65" charset="-120"/>
              </a:rPr>
              <a:t>， 二代戒菸合約醫療院所詳衛生局網頁 </a:t>
            </a:r>
            <a:r>
              <a:rPr lang="en-US" altLang="zh-TW" sz="1000" smtClean="0">
                <a:latin typeface="標楷體" panose="03000509000000000000" pitchFamily="65" charset="-120"/>
                <a:ea typeface="標楷體" panose="03000509000000000000" pitchFamily="65" charset="-120"/>
              </a:rPr>
              <a:t>http://61.60.120.5/tnhealth/Health_resources_Index/detail.aspx?Id=81 &amp;Health_resources_Index=1&amp;Health_resources_Class=7 </a:t>
            </a:r>
            <a:r>
              <a:rPr lang="zh-TW" altLang="en-US" sz="1000" smtClean="0">
                <a:latin typeface="標楷體" panose="03000509000000000000" pitchFamily="65" charset="-120"/>
                <a:ea typeface="標楷體" panose="03000509000000000000" pitchFamily="65" charset="-120"/>
              </a:rPr>
              <a:t>二、癌症專線</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衛生局</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0800-222543 </a:t>
            </a:r>
            <a:r>
              <a:rPr lang="zh-TW" altLang="en-US" sz="1000" smtClean="0">
                <a:latin typeface="標楷體" panose="03000509000000000000" pitchFamily="65" charset="-120"/>
                <a:ea typeface="標楷體" panose="03000509000000000000" pitchFamily="65" charset="-120"/>
              </a:rPr>
              <a:t>三、母乳哺育諮詢專線（衛生局）：</a:t>
            </a:r>
            <a:r>
              <a:rPr lang="en-US" altLang="zh-TW" sz="1000" smtClean="0">
                <a:latin typeface="標楷體" panose="03000509000000000000" pitchFamily="65" charset="-120"/>
                <a:ea typeface="標楷體" panose="03000509000000000000" pitchFamily="65" charset="-120"/>
              </a:rPr>
              <a:t>06-2881493 </a:t>
            </a:r>
            <a:r>
              <a:rPr lang="zh-TW" altLang="en-US" sz="1000" smtClean="0">
                <a:latin typeface="標楷體" panose="03000509000000000000" pitchFamily="65" charset="-120"/>
                <a:ea typeface="標楷體" panose="03000509000000000000" pitchFamily="65" charset="-120"/>
              </a:rPr>
              <a:t>四、長期照護、喘息服務、居家服務、日間照顧、居家護理復健諮詢專線（照顧服 務管理中心）：</a:t>
            </a:r>
            <a:r>
              <a:rPr lang="en-US" altLang="zh-TW" sz="1000" smtClean="0">
                <a:latin typeface="標楷體" panose="03000509000000000000" pitchFamily="65" charset="-120"/>
                <a:ea typeface="標楷體" panose="03000509000000000000" pitchFamily="65" charset="-120"/>
              </a:rPr>
              <a:t>06-2931232</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06-2931233 </a:t>
            </a:r>
            <a:r>
              <a:rPr lang="zh-TW" altLang="en-US" sz="1000" smtClean="0">
                <a:latin typeface="標楷體" panose="03000509000000000000" pitchFamily="65" charset="-120"/>
                <a:ea typeface="標楷體" panose="03000509000000000000" pitchFamily="65" charset="-120"/>
              </a:rPr>
              <a:t>五、食品衛生安全諮詢專線（衛生局）：</a:t>
            </a:r>
            <a:r>
              <a:rPr lang="en-US" altLang="zh-TW" sz="1000" smtClean="0">
                <a:latin typeface="標楷體" panose="03000509000000000000" pitchFamily="65" charset="-120"/>
                <a:ea typeface="標楷體" panose="03000509000000000000" pitchFamily="65" charset="-120"/>
              </a:rPr>
              <a:t>0800-285000 </a:t>
            </a:r>
            <a:r>
              <a:rPr lang="zh-TW" altLang="en-US" sz="1000" smtClean="0">
                <a:latin typeface="標楷體" panose="03000509000000000000" pitchFamily="65" charset="-120"/>
                <a:ea typeface="標楷體" panose="03000509000000000000" pitchFamily="65" charset="-120"/>
              </a:rPr>
              <a:t>六、民眾就醫權益（含醫師糾紛、醫師服務態度）諮詢專線（衛生局）：</a:t>
            </a:r>
            <a:r>
              <a:rPr lang="en-US" altLang="zh-TW" sz="1000" smtClean="0">
                <a:latin typeface="標楷體" panose="03000509000000000000" pitchFamily="65" charset="-120"/>
                <a:ea typeface="標楷體" panose="03000509000000000000" pitchFamily="65" charset="-120"/>
              </a:rPr>
              <a:t>06-2679751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124</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115</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120</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06-6357716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117 </a:t>
            </a:r>
            <a:r>
              <a:rPr lang="zh-TW" altLang="en-US" sz="1000" smtClean="0">
                <a:latin typeface="標楷體" panose="03000509000000000000" pitchFamily="65" charset="-120"/>
                <a:ea typeface="標楷體" panose="03000509000000000000" pitchFamily="65" charset="-120"/>
              </a:rPr>
              <a:t>七、假牙裝置專線</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衛生局</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06-6357716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308 </a:t>
            </a:r>
            <a:r>
              <a:rPr lang="zh-TW" altLang="en-US" sz="1000" b="1" smtClean="0">
                <a:latin typeface="標楷體" panose="03000509000000000000" pitchFamily="65" charset="-120"/>
                <a:ea typeface="標楷體" panose="03000509000000000000" pitchFamily="65" charset="-120"/>
              </a:rPr>
              <a:t>理 財 諮 詢</a:t>
            </a:r>
            <a:r>
              <a:rPr lang="zh-TW" altLang="en-US" sz="1000" smtClean="0">
                <a:latin typeface="標楷體" panose="03000509000000000000" pitchFamily="65" charset="-120"/>
                <a:ea typeface="標楷體" panose="03000509000000000000" pitchFamily="65" charset="-120"/>
              </a:rPr>
              <a:t> 理財、保險規劃及購 屋、節稅等諮詢服務 一、提供稅務問題網路諮詢服務（稅務局）： </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一</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電話：</a:t>
            </a:r>
            <a:r>
              <a:rPr lang="en-US" altLang="zh-TW" sz="1000" smtClean="0">
                <a:latin typeface="標楷體" panose="03000509000000000000" pitchFamily="65" charset="-120"/>
                <a:ea typeface="標楷體" panose="03000509000000000000" pitchFamily="65" charset="-120"/>
              </a:rPr>
              <a:t>06-2160216 (</a:t>
            </a:r>
            <a:r>
              <a:rPr lang="zh-TW" altLang="en-US" sz="1000" smtClean="0">
                <a:latin typeface="標楷體" panose="03000509000000000000" pitchFamily="65" charset="-120"/>
                <a:ea typeface="標楷體" panose="03000509000000000000" pitchFamily="65" charset="-120"/>
              </a:rPr>
              <a:t>二</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服務網址：</a:t>
            </a:r>
            <a:r>
              <a:rPr lang="en-US" altLang="zh-TW" sz="1000" smtClean="0">
                <a:latin typeface="標楷體" panose="03000509000000000000" pitchFamily="65" charset="-120"/>
                <a:ea typeface="標楷體" panose="03000509000000000000" pitchFamily="65" charset="-120"/>
              </a:rPr>
              <a:t>http://www.tntb.gov.tw/ (</a:t>
            </a:r>
            <a:r>
              <a:rPr lang="zh-TW" altLang="en-US" sz="1000" smtClean="0">
                <a:latin typeface="標楷體" panose="03000509000000000000" pitchFamily="65" charset="-120"/>
                <a:ea typeface="標楷體" panose="03000509000000000000" pitchFamily="65" charset="-120"/>
              </a:rPr>
              <a:t>三</a:t>
            </a:r>
            <a:r>
              <a:rPr lang="en-US" altLang="zh-TW" sz="1000" smtClean="0">
                <a:latin typeface="標楷體" panose="03000509000000000000" pitchFamily="65" charset="-120"/>
                <a:ea typeface="標楷體" panose="03000509000000000000" pitchFamily="65" charset="-120"/>
              </a:rPr>
              <a:t>) SKYPE </a:t>
            </a:r>
            <a:r>
              <a:rPr lang="zh-TW" altLang="en-US" sz="1000" smtClean="0">
                <a:latin typeface="標楷體" panose="03000509000000000000" pitchFamily="65" charset="-120"/>
                <a:ea typeface="標楷體" panose="03000509000000000000" pitchFamily="65" charset="-120"/>
              </a:rPr>
              <a:t>及 </a:t>
            </a:r>
            <a:r>
              <a:rPr lang="en-US" altLang="zh-TW" sz="1000" smtClean="0">
                <a:latin typeface="標楷體" panose="03000509000000000000" pitchFamily="65" charset="-120"/>
                <a:ea typeface="標楷體" panose="03000509000000000000" pitchFamily="65" charset="-120"/>
              </a:rPr>
              <a:t>LINE </a:t>
            </a:r>
            <a:r>
              <a:rPr lang="zh-TW" altLang="en-US" sz="1000" smtClean="0">
                <a:latin typeface="標楷體" panose="03000509000000000000" pitchFamily="65" charset="-120"/>
                <a:ea typeface="標楷體" panose="03000509000000000000" pitchFamily="65" charset="-120"/>
              </a:rPr>
              <a:t>稅務即時諮詢 </a:t>
            </a:r>
            <a:r>
              <a:rPr lang="en-US" altLang="zh-TW" sz="1000" smtClean="0">
                <a:latin typeface="標楷體" panose="03000509000000000000" pitchFamily="65" charset="-120"/>
                <a:ea typeface="標楷體" panose="03000509000000000000" pitchFamily="65" charset="-120"/>
              </a:rPr>
              <a:t>1</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SKYPE </a:t>
            </a:r>
            <a:r>
              <a:rPr lang="zh-TW" altLang="en-US" sz="1000" smtClean="0">
                <a:latin typeface="標楷體" panose="03000509000000000000" pitchFamily="65" charset="-120"/>
                <a:ea typeface="標楷體" panose="03000509000000000000" pitchFamily="65" charset="-120"/>
              </a:rPr>
              <a:t>帳號：</a:t>
            </a:r>
            <a:r>
              <a:rPr lang="en-US" altLang="zh-TW" sz="1000" smtClean="0">
                <a:latin typeface="標楷體" panose="03000509000000000000" pitchFamily="65" charset="-120"/>
                <a:ea typeface="標楷體" panose="03000509000000000000" pitchFamily="65" charset="-120"/>
              </a:rPr>
              <a:t>tntbtax_service@hotmail.com LINE ID</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tntbtax_service 2</a:t>
            </a:r>
            <a:r>
              <a:rPr lang="zh-TW" altLang="en-US" sz="1000" smtClean="0">
                <a:latin typeface="標楷體" panose="03000509000000000000" pitchFamily="65" charset="-120"/>
                <a:ea typeface="標楷體" panose="03000509000000000000" pitchFamily="65" charset="-120"/>
              </a:rPr>
              <a:t>、開放時間：週一至週五上午 </a:t>
            </a:r>
            <a:r>
              <a:rPr lang="en-US" altLang="zh-TW" sz="1000" smtClean="0">
                <a:latin typeface="標楷體" panose="03000509000000000000" pitchFamily="65" charset="-120"/>
                <a:ea typeface="標楷體" panose="03000509000000000000" pitchFamily="65" charset="-120"/>
              </a:rPr>
              <a:t>8:00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12:00</a:t>
            </a:r>
            <a:r>
              <a:rPr lang="zh-TW" altLang="en-US" sz="1000" smtClean="0">
                <a:latin typeface="標楷體" panose="03000509000000000000" pitchFamily="65" charset="-120"/>
                <a:ea typeface="標楷體" panose="03000509000000000000" pitchFamily="65" charset="-120"/>
              </a:rPr>
              <a:t>，下午 </a:t>
            </a:r>
            <a:r>
              <a:rPr lang="en-US" altLang="zh-TW" sz="1000" smtClean="0">
                <a:latin typeface="標楷體" panose="03000509000000000000" pitchFamily="65" charset="-120"/>
                <a:ea typeface="標楷體" panose="03000509000000000000" pitchFamily="65" charset="-120"/>
              </a:rPr>
              <a:t>1:30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5:30 </a:t>
            </a:r>
            <a:r>
              <a:rPr lang="zh-TW" altLang="en-US" sz="1000" smtClean="0">
                <a:latin typeface="標楷體" panose="03000509000000000000" pitchFamily="65" charset="-120"/>
                <a:ea typeface="標楷體" panose="03000509000000000000" pitchFamily="65" charset="-120"/>
              </a:rPr>
              <a:t>二、提供土地法令、土地金融、購屋等諮詢服務：各地政事務所（週一至週五上 午 </a:t>
            </a:r>
            <a:r>
              <a:rPr lang="en-US" altLang="zh-TW" sz="1000" smtClean="0">
                <a:latin typeface="標楷體" panose="03000509000000000000" pitchFamily="65" charset="-120"/>
                <a:ea typeface="標楷體" panose="03000509000000000000" pitchFamily="65" charset="-120"/>
              </a:rPr>
              <a:t>9:00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12:00</a:t>
            </a:r>
            <a:r>
              <a:rPr lang="zh-TW" altLang="en-US" sz="1000" smtClean="0">
                <a:latin typeface="標楷體" panose="03000509000000000000" pitchFamily="65" charset="-120"/>
                <a:ea typeface="標楷體" panose="03000509000000000000" pitchFamily="65" charset="-120"/>
              </a:rPr>
              <a:t>，下午 </a:t>
            </a:r>
            <a:r>
              <a:rPr lang="en-US" altLang="zh-TW" sz="1000" smtClean="0">
                <a:latin typeface="標楷體" panose="03000509000000000000" pitchFamily="65" charset="-120"/>
                <a:ea typeface="標楷體" panose="03000509000000000000" pitchFamily="65" charset="-120"/>
              </a:rPr>
              <a:t>2:00 </a:t>
            </a:r>
            <a:r>
              <a:rPr lang="zh-TW" altLang="en-US" sz="1000" smtClean="0">
                <a:latin typeface="標楷體" panose="03000509000000000000" pitchFamily="65" charset="-120"/>
                <a:ea typeface="標楷體" panose="03000509000000000000" pitchFamily="65" charset="-120"/>
              </a:rPr>
              <a:t>至 </a:t>
            </a:r>
            <a:r>
              <a:rPr lang="en-US" altLang="zh-TW" sz="1000" smtClean="0">
                <a:latin typeface="標楷體" panose="03000509000000000000" pitchFamily="65" charset="-120"/>
                <a:ea typeface="標楷體" panose="03000509000000000000" pitchFamily="65" charset="-120"/>
              </a:rPr>
              <a:t>5:00</a:t>
            </a:r>
            <a:r>
              <a:rPr lang="zh-TW" altLang="en-US" sz="1000" smtClean="0">
                <a:latin typeface="標楷體" panose="03000509000000000000" pitchFamily="65" charset="-120"/>
                <a:ea typeface="標楷體" panose="03000509000000000000" pitchFamily="65" charset="-120"/>
              </a:rPr>
              <a:t>） 其 他 諮 詢 家庭教育 全國家庭教育諮詢專線：</a:t>
            </a:r>
            <a:r>
              <a:rPr lang="en-US" altLang="zh-TW" sz="1000" smtClean="0">
                <a:latin typeface="標楷體" panose="03000509000000000000" pitchFamily="65" charset="-120"/>
                <a:ea typeface="標楷體" panose="03000509000000000000" pitchFamily="65" charset="-120"/>
              </a:rPr>
              <a:t>412-8185(</a:t>
            </a:r>
            <a:r>
              <a:rPr lang="zh-TW" altLang="en-US" sz="1000" smtClean="0">
                <a:latin typeface="標楷體" panose="03000509000000000000" pitchFamily="65" charset="-120"/>
                <a:ea typeface="標楷體" panose="03000509000000000000" pitchFamily="65" charset="-120"/>
              </a:rPr>
              <a:t>手機請撥打 </a:t>
            </a:r>
            <a:r>
              <a:rPr lang="en-US" altLang="zh-TW" sz="1000" smtClean="0">
                <a:latin typeface="標楷體" panose="03000509000000000000" pitchFamily="65" charset="-120"/>
                <a:ea typeface="標楷體" panose="03000509000000000000" pitchFamily="65" charset="-120"/>
              </a:rPr>
              <a:t>02-4128185) http://moe.familyedu.moe.gov.tw/Pages/Detail.aspx?nodeid=903&amp;pid=2222 </a:t>
            </a:r>
            <a:r>
              <a:rPr lang="zh-TW" altLang="en-US" sz="1000" smtClean="0">
                <a:latin typeface="標楷體" panose="03000509000000000000" pitchFamily="65" charset="-120"/>
                <a:ea typeface="標楷體" panose="03000509000000000000" pitchFamily="65" charset="-120"/>
              </a:rPr>
              <a:t>幼兒教育 一、本市社區保母系統：第一區 </a:t>
            </a:r>
            <a:r>
              <a:rPr lang="en-US" altLang="zh-TW" sz="1000" smtClean="0">
                <a:latin typeface="標楷體" panose="03000509000000000000" pitchFamily="65" charset="-120"/>
                <a:ea typeface="標楷體" panose="03000509000000000000" pitchFamily="65" charset="-120"/>
              </a:rPr>
              <a:t>06-2088362</a:t>
            </a:r>
            <a:r>
              <a:rPr lang="zh-TW" altLang="en-US" sz="1000" smtClean="0">
                <a:latin typeface="標楷體" panose="03000509000000000000" pitchFamily="65" charset="-120"/>
                <a:ea typeface="標楷體" panose="03000509000000000000" pitchFamily="65" charset="-120"/>
              </a:rPr>
              <a:t>、第二區 </a:t>
            </a:r>
            <a:r>
              <a:rPr lang="en-US" altLang="zh-TW" sz="1000" smtClean="0">
                <a:latin typeface="標楷體" panose="03000509000000000000" pitchFamily="65" charset="-120"/>
                <a:ea typeface="標楷體" panose="03000509000000000000" pitchFamily="65" charset="-120"/>
              </a:rPr>
              <a:t>06-3507978</a:t>
            </a:r>
            <a:r>
              <a:rPr lang="zh-TW" altLang="en-US" sz="1000" smtClean="0">
                <a:latin typeface="標楷體" panose="03000509000000000000" pitchFamily="65" charset="-120"/>
                <a:ea typeface="標楷體" panose="03000509000000000000" pitchFamily="65" charset="-120"/>
              </a:rPr>
              <a:t>、第三區 </a:t>
            </a:r>
            <a:r>
              <a:rPr lang="en-US" altLang="zh-TW" sz="1000" smtClean="0">
                <a:latin typeface="標楷體" panose="03000509000000000000" pitchFamily="65" charset="-120"/>
                <a:ea typeface="標楷體" panose="03000509000000000000" pitchFamily="65" charset="-120"/>
              </a:rPr>
              <a:t>06-2664911#3323</a:t>
            </a:r>
            <a:r>
              <a:rPr lang="zh-TW" altLang="en-US" sz="1000" smtClean="0">
                <a:latin typeface="標楷體" panose="03000509000000000000" pitchFamily="65" charset="-120"/>
                <a:ea typeface="標楷體" panose="03000509000000000000" pitchFamily="65" charset="-120"/>
              </a:rPr>
              <a:t>、第四區 </a:t>
            </a:r>
            <a:r>
              <a:rPr lang="en-US" altLang="zh-TW" sz="1000" smtClean="0">
                <a:latin typeface="標楷體" panose="03000509000000000000" pitchFamily="65" charset="-120"/>
                <a:ea typeface="標楷體" panose="03000509000000000000" pitchFamily="65" charset="-120"/>
              </a:rPr>
              <a:t>06-6353728</a:t>
            </a:r>
            <a:r>
              <a:rPr lang="zh-TW" altLang="en-US" sz="1000" smtClean="0">
                <a:latin typeface="標楷體" panose="03000509000000000000" pitchFamily="65" charset="-120"/>
                <a:ea typeface="標楷體" panose="03000509000000000000" pitchFamily="65" charset="-120"/>
              </a:rPr>
              <a:t>；各區洽辦單位詳見社會局網頁 </a:t>
            </a:r>
            <a:r>
              <a:rPr lang="en-US" altLang="zh-TW" sz="1000" smtClean="0">
                <a:latin typeface="標楷體" panose="03000509000000000000" pitchFamily="65" charset="-120"/>
                <a:ea typeface="標楷體" panose="03000509000000000000" pitchFamily="65" charset="-120"/>
              </a:rPr>
              <a:t>http://social.tainan.gov.tw/social/cenpage.asp?id={2D081D10-DE0B-485 D-BD16-EA54BDFCDC11} </a:t>
            </a:r>
            <a:r>
              <a:rPr lang="zh-TW" altLang="en-US" sz="1000" smtClean="0">
                <a:latin typeface="標楷體" panose="03000509000000000000" pitchFamily="65" charset="-120"/>
                <a:ea typeface="標楷體" panose="03000509000000000000" pitchFamily="65" charset="-120"/>
              </a:rPr>
              <a:t>二、提供評鑑優良之托嬰中心供同仁選擇 </a:t>
            </a:r>
            <a:r>
              <a:rPr lang="en-US" altLang="zh-TW" sz="1000" smtClean="0">
                <a:latin typeface="標楷體" panose="03000509000000000000" pitchFamily="65" charset="-120"/>
                <a:ea typeface="標楷體" panose="03000509000000000000" pitchFamily="65" charset="-120"/>
              </a:rPr>
              <a:t>06-2991111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5905</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06-6322231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6543</a:t>
            </a:r>
            <a:r>
              <a:rPr lang="zh-TW" altLang="en-US" sz="1000" smtClean="0">
                <a:latin typeface="標楷體" panose="03000509000000000000" pitchFamily="65" charset="-120"/>
                <a:ea typeface="標楷體" panose="03000509000000000000" pitchFamily="65" charset="-120"/>
              </a:rPr>
              <a:t>， 臺南市各托嬰中心詳見社會局網頁 </a:t>
            </a:r>
            <a:r>
              <a:rPr lang="en-US" altLang="zh-TW" sz="1000" smtClean="0">
                <a:latin typeface="標楷體" panose="03000509000000000000" pitchFamily="65" charset="-120"/>
                <a:ea typeface="標楷體" panose="03000509000000000000" pitchFamily="65" charset="-120"/>
              </a:rPr>
              <a:t>http://social.tainan.gov.tw/social/cenpage.asp?id={01B765A5-8D10-479 A-B2B4-BC56B449D934} </a:t>
            </a:r>
            <a:r>
              <a:rPr lang="zh-TW" altLang="en-US" sz="1000" smtClean="0">
                <a:latin typeface="標楷體" panose="03000509000000000000" pitchFamily="65" charset="-120"/>
                <a:ea typeface="標楷體" panose="03000509000000000000" pitchFamily="65" charset="-120"/>
              </a:rPr>
              <a:t>別世安息 各區公所、殯葬管理所：</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南區</a:t>
            </a:r>
            <a:r>
              <a:rPr lang="en-US" altLang="zh-TW" sz="1000" smtClean="0">
                <a:latin typeface="標楷體" panose="03000509000000000000" pitchFamily="65" charset="-120"/>
                <a:ea typeface="標楷體" panose="03000509000000000000" pitchFamily="65" charset="-120"/>
              </a:rPr>
              <a:t>)06-2144333 </a:t>
            </a:r>
            <a:r>
              <a:rPr lang="zh-TW" altLang="en-US" sz="1000" smtClean="0">
                <a:latin typeface="標楷體" panose="03000509000000000000" pitchFamily="65" charset="-120"/>
                <a:ea typeface="標楷體" panose="03000509000000000000" pitchFamily="65" charset="-120"/>
              </a:rPr>
              <a:t>分機 </a:t>
            </a:r>
            <a:r>
              <a:rPr lang="en-US" altLang="zh-TW" sz="1000" smtClean="0">
                <a:latin typeface="標楷體" panose="03000509000000000000" pitchFamily="65" charset="-120"/>
                <a:ea typeface="標楷體" panose="03000509000000000000" pitchFamily="65" charset="-120"/>
              </a:rPr>
              <a:t>203</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新營福園專區</a:t>
            </a:r>
            <a:r>
              <a:rPr lang="en-US" altLang="zh-TW" sz="1000" smtClean="0">
                <a:latin typeface="標楷體" panose="03000509000000000000" pitchFamily="65" charset="-120"/>
                <a:ea typeface="標楷體" panose="03000509000000000000" pitchFamily="65" charset="-120"/>
              </a:rPr>
              <a:t>)6594441</a:t>
            </a:r>
            <a:r>
              <a:rPr lang="zh-TW" altLang="en-US" sz="1000" smtClean="0">
                <a:latin typeface="標楷體" panose="03000509000000000000" pitchFamily="65" charset="-120"/>
                <a:ea typeface="標楷體" panose="03000509000000000000" pitchFamily="65" charset="-120"/>
              </a:rPr>
              <a:t>、 </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柳營祿園專區</a:t>
            </a:r>
            <a:r>
              <a:rPr lang="en-US" altLang="zh-TW" sz="1000" smtClean="0">
                <a:latin typeface="標楷體" panose="03000509000000000000" pitchFamily="65" charset="-120"/>
                <a:ea typeface="標楷體" panose="03000509000000000000" pitchFamily="65" charset="-120"/>
              </a:rPr>
              <a:t>)6226961</a:t>
            </a:r>
            <a:r>
              <a:rPr lang="zh-TW" altLang="en-US" sz="1000" smtClean="0">
                <a:latin typeface="標楷體" panose="03000509000000000000" pitchFamily="65" charset="-120"/>
                <a:ea typeface="標楷體" panose="03000509000000000000" pitchFamily="65" charset="-120"/>
              </a:rPr>
              <a:t>、</a:t>
            </a:r>
            <a:r>
              <a:rPr lang="en-US" altLang="zh-TW" sz="1000" smtClean="0">
                <a:latin typeface="標楷體" panose="03000509000000000000" pitchFamily="65" charset="-120"/>
                <a:ea typeface="標楷體" panose="03000509000000000000" pitchFamily="65" charset="-120"/>
              </a:rPr>
              <a:t>(</a:t>
            </a:r>
            <a:r>
              <a:rPr lang="zh-TW" altLang="en-US" sz="1000" smtClean="0">
                <a:latin typeface="標楷體" panose="03000509000000000000" pitchFamily="65" charset="-120"/>
                <a:ea typeface="標楷體" panose="03000509000000000000" pitchFamily="65" charset="-120"/>
              </a:rPr>
              <a:t>鹽水壽園專區</a:t>
            </a:r>
            <a:r>
              <a:rPr lang="en-US" altLang="zh-TW" sz="1000" smtClean="0">
                <a:latin typeface="標楷體" panose="03000509000000000000" pitchFamily="65" charset="-120"/>
                <a:ea typeface="標楷體" panose="03000509000000000000" pitchFamily="65" charset="-120"/>
              </a:rPr>
              <a:t>)6523055 </a:t>
            </a:r>
            <a:endParaRPr lang="zh-TW" altLang="en-US" sz="1000" smtClean="0">
              <a:latin typeface="標楷體" panose="03000509000000000000" pitchFamily="65" charset="-120"/>
              <a:ea typeface="標楷體" panose="03000509000000000000" pitchFamily="65" charset="-120"/>
            </a:endParaRP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altLang="en-US" cap="none" smtClean="0"/>
              <a:t>年金改革草案</a:t>
            </a:r>
            <a:r>
              <a:rPr lang="en-US" altLang="zh-TW" cap="none" smtClean="0"/>
              <a:t>(</a:t>
            </a:r>
            <a:r>
              <a:rPr lang="zh-TW" altLang="en-US" cap="none" smtClean="0"/>
              <a:t>尚未三讀</a:t>
            </a:r>
            <a:r>
              <a:rPr lang="en-US" altLang="zh-TW" cap="none" smtClean="0"/>
              <a:t>)</a:t>
            </a:r>
            <a:br>
              <a:rPr lang="en-US" altLang="zh-TW" cap="none" smtClean="0"/>
            </a:br>
            <a:endParaRPr lang="en-US" altLang="zh-TW" cap="none" smtClean="0"/>
          </a:p>
        </p:txBody>
      </p:sp>
      <p:pic>
        <p:nvPicPr>
          <p:cNvPr id="138243" name="Picture 3"/>
          <p:cNvPicPr>
            <a:picLocks noGrp="1" noChangeAspect="1" noChangeArrowheads="1"/>
          </p:cNvPicPr>
          <p:nvPr>
            <p:ph type="body" idx="4294967295"/>
          </p:nvPr>
        </p:nvPicPr>
        <p:blipFill rotWithShape="1">
          <a:blip r:embed="rId2">
            <a:extLst>
              <a:ext uri="{28A0092B-C50C-407E-A947-70E740481C1C}">
                <a14:useLocalDpi xmlns:a14="http://schemas.microsoft.com/office/drawing/2010/main" val="0"/>
              </a:ext>
            </a:extLst>
          </a:blip>
          <a:srcRect l="3590" t="16852" r="20696" b="12452"/>
          <a:stretch/>
        </p:blipFill>
        <p:spPr>
          <a:xfrm>
            <a:off x="755576" y="1628800"/>
            <a:ext cx="7632000" cy="3888000"/>
          </a:xfrm>
        </p:spPr>
      </p:pic>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en-US" altLang="zh-TW" sz="3600" cap="none" dirty="0" smtClean="0"/>
              <a:t>106</a:t>
            </a:r>
            <a:r>
              <a:rPr lang="zh-TW" altLang="en-US" sz="3600" cap="none" dirty="0" smtClean="0"/>
              <a:t>學年起及</a:t>
            </a:r>
            <a:r>
              <a:rPr lang="en-US" altLang="zh-TW" sz="3600" cap="none" dirty="0" smtClean="0"/>
              <a:t>106</a:t>
            </a:r>
            <a:r>
              <a:rPr lang="zh-TW" altLang="en-US" sz="3600" cap="none" dirty="0" smtClean="0"/>
              <a:t>年</a:t>
            </a:r>
            <a:r>
              <a:rPr lang="en-US" altLang="zh-TW" sz="3600" cap="none" dirty="0" smtClean="0"/>
              <a:t>3</a:t>
            </a:r>
            <a:r>
              <a:rPr lang="zh-TW" altLang="en-US" sz="3600" cap="none" dirty="0" smtClean="0"/>
              <a:t>月</a:t>
            </a:r>
            <a:r>
              <a:rPr lang="en-US" altLang="zh-TW" sz="3600" cap="none" dirty="0" smtClean="0"/>
              <a:t>1</a:t>
            </a:r>
            <a:r>
              <a:rPr lang="zh-TW" altLang="en-US" sz="3600" cap="none" dirty="0" smtClean="0"/>
              <a:t>日起國旅新制</a:t>
            </a:r>
            <a:r>
              <a:rPr lang="zh-TW" altLang="en-US" sz="2600" cap="none" dirty="0" smtClean="0"/>
              <a:t/>
            </a:r>
            <a:br>
              <a:rPr lang="zh-TW" altLang="en-US" sz="2600" cap="none" dirty="0" smtClean="0"/>
            </a:br>
            <a:r>
              <a:rPr lang="en-US" altLang="zh-TW" sz="2600" cap="none" dirty="0" smtClean="0"/>
              <a:t>http://www.taiwan.net.tw/m1.aspx?SNo=0024167</a:t>
            </a:r>
            <a:endParaRPr lang="zh-TW" altLang="en-US" sz="2600" cap="none" dirty="0" smtClean="0"/>
          </a:p>
        </p:txBody>
      </p:sp>
      <p:pic>
        <p:nvPicPr>
          <p:cNvPr id="14029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11188" y="1341438"/>
            <a:ext cx="7705725" cy="4873625"/>
          </a:xfrm>
        </p:spPr>
      </p:pic>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標楷體" panose="03000509000000000000" pitchFamily="65" charset="-120"/>
                <a:ea typeface="標楷體" panose="03000509000000000000" pitchFamily="65" charset="-120"/>
              </a:rPr>
              <a:t>差勤宣導事項</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請同仁多多幫忙</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lstStyle/>
          <a:p>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請</a:t>
            </a:r>
            <a:r>
              <a:rPr lang="zh-TW" altLang="en-US" dirty="0">
                <a:latin typeface="標楷體" panose="03000509000000000000" pitchFamily="65" charset="-120"/>
                <a:ea typeface="標楷體" panose="03000509000000000000" pitchFamily="65" charset="-120"/>
              </a:rPr>
              <a:t>每日按時簽到</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假單經首長核准後請歸位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請放簽到本旁邊</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早上半日請寫</a:t>
            </a:r>
            <a:r>
              <a:rPr lang="en-US" altLang="zh-TW" dirty="0" smtClean="0">
                <a:latin typeface="標楷體" panose="03000509000000000000" pitchFamily="65" charset="-120"/>
                <a:ea typeface="標楷體" panose="03000509000000000000" pitchFamily="65" charset="-120"/>
              </a:rPr>
              <a:t>7:30-12:00</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下午半日請寫</a:t>
            </a:r>
            <a:r>
              <a:rPr lang="en-US" altLang="zh-TW" dirty="0" smtClean="0">
                <a:latin typeface="標楷體" panose="03000509000000000000" pitchFamily="65" charset="-120"/>
                <a:ea typeface="標楷體" panose="03000509000000000000" pitchFamily="65" charset="-120"/>
              </a:rPr>
              <a:t>12:30-16:00</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導師早上半日請寫</a:t>
            </a:r>
            <a:r>
              <a:rPr lang="en-US" altLang="zh-TW" dirty="0" smtClean="0">
                <a:latin typeface="標楷體" panose="03000509000000000000" pitchFamily="65" charset="-120"/>
                <a:ea typeface="標楷體" panose="03000509000000000000" pitchFamily="65" charset="-120"/>
              </a:rPr>
              <a:t>7:30-12:00</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導師下午半日請寫</a:t>
            </a:r>
            <a:r>
              <a:rPr lang="en-US" altLang="zh-TW" dirty="0" smtClean="0">
                <a:latin typeface="標楷體" panose="03000509000000000000" pitchFamily="65" charset="-120"/>
                <a:ea typeface="標楷體" panose="03000509000000000000" pitchFamily="65" charset="-120"/>
              </a:rPr>
              <a:t>12:00-16:00</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寒暑假早上請寫</a:t>
            </a:r>
            <a:r>
              <a:rPr lang="en-US" altLang="zh-TW" dirty="0">
                <a:latin typeface="標楷體" panose="03000509000000000000" pitchFamily="65" charset="-120"/>
                <a:ea typeface="標楷體" panose="03000509000000000000" pitchFamily="65" charset="-120"/>
              </a:rPr>
              <a:t>8-12</a:t>
            </a:r>
            <a:r>
              <a:rPr lang="zh-TW" altLang="en-US" dirty="0">
                <a:latin typeface="標楷體" panose="03000509000000000000" pitchFamily="65" charset="-120"/>
                <a:ea typeface="標楷體" panose="03000509000000000000" pitchFamily="65" charset="-120"/>
              </a:rPr>
              <a:t>點</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下午請寫</a:t>
            </a:r>
            <a:r>
              <a:rPr lang="en-US" altLang="zh-TW" dirty="0">
                <a:latin typeface="標楷體" panose="03000509000000000000" pitchFamily="65" charset="-120"/>
                <a:ea typeface="標楷體" panose="03000509000000000000" pitchFamily="65" charset="-120"/>
              </a:rPr>
              <a:t>12-16</a:t>
            </a:r>
            <a:r>
              <a:rPr lang="zh-TW" altLang="en-US" dirty="0" smtClean="0">
                <a:latin typeface="標楷體" panose="03000509000000000000" pitchFamily="65" charset="-120"/>
                <a:ea typeface="標楷體" panose="03000509000000000000" pitchFamily="65" charset="-120"/>
              </a:rPr>
              <a:t>點</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請學務組依據本校出勤管理要點於每學年結束前統計導師中午出勤時間提出敘獎簽陳奉首長核准由人事單位敘獎後一個月內提交教師成績考核委員會覆核</a:t>
            </a:r>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629634513"/>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教師成績考核委員會授權案</a:t>
            </a:r>
            <a:endParaRPr lang="zh-TW" altLang="en-US" dirty="0"/>
          </a:p>
        </p:txBody>
      </p:sp>
      <p:sp>
        <p:nvSpPr>
          <p:cNvPr id="3" name="內容版面配置區 2"/>
          <p:cNvSpPr>
            <a:spLocks noGrp="1"/>
          </p:cNvSpPr>
          <p:nvPr>
            <p:ph sz="quarter" idx="1"/>
          </p:nvPr>
        </p:nvSpPr>
        <p:spPr/>
        <p:txBody>
          <a:bodyPr/>
          <a:lstStyle/>
          <a:p>
            <a:r>
              <a:rPr lang="zh-TW" altLang="en-US" dirty="0" smtClean="0"/>
              <a:t>依據</a:t>
            </a:r>
            <a:r>
              <a:rPr lang="zh-TW" altLang="en-US" dirty="0"/>
              <a:t>公立高級中等以下學校教師成績考核</a:t>
            </a:r>
            <a:r>
              <a:rPr lang="zh-TW" altLang="en-US" dirty="0" smtClean="0"/>
              <a:t>辦法第</a:t>
            </a:r>
            <a:r>
              <a:rPr lang="en-US" altLang="zh-TW" dirty="0" smtClean="0"/>
              <a:t>14</a:t>
            </a:r>
            <a:r>
              <a:rPr lang="zh-TW" altLang="en-US" dirty="0" smtClean="0"/>
              <a:t>條第</a:t>
            </a:r>
            <a:r>
              <a:rPr lang="en-US" altLang="zh-TW" dirty="0" smtClean="0"/>
              <a:t>2</a:t>
            </a:r>
            <a:r>
              <a:rPr lang="zh-TW" altLang="en-US" dirty="0" smtClean="0"/>
              <a:t>項規定，</a:t>
            </a:r>
            <a:r>
              <a:rPr lang="zh-TW" altLang="en-US" dirty="0"/>
              <a:t>各校平時考核獎勵記功以下之案件，考核會已就相同案情核議</a:t>
            </a:r>
            <a:r>
              <a:rPr lang="zh-TW" altLang="en-US" dirty="0" smtClean="0"/>
              <a:t>有案</a:t>
            </a:r>
            <a:r>
              <a:rPr lang="zh-TW" altLang="en-US" dirty="0"/>
              <a:t>或已有明確獎勵基準者，得先行發布獎勵令，並於獎勵令</a:t>
            </a:r>
            <a:r>
              <a:rPr lang="zh-TW" altLang="en-US" dirty="0" smtClean="0"/>
              <a:t>發布後三</a:t>
            </a:r>
            <a:r>
              <a:rPr lang="zh-TW" altLang="en-US" dirty="0"/>
              <a:t>十日內提交考核會確認；考核會不同意時，應依第一項程序</a:t>
            </a:r>
          </a:p>
          <a:p>
            <a:pPr marL="0" indent="0">
              <a:buNone/>
            </a:pPr>
            <a:r>
              <a:rPr lang="zh-TW" altLang="en-US" dirty="0"/>
              <a:t> </a:t>
            </a:r>
            <a:r>
              <a:rPr lang="zh-TW" altLang="en-US" dirty="0" smtClean="0"/>
              <a:t>  變更</a:t>
            </a:r>
            <a:r>
              <a:rPr lang="zh-TW" altLang="en-US" dirty="0"/>
              <a:t>之。</a:t>
            </a:r>
          </a:p>
          <a:p>
            <a:r>
              <a:rPr lang="zh-TW" altLang="en-US" dirty="0" smtClean="0"/>
              <a:t>本案經教師鼓掌表決通過。</a:t>
            </a:r>
            <a:endParaRPr lang="zh-TW" altLang="en-US" dirty="0"/>
          </a:p>
        </p:txBody>
      </p:sp>
    </p:spTree>
    <p:extLst>
      <p:ext uri="{BB962C8B-B14F-4D97-AF65-F5344CB8AC3E}">
        <p14:creationId xmlns:p14="http://schemas.microsoft.com/office/powerpoint/2010/main" val="397431352"/>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群組 17"/>
          <p:cNvGrpSpPr>
            <a:grpSpLocks/>
          </p:cNvGrpSpPr>
          <p:nvPr/>
        </p:nvGrpSpPr>
        <p:grpSpPr bwMode="auto">
          <a:xfrm>
            <a:off x="714375" y="1430338"/>
            <a:ext cx="5945188" cy="1933575"/>
            <a:chOff x="1907704" y="1340768"/>
            <a:chExt cx="4752528" cy="1080120"/>
          </a:xfrm>
        </p:grpSpPr>
        <p:sp>
          <p:nvSpPr>
            <p:cNvPr id="20" name="圓角矩形 19"/>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21" name="圓角矩形 20"/>
            <p:cNvSpPr>
              <a:spLocks noChangeArrowheads="1"/>
            </p:cNvSpPr>
            <p:nvPr/>
          </p:nvSpPr>
          <p:spPr bwMode="auto">
            <a:xfrm>
              <a:off x="2137399" y="1385108"/>
              <a:ext cx="4319787" cy="1008289"/>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3" name="投影片編號版面配置區 5"/>
          <p:cNvSpPr>
            <a:spLocks noGrp="1"/>
          </p:cNvSpPr>
          <p:nvPr>
            <p:ph type="sldNum" sz="quarter" idx="12"/>
          </p:nvPr>
        </p:nvSpPr>
        <p:spPr>
          <a:xfrm>
            <a:off x="6575425"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6B0E3935-12A0-43A1-B791-2819CA9912FE}"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8</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6" name="書卷 (水平) 15"/>
          <p:cNvSpPr/>
          <p:nvPr/>
        </p:nvSpPr>
        <p:spPr>
          <a:xfrm>
            <a:off x="3428992" y="4786322"/>
            <a:ext cx="3929090" cy="1071570"/>
          </a:xfrm>
          <a:prstGeom prst="horizont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247" name="內容版面配置區 2"/>
          <p:cNvSpPr txBox="1">
            <a:spLocks/>
          </p:cNvSpPr>
          <p:nvPr/>
        </p:nvSpPr>
        <p:spPr bwMode="auto">
          <a:xfrm>
            <a:off x="1116013" y="1733550"/>
            <a:ext cx="50720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90000"/>
              </a:lnSpc>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zh-TW" altLang="en-US" sz="2800" b="1" dirty="0" smtClean="0">
                <a:effectLst>
                  <a:outerShdw blurRad="38100" dist="38100" dir="2700000" algn="tl">
                    <a:srgbClr val="C0C0C0"/>
                  </a:outerShdw>
                </a:effectLst>
                <a:latin typeface="標楷體" pitchFamily="65" charset="-120"/>
                <a:ea typeface="標楷體" pitchFamily="65" charset="-120"/>
              </a:rPr>
              <a:t>辦理請託關說登錄與查察作業，登錄不實，且有具體事證。</a:t>
            </a:r>
            <a:endParaRPr kumimoji="0" lang="zh-TW" altLang="en-US" sz="2700" b="1" dirty="0" smtClean="0">
              <a:effectLst>
                <a:outerShdw blurRad="38100" dist="38100" dir="2700000" algn="tl">
                  <a:srgbClr val="C0C0C0"/>
                </a:outerShdw>
              </a:effectLst>
              <a:latin typeface="標楷體" pitchFamily="65" charset="-120"/>
              <a:ea typeface="標楷體" pitchFamily="65" charset="-120"/>
            </a:endParaRPr>
          </a:p>
        </p:txBody>
      </p:sp>
      <p:sp>
        <p:nvSpPr>
          <p:cNvPr id="14" name="矩形 13"/>
          <p:cNvSpPr/>
          <p:nvPr/>
        </p:nvSpPr>
        <p:spPr>
          <a:xfrm>
            <a:off x="4071934" y="5072074"/>
            <a:ext cx="2786082" cy="523220"/>
          </a:xfrm>
          <a:prstGeom prst="rect">
            <a:avLst/>
          </a:prstGeom>
          <a:noFill/>
        </p:spPr>
        <p:txBody>
          <a:bodyPr>
            <a:spAutoFit/>
          </a:bodyPr>
          <a:lstStyle/>
          <a:p>
            <a:pPr algn="ctr" eaLnBrk="1" fontAlgn="auto" hangingPunct="1">
              <a:spcBef>
                <a:spcPts val="0"/>
              </a:spcBef>
              <a:spcAft>
                <a:spcPts val="0"/>
              </a:spcAft>
              <a:defRPr/>
            </a:pPr>
            <a:r>
              <a:rPr kumimoji="0" lang="zh-TW" altLang="en-US" sz="2800" b="1" dirty="0">
                <a:ln w="18415" cmpd="sng">
                  <a:noFill/>
                  <a:prstDash val="solid"/>
                </a:ln>
                <a:solidFill>
                  <a:srgbClr val="0000FF"/>
                </a:solidFill>
                <a:effectLst>
                  <a:glow rad="101600">
                    <a:schemeClr val="accent1">
                      <a:satMod val="175000"/>
                      <a:alpha val="40000"/>
                    </a:schemeClr>
                  </a:glow>
                </a:effectLst>
                <a:latin typeface="微軟正黑體" pitchFamily="34" charset="-120"/>
                <a:ea typeface="微軟正黑體" pitchFamily="34" charset="-120"/>
              </a:rPr>
              <a:t>申誡一次至二次</a:t>
            </a:r>
          </a:p>
        </p:txBody>
      </p:sp>
      <p:sp>
        <p:nvSpPr>
          <p:cNvPr id="15" name="弧形向右箭號 14"/>
          <p:cNvSpPr/>
          <p:nvPr/>
        </p:nvSpPr>
        <p:spPr>
          <a:xfrm>
            <a:off x="4071938" y="3509963"/>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17" name="圓角矩形 16"/>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8" name="矩形 17"/>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群組 17"/>
          <p:cNvGrpSpPr>
            <a:grpSpLocks/>
          </p:cNvGrpSpPr>
          <p:nvPr/>
        </p:nvGrpSpPr>
        <p:grpSpPr bwMode="auto">
          <a:xfrm>
            <a:off x="714375" y="1422400"/>
            <a:ext cx="5945188" cy="1933575"/>
            <a:chOff x="1907704" y="1340768"/>
            <a:chExt cx="4752528" cy="1080120"/>
          </a:xfrm>
        </p:grpSpPr>
        <p:sp>
          <p:nvSpPr>
            <p:cNvPr id="19" name="圓角矩形 18"/>
            <p:cNvSpPr>
              <a:spLocks noChangeArrowheads="1"/>
            </p:cNvSpPr>
            <p:nvPr/>
          </p:nvSpPr>
          <p:spPr bwMode="auto">
            <a:xfrm>
              <a:off x="1907704" y="1340768"/>
              <a:ext cx="4752528" cy="1080120"/>
            </a:xfrm>
            <a:prstGeom prst="roundRect">
              <a:avLst>
                <a:gd name="adj" fmla="val 16667"/>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sp>
          <p:nvSpPr>
            <p:cNvPr id="20" name="圓角矩形 19"/>
            <p:cNvSpPr>
              <a:spLocks noChangeArrowheads="1"/>
            </p:cNvSpPr>
            <p:nvPr/>
          </p:nvSpPr>
          <p:spPr bwMode="auto">
            <a:xfrm>
              <a:off x="2137399" y="1385108"/>
              <a:ext cx="4319787" cy="1008290"/>
            </a:xfrm>
            <a:prstGeom prst="roundRect">
              <a:avLst>
                <a:gd name="adj" fmla="val 16667"/>
              </a:avLst>
            </a:prstGeom>
            <a:gradFill rotWithShape="1">
              <a:gsLst>
                <a:gs pos="0">
                  <a:schemeClr val="tx2">
                    <a:lumMod val="20000"/>
                    <a:lumOff val="80000"/>
                  </a:schemeClr>
                </a:gs>
                <a:gs pos="50000">
                  <a:srgbClr val="FFFFFF"/>
                </a:gs>
                <a:gs pos="100000">
                  <a:srgbClr val="FFFFCC"/>
                </a:gs>
              </a:gsLst>
              <a:lin ang="54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fontAlgn="auto" hangingPunct="1">
                <a:spcBef>
                  <a:spcPts val="0"/>
                </a:spcBef>
                <a:spcAft>
                  <a:spcPts val="0"/>
                </a:spcAft>
                <a:defRPr/>
              </a:pPr>
              <a:endParaRPr kumimoji="0" lang="zh-TW" altLang="en-US">
                <a:solidFill>
                  <a:schemeClr val="lt1"/>
                </a:solidFill>
                <a:latin typeface="+mn-lt"/>
                <a:ea typeface="+mn-ea"/>
              </a:endParaRPr>
            </a:p>
          </p:txBody>
        </p:sp>
      </p:grpSp>
      <p:sp>
        <p:nvSpPr>
          <p:cNvPr id="13" name="投影片編號版面配置區 5"/>
          <p:cNvSpPr>
            <a:spLocks noGrp="1"/>
          </p:cNvSpPr>
          <p:nvPr>
            <p:ph type="sldNum" sz="quarter" idx="12"/>
          </p:nvPr>
        </p:nvSpPr>
        <p:spPr>
          <a:xfrm>
            <a:off x="6592888" y="6467475"/>
            <a:ext cx="2133600" cy="365125"/>
          </a:xfrm>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mtClean="0">
                <a:solidFill>
                  <a:srgbClr val="898989"/>
                </a:solidFill>
              </a:rPr>
              <a:t>                                     </a:t>
            </a:r>
            <a:fld id="{CC7BC10B-E621-43BA-B0BA-DC49A0F33DA5}" type="slidenum">
              <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rPr>
              <a:pPr algn="l" eaLnBrk="1" hangingPunct="1">
                <a:defRPr/>
              </a:pPr>
              <a:t>9</a:t>
            </a:fld>
            <a:endParaRPr lang="en-US" altLang="zh-TW" sz="1800" smtClean="0">
              <a:effectLst>
                <a:outerShdw blurRad="38100" dist="38100" dir="2700000" algn="tl">
                  <a:srgbClr val="FFFFFF"/>
                </a:outerShdw>
              </a:effectLst>
              <a:latin typeface="標楷體" panose="03000509000000000000" pitchFamily="65" charset="-120"/>
              <a:ea typeface="標楷體" panose="03000509000000000000" pitchFamily="65" charset="-120"/>
            </a:endParaRPr>
          </a:p>
        </p:txBody>
      </p:sp>
      <p:sp>
        <p:nvSpPr>
          <p:cNvPr id="11268" name="內容版面配置區 2"/>
          <p:cNvSpPr txBox="1">
            <a:spLocks/>
          </p:cNvSpPr>
          <p:nvPr/>
        </p:nvSpPr>
        <p:spPr bwMode="auto">
          <a:xfrm>
            <a:off x="1074738" y="1652588"/>
            <a:ext cx="505618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Clr>
                <a:schemeClr val="accent1"/>
              </a:buClr>
              <a:buSzPct val="85000"/>
              <a:defRPr/>
            </a:pPr>
            <a:r>
              <a:rPr kumimoji="0" lang="zh-TW" altLang="en-US" sz="2800" dirty="0" smtClean="0">
                <a:latin typeface="微軟正黑體" pitchFamily="34" charset="-120"/>
                <a:ea typeface="微軟正黑體" pitchFamily="34" charset="-120"/>
              </a:rPr>
              <a:t>    </a:t>
            </a:r>
            <a:r>
              <a:rPr kumimoji="0" lang="zh-TW" altLang="en-US" sz="2800" b="1" dirty="0" smtClean="0">
                <a:effectLst>
                  <a:outerShdw blurRad="38100" dist="38100" dir="2700000" algn="tl">
                    <a:srgbClr val="C0C0C0"/>
                  </a:outerShdw>
                </a:effectLst>
                <a:latin typeface="標楷體" pitchFamily="65" charset="-120"/>
                <a:ea typeface="標楷體" pitchFamily="65" charset="-120"/>
              </a:rPr>
              <a:t>辦理請託關說登錄與查察作業，故意隱匿、延宕或積壓不報，經查證屬實。</a:t>
            </a:r>
          </a:p>
        </p:txBody>
      </p:sp>
      <p:sp>
        <p:nvSpPr>
          <p:cNvPr id="16" name="書卷 (水平) 15"/>
          <p:cNvSpPr/>
          <p:nvPr/>
        </p:nvSpPr>
        <p:spPr>
          <a:xfrm>
            <a:off x="3428992" y="4786322"/>
            <a:ext cx="3929090" cy="1071570"/>
          </a:xfrm>
          <a:prstGeom prst="horizont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7" name="矩形 16"/>
          <p:cNvSpPr/>
          <p:nvPr/>
        </p:nvSpPr>
        <p:spPr>
          <a:xfrm>
            <a:off x="4071934" y="5072074"/>
            <a:ext cx="2786082" cy="523220"/>
          </a:xfrm>
          <a:prstGeom prst="rect">
            <a:avLst/>
          </a:prstGeom>
          <a:noFill/>
        </p:spPr>
        <p:txBody>
          <a:bodyPr>
            <a:spAutoFit/>
          </a:bodyPr>
          <a:lstStyle/>
          <a:p>
            <a:pPr algn="ctr" eaLnBrk="1" fontAlgn="auto" hangingPunct="1">
              <a:spcBef>
                <a:spcPts val="0"/>
              </a:spcBef>
              <a:spcAft>
                <a:spcPts val="0"/>
              </a:spcAft>
              <a:defRPr/>
            </a:pPr>
            <a:r>
              <a:rPr kumimoji="0" lang="zh-TW" altLang="en-US" sz="2800" b="1" dirty="0">
                <a:ln w="18415" cmpd="sng">
                  <a:noFill/>
                  <a:prstDash val="solid"/>
                </a:ln>
                <a:solidFill>
                  <a:srgbClr val="0000FF"/>
                </a:solidFill>
                <a:effectLst>
                  <a:glow rad="101600">
                    <a:schemeClr val="accent1">
                      <a:satMod val="175000"/>
                      <a:alpha val="40000"/>
                    </a:schemeClr>
                  </a:glow>
                </a:effectLst>
                <a:latin typeface="微軟正黑體" pitchFamily="34" charset="-120"/>
                <a:ea typeface="微軟正黑體" pitchFamily="34" charset="-120"/>
              </a:rPr>
              <a:t>記過一次至二次</a:t>
            </a:r>
          </a:p>
        </p:txBody>
      </p:sp>
      <p:sp>
        <p:nvSpPr>
          <p:cNvPr id="14" name="圓角矩形 13"/>
          <p:cNvSpPr>
            <a:spLocks noChangeArrowheads="1"/>
          </p:cNvSpPr>
          <p:nvPr/>
        </p:nvSpPr>
        <p:spPr bwMode="auto">
          <a:xfrm>
            <a:off x="416645" y="422620"/>
            <a:ext cx="2643187" cy="571500"/>
          </a:xfrm>
          <a:prstGeom prst="roundRect">
            <a:avLst>
              <a:gd name="adj" fmla="val 16667"/>
            </a:avLst>
          </a:prstGeom>
          <a:solidFill>
            <a:srgbClr val="C00000"/>
          </a:solidFill>
          <a:ln>
            <a:noFill/>
          </a:ln>
          <a:scene3d>
            <a:camera prst="orthographicFront"/>
            <a:lightRig rig="threePt" dir="t"/>
          </a:scene3d>
          <a:sp3d>
            <a:bevelT/>
          </a:sp3d>
          <a:extLst/>
        </p:spPr>
        <p:txBody>
          <a:bodyPr anchor="ctr"/>
          <a:lstStyle/>
          <a:p>
            <a:pPr algn="ctr" eaLnBrk="1" fontAlgn="auto" hangingPunct="1">
              <a:spcBef>
                <a:spcPts val="0"/>
              </a:spcBef>
              <a:spcAft>
                <a:spcPts val="0"/>
              </a:spcAft>
              <a:defRPr/>
            </a:pPr>
            <a:endParaRPr kumimoji="0" lang="zh-TW" altLang="en-US" dirty="0">
              <a:solidFill>
                <a:schemeClr val="lt1"/>
              </a:solidFill>
              <a:latin typeface="+mn-lt"/>
              <a:ea typeface="+mn-ea"/>
            </a:endParaRPr>
          </a:p>
        </p:txBody>
      </p:sp>
      <p:sp>
        <p:nvSpPr>
          <p:cNvPr id="15" name="矩形 14"/>
          <p:cNvSpPr/>
          <p:nvPr/>
        </p:nvSpPr>
        <p:spPr>
          <a:xfrm>
            <a:off x="845243" y="422602"/>
            <a:ext cx="1857388" cy="523220"/>
          </a:xfrm>
          <a:prstGeom prst="rect">
            <a:avLst/>
          </a:prstGeom>
          <a:noFill/>
          <a:ln>
            <a:noFill/>
          </a:ln>
        </p:spPr>
        <p:txBody>
          <a:bodyPr>
            <a:spAutoFit/>
            <a:scene3d>
              <a:camera prst="orthographicFront"/>
              <a:lightRig rig="threePt" dir="t"/>
            </a:scene3d>
            <a:sp3d extrusionH="57150">
              <a:extrusionClr>
                <a:schemeClr val="bg1"/>
              </a:extrusionClr>
              <a:contourClr>
                <a:schemeClr val="bg1"/>
              </a:contourClr>
            </a:sp3d>
          </a:bodyPr>
          <a:lstStyle/>
          <a:p>
            <a:pPr algn="ctr" eaLnBrk="1" fontAlgn="auto" hangingPunct="1">
              <a:spcBef>
                <a:spcPts val="0"/>
              </a:spcBef>
              <a:spcAft>
                <a:spcPts val="0"/>
              </a:spcAft>
              <a:defRPr/>
            </a:pPr>
            <a:r>
              <a:rPr kumimoji="0" lang="zh-TW" altLang="en-US" sz="2800" b="1" dirty="0">
                <a:ln w="0" cmpd="sng">
                  <a:noFill/>
                  <a:prstDash val="solid"/>
                </a:ln>
                <a:solidFill>
                  <a:schemeClr val="bg1">
                    <a:lumMod val="95000"/>
                  </a:schemeClr>
                </a:solidFill>
                <a:effectLst>
                  <a:glow rad="139700">
                    <a:schemeClr val="accent4">
                      <a:satMod val="175000"/>
                      <a:alpha val="40000"/>
                    </a:schemeClr>
                  </a:glow>
                  <a:outerShdw blurRad="50800" dist="38100" dir="2700000" algn="tl" rotWithShape="0">
                    <a:prstClr val="black">
                      <a:alpha val="40000"/>
                    </a:prstClr>
                  </a:outerShdw>
                </a:effectLst>
                <a:latin typeface="標楷體" pitchFamily="65" charset="-120"/>
                <a:ea typeface="標楷體" pitchFamily="65" charset="-120"/>
              </a:rPr>
              <a:t>獎懲原則</a:t>
            </a:r>
          </a:p>
        </p:txBody>
      </p:sp>
      <p:sp>
        <p:nvSpPr>
          <p:cNvPr id="22" name="弧形向右箭號 21"/>
          <p:cNvSpPr/>
          <p:nvPr/>
        </p:nvSpPr>
        <p:spPr>
          <a:xfrm>
            <a:off x="4071938" y="3494088"/>
            <a:ext cx="1000125" cy="1285875"/>
          </a:xfrm>
          <a:prstGeom prst="curv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ransition spd="slow">
    <p:newsflash/>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新細明體"/>
        <a:cs typeface=""/>
      </a:majorFont>
      <a:minorFont>
        <a:latin typeface="Arial"/>
        <a:ea typeface="新細明體"/>
        <a:cs typeface=""/>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Civic</Template>
  <TotalTime>1588</TotalTime>
  <Words>4471</Words>
  <Application>Microsoft Office PowerPoint</Application>
  <PresentationFormat>如螢幕大小 (4:3)</PresentationFormat>
  <Paragraphs>350</Paragraphs>
  <Slides>74</Slides>
  <Notes>1</Notes>
  <HiddenSlides>0</HiddenSlides>
  <MMClips>2</MMClips>
  <ScaleCrop>false</ScaleCrop>
  <HeadingPairs>
    <vt:vector size="6" baseType="variant">
      <vt:variant>
        <vt:lpstr>使用字型</vt:lpstr>
      </vt:variant>
      <vt:variant>
        <vt:i4>19</vt:i4>
      </vt:variant>
      <vt:variant>
        <vt:lpstr>佈景主題</vt:lpstr>
      </vt:variant>
      <vt:variant>
        <vt:i4>4</vt:i4>
      </vt:variant>
      <vt:variant>
        <vt:lpstr>投影片標題</vt:lpstr>
      </vt:variant>
      <vt:variant>
        <vt:i4>74</vt:i4>
      </vt:variant>
    </vt:vector>
  </HeadingPairs>
  <TitlesOfParts>
    <vt:vector size="97" baseType="lpstr">
      <vt:lpstr>文鼎粗隸</vt:lpstr>
      <vt:lpstr>華康POP1體W5</vt:lpstr>
      <vt:lpstr>華康唐風隸</vt:lpstr>
      <vt:lpstr>華康勘亭流</vt:lpstr>
      <vt:lpstr>華康勘亭流(P)</vt:lpstr>
      <vt:lpstr>微軟正黑體</vt:lpstr>
      <vt:lpstr>新細明體</vt:lpstr>
      <vt:lpstr>標楷體</vt:lpstr>
      <vt:lpstr>Arial</vt:lpstr>
      <vt:lpstr>Calibri</vt:lpstr>
      <vt:lpstr>Candara</vt:lpstr>
      <vt:lpstr>Century Schoolbook</vt:lpstr>
      <vt:lpstr>Garamond</vt:lpstr>
      <vt:lpstr>Symbol</vt:lpstr>
      <vt:lpstr>Tahoma</vt:lpstr>
      <vt:lpstr>Times New Roman</vt:lpstr>
      <vt:lpstr>Wingdings</vt:lpstr>
      <vt:lpstr>Wingdings 2</vt:lpstr>
      <vt:lpstr>Wingdings 3</vt:lpstr>
      <vt:lpstr>Office 佈景主題</vt:lpstr>
      <vt:lpstr>Edge</vt:lpstr>
      <vt:lpstr>波形</vt:lpstr>
      <vt:lpstr>壁窗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簡報結束 敬請指教</vt:lpstr>
      <vt:lpstr>PowerPoint 簡報</vt:lpstr>
      <vt:lpstr>PowerPoint 簡報</vt:lpstr>
      <vt:lpstr>「行政院所屬機關及地方行政機關推動性別主流化績效優良 獎勵計畫」相關規定 </vt:lpstr>
      <vt:lpstr>PowerPoint 簡報</vt:lpstr>
      <vt:lpstr>性別平等政策綱領 </vt:lpstr>
      <vt:lpstr>PowerPoint 簡報</vt:lpstr>
      <vt:lpstr>PowerPoint 簡報</vt:lpstr>
      <vt:lpstr>PowerPoint 簡報</vt:lpstr>
      <vt:lpstr>消除對婦女一切形式歧視公約施行法 </vt:lpstr>
      <vt:lpstr>PowerPoint 簡報</vt:lpstr>
      <vt:lpstr>PowerPoint 簡報</vt:lpstr>
      <vt:lpstr>消除對婦女一切形式歧視公約施行法法規檢視相關程序及作業方式 </vt:lpstr>
      <vt:lpstr>PowerPoint 簡報</vt:lpstr>
      <vt:lpstr>PowerPoint 簡報</vt:lpstr>
      <vt:lpstr>行政院性別平等會之成立目的及其運作機制 </vt:lpstr>
      <vt:lpstr>PowerPoint 簡報</vt:lpstr>
      <vt:lpstr>PowerPoint 簡報</vt:lpstr>
      <vt:lpstr>補充-性別主流化6大實踐工具 </vt:lpstr>
      <vt:lpstr>PowerPoint 簡報</vt:lpstr>
      <vt:lpstr>PowerPoint 簡報</vt:lpstr>
      <vt:lpstr>PowerPoint 簡報</vt:lpstr>
      <vt:lpstr>一、法令依據</vt:lpstr>
      <vt:lpstr>二、適用範圍</vt:lpstr>
      <vt:lpstr>二、適用範圍</vt:lpstr>
      <vt:lpstr>三、天然災害意義及類別</vt:lpstr>
      <vt:lpstr>四、停班停課標凖（風災）</vt:lpstr>
      <vt:lpstr>四、停班停課標凖（風災）</vt:lpstr>
      <vt:lpstr>四、停班停課標凖（水災）</vt:lpstr>
      <vt:lpstr>四、停班停課標凖（震災）</vt:lpstr>
      <vt:lpstr>四、停班停課標凖（土石流災害）</vt:lpstr>
      <vt:lpstr>四、停班停課標凖（其他災害）</vt:lpstr>
      <vt:lpstr>五、作業辦法明訂決定權責</vt:lpstr>
      <vt:lpstr>五、決定權責(本府現行做法)</vt:lpstr>
      <vt:lpstr>六、通報時機</vt:lpstr>
      <vt:lpstr>六、通報時機</vt:lpstr>
      <vt:lpstr>六、通報時機(本府現行做法)</vt:lpstr>
      <vt:lpstr>七、出勤處理</vt:lpstr>
      <vt:lpstr>八、市府應宣導事項</vt:lpstr>
      <vt:lpstr>九、市府執行時應注意之事項</vt:lpstr>
      <vt:lpstr>EAP員工協助方案</vt:lpstr>
      <vt:lpstr>EAP員工協助方案</vt:lpstr>
      <vt:lpstr>臺南市政府暨所屬機關學校員工協助方案服務資源一覽表 </vt:lpstr>
      <vt:lpstr>年金改革草案(尚未三讀) </vt:lpstr>
      <vt:lpstr>106學年起及106年3月1日起國旅新制 http://www.taiwan.net.tw/m1.aspx?SNo=0024167</vt:lpstr>
      <vt:lpstr>差勤宣導事項~請同仁多多幫忙</vt:lpstr>
      <vt:lpstr>教師成績考核委員會授權案</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Win7User</dc:creator>
  <cp:lastModifiedBy>ASUS</cp:lastModifiedBy>
  <cp:revision>213</cp:revision>
  <dcterms:created xsi:type="dcterms:W3CDTF">2013-02-28T15:13:58Z</dcterms:created>
  <dcterms:modified xsi:type="dcterms:W3CDTF">2017-06-29T08:17:38Z</dcterms:modified>
</cp:coreProperties>
</file>