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notesSlides/notesSlide4.xml" ContentType="application/vnd.openxmlformats-officedocument.presentationml.notesSlide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1" r:id="rId3"/>
    <p:sldId id="258" r:id="rId4"/>
    <p:sldId id="262" r:id="rId5"/>
    <p:sldId id="282" r:id="rId6"/>
    <p:sldId id="283" r:id="rId7"/>
    <p:sldId id="284" r:id="rId8"/>
    <p:sldId id="285" r:id="rId9"/>
    <p:sldId id="286" r:id="rId10"/>
    <p:sldId id="287" r:id="rId11"/>
    <p:sldId id="267" r:id="rId12"/>
    <p:sldId id="268" r:id="rId13"/>
    <p:sldId id="291" r:id="rId14"/>
    <p:sldId id="289" r:id="rId15"/>
    <p:sldId id="270" r:id="rId16"/>
    <p:sldId id="273" r:id="rId17"/>
    <p:sldId id="279" r:id="rId18"/>
    <p:sldId id="275" r:id="rId19"/>
    <p:sldId id="269" r:id="rId20"/>
    <p:sldId id="288" r:id="rId21"/>
    <p:sldId id="292" r:id="rId22"/>
    <p:sldId id="290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764A54"/>
    <a:srgbClr val="66CCFF"/>
    <a:srgbClr val="FF9999"/>
    <a:srgbClr val="B5840B"/>
    <a:srgbClr val="FFCCFF"/>
    <a:srgbClr val="FFE1F3"/>
    <a:srgbClr val="CCFFFF"/>
    <a:srgbClr val="CC3399"/>
    <a:srgbClr val="BEF2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25" autoAdjust="0"/>
    <p:restoredTop sz="94660"/>
  </p:normalViewPr>
  <p:slideViewPr>
    <p:cSldViewPr>
      <p:cViewPr varScale="1">
        <p:scale>
          <a:sx n="72" d="100"/>
          <a:sy n="72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1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jpe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A5401-B964-4C9B-AD74-B106AD37EB9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7242DFC-F7AD-4090-9D0D-E87A2BA2DB9D}">
      <dgm:prSet phldrT="[文字]" custT="1"/>
      <dgm:spPr>
        <a:xfrm>
          <a:off x="384538" y="253918"/>
          <a:ext cx="5656275" cy="508162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3000" b="1" dirty="0" smtClean="0">
              <a:solidFill>
                <a:schemeClr val="tx2">
                  <a:lumMod val="95000"/>
                  <a:lumOff val="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前言</a:t>
          </a:r>
          <a:endParaRPr lang="zh-TW" altLang="en-US" sz="3000" b="1" dirty="0">
            <a:solidFill>
              <a:schemeClr val="tx2">
                <a:lumMod val="95000"/>
                <a:lumOff val="5000"/>
              </a:scheme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C6992C0D-3FF4-43C4-91EF-D737DF0BB98B}" type="parTrans" cxnId="{1CDD5203-CC2E-42C3-8C73-F8D47E4E9B2A}">
      <dgm:prSet/>
      <dgm:spPr/>
      <dgm:t>
        <a:bodyPr/>
        <a:lstStyle/>
        <a:p>
          <a:endParaRPr lang="zh-TW" altLang="en-US"/>
        </a:p>
      </dgm:t>
    </dgm:pt>
    <dgm:pt modelId="{B1E616E5-C759-49F1-9106-9AA25C91E775}" type="sibTrans" cxnId="{1CDD5203-CC2E-42C3-8C73-F8D47E4E9B2A}">
      <dgm:prSet/>
      <dgm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A669B409-E115-4D0F-B4A7-4A00F8A0F6CE}">
      <dgm:prSet phldrT="[文字]" custT="1"/>
      <dgm:spPr>
        <a:xfrm>
          <a:off x="748672" y="2539918"/>
          <a:ext cx="5292140" cy="508162"/>
        </a:xfrm>
        <a:solidFill>
          <a:srgbClr val="4BACC6">
            <a:hueOff val="-7450407"/>
            <a:satOff val="29858"/>
            <a:lumOff val="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solidFill>
                <a:schemeClr val="tx2">
                  <a:lumMod val="95000"/>
                  <a:lumOff val="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第二篇－知識篇</a:t>
          </a:r>
          <a:endParaRPr lang="zh-TW" altLang="en-US" sz="3000" dirty="0">
            <a:solidFill>
              <a:schemeClr val="tx2">
                <a:lumMod val="95000"/>
                <a:lumOff val="5000"/>
              </a:schemeClr>
            </a:solidFill>
            <a:latin typeface="Calibri"/>
            <a:ea typeface="新細明體"/>
            <a:cs typeface="+mn-cs"/>
          </a:endParaRPr>
        </a:p>
      </dgm:t>
    </dgm:pt>
    <dgm:pt modelId="{0A068E4A-1AA8-4CEF-95E1-8B97F1EC0410}" type="parTrans" cxnId="{22955D17-ED3B-4BEA-89DD-C477314D9613}">
      <dgm:prSet/>
      <dgm:spPr/>
      <dgm:t>
        <a:bodyPr/>
        <a:lstStyle/>
        <a:p>
          <a:endParaRPr lang="zh-TW" altLang="en-US"/>
        </a:p>
      </dgm:t>
    </dgm:pt>
    <dgm:pt modelId="{54D0A305-3538-4E5F-A5FA-25B453083989}" type="sibTrans" cxnId="{22955D17-ED3B-4BEA-89DD-C477314D9613}">
      <dgm:prSet/>
      <dgm:spPr/>
      <dgm:t>
        <a:bodyPr/>
        <a:lstStyle/>
        <a:p>
          <a:endParaRPr lang="zh-TW" altLang="en-US"/>
        </a:p>
      </dgm:t>
    </dgm:pt>
    <dgm:pt modelId="{F51ADE75-5D36-46C7-B5B5-0A66476962E3}">
      <dgm:prSet custT="1"/>
      <dgm:spPr/>
      <dgm:t>
        <a:bodyPr/>
        <a:lstStyle/>
        <a:p>
          <a:pPr rtl="0"/>
          <a:r>
            <a:rPr lang="zh-TW" altLang="en-US" sz="3000" b="1" dirty="0" smtClean="0">
              <a:solidFill>
                <a:schemeClr val="tx2">
                  <a:lumMod val="95000"/>
                  <a:lumOff val="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第一篇－資源篇</a:t>
          </a:r>
          <a:endParaRPr lang="zh-TW" altLang="en-US" sz="3000" b="1" dirty="0">
            <a:solidFill>
              <a:schemeClr val="tx2">
                <a:lumMod val="95000"/>
                <a:lumOff val="5000"/>
              </a:scheme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3C6163DD-0FCF-4B36-BDAB-B20FD2AECB3B}" type="parTrans" cxnId="{BC6DF712-67E9-4B8B-B078-DD9E2CE76727}">
      <dgm:prSet/>
      <dgm:spPr/>
      <dgm:t>
        <a:bodyPr/>
        <a:lstStyle/>
        <a:p>
          <a:endParaRPr lang="zh-TW" altLang="en-US"/>
        </a:p>
      </dgm:t>
    </dgm:pt>
    <dgm:pt modelId="{EF034A3E-C3CA-451D-9615-8AFA48DB8266}" type="sibTrans" cxnId="{BC6DF712-67E9-4B8B-B078-DD9E2CE76727}">
      <dgm:prSet/>
      <dgm:spPr/>
      <dgm:t>
        <a:bodyPr/>
        <a:lstStyle/>
        <a:p>
          <a:endParaRPr lang="zh-TW" altLang="en-US"/>
        </a:p>
      </dgm:t>
    </dgm:pt>
    <dgm:pt modelId="{34E4FD2A-2EEF-4BB9-875C-68D0D1FFA9C2}">
      <dgm:prSet phldrT="[文字]" custT="1"/>
      <dgm:spPr>
        <a:xfrm>
          <a:off x="748672" y="2539918"/>
          <a:ext cx="5292140" cy="508162"/>
        </a:xfrm>
        <a:solidFill>
          <a:srgbClr val="4BACC6">
            <a:hueOff val="-7450407"/>
            <a:satOff val="29858"/>
            <a:lumOff val="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solidFill>
                <a:schemeClr val="tx2">
                  <a:lumMod val="95000"/>
                  <a:lumOff val="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結語</a:t>
          </a:r>
          <a:endParaRPr lang="zh-TW" altLang="en-US" sz="3000" b="1" dirty="0">
            <a:solidFill>
              <a:schemeClr val="tx2">
                <a:lumMod val="95000"/>
                <a:lumOff val="5000"/>
              </a:scheme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E6477D5A-A8D4-45C4-978F-DAD7C119A6E8}" type="parTrans" cxnId="{E3DB9AB7-FABD-4E7A-A7FC-C33CEF1478A8}">
      <dgm:prSet/>
      <dgm:spPr/>
      <dgm:t>
        <a:bodyPr/>
        <a:lstStyle/>
        <a:p>
          <a:endParaRPr lang="zh-TW" altLang="en-US"/>
        </a:p>
      </dgm:t>
    </dgm:pt>
    <dgm:pt modelId="{2B773BAC-661D-4A62-BED2-409323F51285}" type="sibTrans" cxnId="{E3DB9AB7-FABD-4E7A-A7FC-C33CEF1478A8}">
      <dgm:prSet/>
      <dgm:spPr/>
      <dgm:t>
        <a:bodyPr/>
        <a:lstStyle/>
        <a:p>
          <a:endParaRPr lang="zh-TW" altLang="en-US"/>
        </a:p>
      </dgm:t>
    </dgm:pt>
    <dgm:pt modelId="{4918C0D4-F363-406D-9CFE-BDDBC9BF600E}" type="pres">
      <dgm:prSet presAssocID="{AB5A5401-B964-4C9B-AD74-B106AD37EB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82FE9C40-D64C-419C-A33D-B156C999F75D}" type="pres">
      <dgm:prSet presAssocID="{AB5A5401-B964-4C9B-AD74-B106AD37EB99}" presName="Name1" presStyleCnt="0"/>
      <dgm:spPr/>
    </dgm:pt>
    <dgm:pt modelId="{C9391619-0E9A-4F7D-9006-4DD4C7D4EBC7}" type="pres">
      <dgm:prSet presAssocID="{AB5A5401-B964-4C9B-AD74-B106AD37EB99}" presName="cycle" presStyleCnt="0"/>
      <dgm:spPr/>
    </dgm:pt>
    <dgm:pt modelId="{8BE326D2-CCBF-43FF-B1AF-28A94DFF9C02}" type="pres">
      <dgm:prSet presAssocID="{AB5A5401-B964-4C9B-AD74-B106AD37EB99}" presName="srcNode" presStyleLbl="node1" presStyleIdx="0" presStyleCnt="4"/>
      <dgm:spPr/>
    </dgm:pt>
    <dgm:pt modelId="{E85A7B63-8FC2-4618-9616-4A13A51D57D1}" type="pres">
      <dgm:prSet presAssocID="{AB5A5401-B964-4C9B-AD74-B106AD37EB99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A1BB3671-7D59-4AD4-82B1-AF92CAD2FAA6}" type="pres">
      <dgm:prSet presAssocID="{AB5A5401-B964-4C9B-AD74-B106AD37EB99}" presName="extraNode" presStyleLbl="node1" presStyleIdx="0" presStyleCnt="4"/>
      <dgm:spPr/>
    </dgm:pt>
    <dgm:pt modelId="{F3ADAD50-141F-445D-825D-C9E2ECA151CD}" type="pres">
      <dgm:prSet presAssocID="{AB5A5401-B964-4C9B-AD74-B106AD37EB99}" presName="dstNode" presStyleLbl="node1" presStyleIdx="0" presStyleCnt="4"/>
      <dgm:spPr/>
    </dgm:pt>
    <dgm:pt modelId="{2AEADA5A-E7EC-48F6-8380-52D1F5DEBE7B}" type="pres">
      <dgm:prSet presAssocID="{97242DFC-F7AD-4090-9D0D-E87A2BA2DB9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1BBD02-9557-483C-BA3B-D3B6C6D5F39A}" type="pres">
      <dgm:prSet presAssocID="{97242DFC-F7AD-4090-9D0D-E87A2BA2DB9D}" presName="accent_1" presStyleCnt="0"/>
      <dgm:spPr/>
    </dgm:pt>
    <dgm:pt modelId="{D9DB6330-C4E5-4E1F-BF53-BF9813E19038}" type="pres">
      <dgm:prSet presAssocID="{97242DFC-F7AD-4090-9D0D-E87A2BA2DB9D}" presName="accentRepeatNode" presStyleLbl="solidFgAcc1" presStyleIdx="0" presStyleCnt="4"/>
      <dgm:spPr>
        <a:xfrm>
          <a:off x="66936" y="190398"/>
          <a:ext cx="635203" cy="63520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4079E57-68A2-492B-8752-D9DF6532D93D}" type="pres">
      <dgm:prSet presAssocID="{F51ADE75-5D36-46C7-B5B5-0A66476962E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534AD8-DB94-417F-928B-A7B5D049FF5B}" type="pres">
      <dgm:prSet presAssocID="{F51ADE75-5D36-46C7-B5B5-0A66476962E3}" presName="accent_2" presStyleCnt="0"/>
      <dgm:spPr/>
    </dgm:pt>
    <dgm:pt modelId="{8BD1B4E1-5B44-4B35-9118-512A26E8B34A}" type="pres">
      <dgm:prSet presAssocID="{F51ADE75-5D36-46C7-B5B5-0A66476962E3}" presName="accentRepeatNode" presStyleLbl="solidFgAcc1" presStyleIdx="1" presStyleCnt="4"/>
      <dgm:spPr/>
    </dgm:pt>
    <dgm:pt modelId="{53E5298B-CB7C-4066-AD82-B9A1ECA99728}" type="pres">
      <dgm:prSet presAssocID="{A669B409-E115-4D0F-B4A7-4A00F8A0F6C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9925F7-8AFC-432F-A781-D48125E7A520}" type="pres">
      <dgm:prSet presAssocID="{A669B409-E115-4D0F-B4A7-4A00F8A0F6CE}" presName="accent_3" presStyleCnt="0"/>
      <dgm:spPr/>
    </dgm:pt>
    <dgm:pt modelId="{9C50F402-5A65-4C95-A9FF-28E776A1A2AD}" type="pres">
      <dgm:prSet presAssocID="{A669B409-E115-4D0F-B4A7-4A00F8A0F6CE}" presName="accentRepeatNode" presStyleLbl="solidFgAcc1" presStyleIdx="2" presStyleCnt="4"/>
      <dgm:spPr>
        <a:xfrm>
          <a:off x="431071" y="2476398"/>
          <a:ext cx="635203" cy="63520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7450407"/>
              <a:satOff val="29858"/>
              <a:lumOff val="6471"/>
              <a:alphaOff val="0"/>
            </a:srgbClr>
          </a:solidFill>
          <a:prstDash val="solid"/>
        </a:ln>
        <a:effectLst/>
      </dgm:spPr>
    </dgm:pt>
    <dgm:pt modelId="{C14BCBBF-D586-4EC4-A783-3D157165C1CE}" type="pres">
      <dgm:prSet presAssocID="{34E4FD2A-2EEF-4BB9-875C-68D0D1FFA9C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458C20-2132-4BC3-B8F4-157530137F4C}" type="pres">
      <dgm:prSet presAssocID="{34E4FD2A-2EEF-4BB9-875C-68D0D1FFA9C2}" presName="accent_4" presStyleCnt="0"/>
      <dgm:spPr/>
    </dgm:pt>
    <dgm:pt modelId="{6EA693BF-D200-47C5-A733-D0AB08072DC2}" type="pres">
      <dgm:prSet presAssocID="{34E4FD2A-2EEF-4BB9-875C-68D0D1FFA9C2}" presName="accentRepeatNode" presStyleLbl="solidFgAcc1" presStyleIdx="3" presStyleCnt="4"/>
      <dgm:spPr/>
    </dgm:pt>
  </dgm:ptLst>
  <dgm:cxnLst>
    <dgm:cxn modelId="{1CDD5203-CC2E-42C3-8C73-F8D47E4E9B2A}" srcId="{AB5A5401-B964-4C9B-AD74-B106AD37EB99}" destId="{97242DFC-F7AD-4090-9D0D-E87A2BA2DB9D}" srcOrd="0" destOrd="0" parTransId="{C6992C0D-3FF4-43C4-91EF-D737DF0BB98B}" sibTransId="{B1E616E5-C759-49F1-9106-9AA25C91E775}"/>
    <dgm:cxn modelId="{920CC648-0B31-4276-8A2C-00905BF441DB}" type="presOf" srcId="{A669B409-E115-4D0F-B4A7-4A00F8A0F6CE}" destId="{53E5298B-CB7C-4066-AD82-B9A1ECA99728}" srcOrd="0" destOrd="0" presId="urn:microsoft.com/office/officeart/2008/layout/VerticalCurvedList"/>
    <dgm:cxn modelId="{20605712-87F4-4297-B706-8AED4DF2DDEC}" type="presOf" srcId="{AB5A5401-B964-4C9B-AD74-B106AD37EB99}" destId="{4918C0D4-F363-406D-9CFE-BDDBC9BF600E}" srcOrd="0" destOrd="0" presId="urn:microsoft.com/office/officeart/2008/layout/VerticalCurvedList"/>
    <dgm:cxn modelId="{5A6F6E28-BD24-4E4E-8CA0-0B220B0028CF}" type="presOf" srcId="{F51ADE75-5D36-46C7-B5B5-0A66476962E3}" destId="{A4079E57-68A2-492B-8752-D9DF6532D93D}" srcOrd="0" destOrd="0" presId="urn:microsoft.com/office/officeart/2008/layout/VerticalCurvedList"/>
    <dgm:cxn modelId="{E3DB9AB7-FABD-4E7A-A7FC-C33CEF1478A8}" srcId="{AB5A5401-B964-4C9B-AD74-B106AD37EB99}" destId="{34E4FD2A-2EEF-4BB9-875C-68D0D1FFA9C2}" srcOrd="3" destOrd="0" parTransId="{E6477D5A-A8D4-45C4-978F-DAD7C119A6E8}" sibTransId="{2B773BAC-661D-4A62-BED2-409323F51285}"/>
    <dgm:cxn modelId="{60C87BBA-A6A2-4DB8-95C8-0ED4018D604A}" type="presOf" srcId="{34E4FD2A-2EEF-4BB9-875C-68D0D1FFA9C2}" destId="{C14BCBBF-D586-4EC4-A783-3D157165C1CE}" srcOrd="0" destOrd="0" presId="urn:microsoft.com/office/officeart/2008/layout/VerticalCurvedList"/>
    <dgm:cxn modelId="{7A9A64D6-960F-4F9B-9C3F-FB4F4E54A6D6}" type="presOf" srcId="{97242DFC-F7AD-4090-9D0D-E87A2BA2DB9D}" destId="{2AEADA5A-E7EC-48F6-8380-52D1F5DEBE7B}" srcOrd="0" destOrd="0" presId="urn:microsoft.com/office/officeart/2008/layout/VerticalCurvedList"/>
    <dgm:cxn modelId="{BC6DF712-67E9-4B8B-B078-DD9E2CE76727}" srcId="{AB5A5401-B964-4C9B-AD74-B106AD37EB99}" destId="{F51ADE75-5D36-46C7-B5B5-0A66476962E3}" srcOrd="1" destOrd="0" parTransId="{3C6163DD-0FCF-4B36-BDAB-B20FD2AECB3B}" sibTransId="{EF034A3E-C3CA-451D-9615-8AFA48DB8266}"/>
    <dgm:cxn modelId="{22955D17-ED3B-4BEA-89DD-C477314D9613}" srcId="{AB5A5401-B964-4C9B-AD74-B106AD37EB99}" destId="{A669B409-E115-4D0F-B4A7-4A00F8A0F6CE}" srcOrd="2" destOrd="0" parTransId="{0A068E4A-1AA8-4CEF-95E1-8B97F1EC0410}" sibTransId="{54D0A305-3538-4E5F-A5FA-25B453083989}"/>
    <dgm:cxn modelId="{16ADD9E1-F692-4BC7-9551-E8D11BDF8DA3}" type="presOf" srcId="{B1E616E5-C759-49F1-9106-9AA25C91E775}" destId="{E85A7B63-8FC2-4618-9616-4A13A51D57D1}" srcOrd="0" destOrd="0" presId="urn:microsoft.com/office/officeart/2008/layout/VerticalCurvedList"/>
    <dgm:cxn modelId="{3DC3001C-B148-4934-9C4C-2BC7D610AF49}" type="presParOf" srcId="{4918C0D4-F363-406D-9CFE-BDDBC9BF600E}" destId="{82FE9C40-D64C-419C-A33D-B156C999F75D}" srcOrd="0" destOrd="0" presId="urn:microsoft.com/office/officeart/2008/layout/VerticalCurvedList"/>
    <dgm:cxn modelId="{F3161D7D-C8E5-4F65-9319-1A471FA89B47}" type="presParOf" srcId="{82FE9C40-D64C-419C-A33D-B156C999F75D}" destId="{C9391619-0E9A-4F7D-9006-4DD4C7D4EBC7}" srcOrd="0" destOrd="0" presId="urn:microsoft.com/office/officeart/2008/layout/VerticalCurvedList"/>
    <dgm:cxn modelId="{2D1E346E-7749-4B1E-A1C2-39756819C862}" type="presParOf" srcId="{C9391619-0E9A-4F7D-9006-4DD4C7D4EBC7}" destId="{8BE326D2-CCBF-43FF-B1AF-28A94DFF9C02}" srcOrd="0" destOrd="0" presId="urn:microsoft.com/office/officeart/2008/layout/VerticalCurvedList"/>
    <dgm:cxn modelId="{6B85FAA2-1EBA-4EAB-A92C-B007CE765184}" type="presParOf" srcId="{C9391619-0E9A-4F7D-9006-4DD4C7D4EBC7}" destId="{E85A7B63-8FC2-4618-9616-4A13A51D57D1}" srcOrd="1" destOrd="0" presId="urn:microsoft.com/office/officeart/2008/layout/VerticalCurvedList"/>
    <dgm:cxn modelId="{2ECB406F-1851-4692-A0D5-6744B4DDA766}" type="presParOf" srcId="{C9391619-0E9A-4F7D-9006-4DD4C7D4EBC7}" destId="{A1BB3671-7D59-4AD4-82B1-AF92CAD2FAA6}" srcOrd="2" destOrd="0" presId="urn:microsoft.com/office/officeart/2008/layout/VerticalCurvedList"/>
    <dgm:cxn modelId="{AC5C1F87-24EA-4AD8-BA54-20BD2C08ECA1}" type="presParOf" srcId="{C9391619-0E9A-4F7D-9006-4DD4C7D4EBC7}" destId="{F3ADAD50-141F-445D-825D-C9E2ECA151CD}" srcOrd="3" destOrd="0" presId="urn:microsoft.com/office/officeart/2008/layout/VerticalCurvedList"/>
    <dgm:cxn modelId="{77462542-2F9D-4E6A-BADA-2370613378F6}" type="presParOf" srcId="{82FE9C40-D64C-419C-A33D-B156C999F75D}" destId="{2AEADA5A-E7EC-48F6-8380-52D1F5DEBE7B}" srcOrd="1" destOrd="0" presId="urn:microsoft.com/office/officeart/2008/layout/VerticalCurvedList"/>
    <dgm:cxn modelId="{FD681701-4F65-4611-A08C-CAD41A7AC2F2}" type="presParOf" srcId="{82FE9C40-D64C-419C-A33D-B156C999F75D}" destId="{4F1BBD02-9557-483C-BA3B-D3B6C6D5F39A}" srcOrd="2" destOrd="0" presId="urn:microsoft.com/office/officeart/2008/layout/VerticalCurvedList"/>
    <dgm:cxn modelId="{195FE4C8-A1C7-42F9-B2D4-CCEBEC9789D4}" type="presParOf" srcId="{4F1BBD02-9557-483C-BA3B-D3B6C6D5F39A}" destId="{D9DB6330-C4E5-4E1F-BF53-BF9813E19038}" srcOrd="0" destOrd="0" presId="urn:microsoft.com/office/officeart/2008/layout/VerticalCurvedList"/>
    <dgm:cxn modelId="{FFF53287-613C-44D9-A05F-F99E59901D38}" type="presParOf" srcId="{82FE9C40-D64C-419C-A33D-B156C999F75D}" destId="{A4079E57-68A2-492B-8752-D9DF6532D93D}" srcOrd="3" destOrd="0" presId="urn:microsoft.com/office/officeart/2008/layout/VerticalCurvedList"/>
    <dgm:cxn modelId="{3617B937-FA3E-4B0B-AFE3-507E6094895C}" type="presParOf" srcId="{82FE9C40-D64C-419C-A33D-B156C999F75D}" destId="{B7534AD8-DB94-417F-928B-A7B5D049FF5B}" srcOrd="4" destOrd="0" presId="urn:microsoft.com/office/officeart/2008/layout/VerticalCurvedList"/>
    <dgm:cxn modelId="{E0A4C851-4A78-4B88-A033-9A3CFD37B8EF}" type="presParOf" srcId="{B7534AD8-DB94-417F-928B-A7B5D049FF5B}" destId="{8BD1B4E1-5B44-4B35-9118-512A26E8B34A}" srcOrd="0" destOrd="0" presId="urn:microsoft.com/office/officeart/2008/layout/VerticalCurvedList"/>
    <dgm:cxn modelId="{9B984EDA-98C6-4AF2-ABCD-908F0982AB68}" type="presParOf" srcId="{82FE9C40-D64C-419C-A33D-B156C999F75D}" destId="{53E5298B-CB7C-4066-AD82-B9A1ECA99728}" srcOrd="5" destOrd="0" presId="urn:microsoft.com/office/officeart/2008/layout/VerticalCurvedList"/>
    <dgm:cxn modelId="{EBF714E3-D6DF-421F-BA66-3C035FBE5E6A}" type="presParOf" srcId="{82FE9C40-D64C-419C-A33D-B156C999F75D}" destId="{959925F7-8AFC-432F-A781-D48125E7A520}" srcOrd="6" destOrd="0" presId="urn:microsoft.com/office/officeart/2008/layout/VerticalCurvedList"/>
    <dgm:cxn modelId="{5F87C696-2D26-40C3-8CEB-4B2D74127291}" type="presParOf" srcId="{959925F7-8AFC-432F-A781-D48125E7A520}" destId="{9C50F402-5A65-4C95-A9FF-28E776A1A2AD}" srcOrd="0" destOrd="0" presId="urn:microsoft.com/office/officeart/2008/layout/VerticalCurvedList"/>
    <dgm:cxn modelId="{FAF6DC60-825E-4F19-8124-1467BBFCF566}" type="presParOf" srcId="{82FE9C40-D64C-419C-A33D-B156C999F75D}" destId="{C14BCBBF-D586-4EC4-A783-3D157165C1CE}" srcOrd="7" destOrd="0" presId="urn:microsoft.com/office/officeart/2008/layout/VerticalCurvedList"/>
    <dgm:cxn modelId="{B78E63F3-4C95-4AF9-A0AB-D37D4CFB551A}" type="presParOf" srcId="{82FE9C40-D64C-419C-A33D-B156C999F75D}" destId="{0F458C20-2132-4BC3-B8F4-157530137F4C}" srcOrd="8" destOrd="0" presId="urn:microsoft.com/office/officeart/2008/layout/VerticalCurvedList"/>
    <dgm:cxn modelId="{1CE3F084-44E4-4350-8FB7-A396D0D3A29D}" type="presParOf" srcId="{0F458C20-2132-4BC3-B8F4-157530137F4C}" destId="{6EA693BF-D200-47C5-A733-D0AB08072D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0476B7-E4B9-4DE2-BDA7-CDC840D28054}" type="doc">
      <dgm:prSet loTypeId="urn:microsoft.com/office/officeart/2005/8/layout/chart3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7C11725-FE24-4B51-8046-6F4371ECB397}">
      <dgm:prSet phldrT="[文字]" custT="1"/>
      <dgm:spPr>
        <a:xfrm>
          <a:off x="842180" y="201069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b="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2DF254F-EC18-440D-B8CA-DF36F25E4F4A}" type="par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4AAC9BBA-8D6B-48A1-AA05-947F9E9B2D1C}" type="sib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624B1C60-4FE1-4D21-842C-FC96D76E54B1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4B1A372D-0719-422F-97F6-A7296D8F70A1}" type="par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0B422BBF-36A1-40D1-B64F-C4E01C5AAD86}" type="sib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223C7AF9-8151-4DAA-BEA8-602E87DEEBFD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546BEE1-D60D-460A-8A42-607790C3E823}" type="par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9F8759A6-E7CB-4D0D-8922-4AE3669FD9F0}" type="sib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C18FE621-B888-4B2A-8366-ECEAC99670B0}">
      <dgm:prSet phldrT="[文字]" custT="1"/>
      <dgm:spPr>
        <a:xfrm>
          <a:off x="842180" y="201069"/>
          <a:ext cx="3424740" cy="3424740"/>
        </a:xfrm>
        <a:solidFill>
          <a:srgbClr val="66CCFF"/>
        </a:solidFill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b="1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7D990548-DE8A-4A18-A508-003EDF9B956D}" type="parTrans" cxnId="{19F6C1D9-AEBE-4C85-BC11-3B4A219EECC6}">
      <dgm:prSet/>
      <dgm:spPr/>
      <dgm:t>
        <a:bodyPr/>
        <a:lstStyle/>
        <a:p>
          <a:endParaRPr lang="zh-TW" altLang="en-US"/>
        </a:p>
      </dgm:t>
    </dgm:pt>
    <dgm:pt modelId="{D36B55F5-1ACD-4E09-AB3A-39D8E30F5F76}" type="sibTrans" cxnId="{19F6C1D9-AEBE-4C85-BC11-3B4A219EECC6}">
      <dgm:prSet/>
      <dgm:spPr/>
      <dgm:t>
        <a:bodyPr/>
        <a:lstStyle/>
        <a:p>
          <a:endParaRPr lang="zh-TW" altLang="en-US"/>
        </a:p>
      </dgm:t>
    </dgm:pt>
    <dgm:pt modelId="{435620F3-A19C-496F-9D3A-FA0D3FA8F687}">
      <dgm:prSet phldrT="[文字]" custT="1"/>
      <dgm:spPr>
        <a:xfrm>
          <a:off x="842180" y="201069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b="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06973FD8-53C0-4DB6-A320-C2ED43803DA7}" type="parTrans" cxnId="{E1F3ED5D-7B12-4720-B63A-1305F3F06486}">
      <dgm:prSet/>
      <dgm:spPr/>
      <dgm:t>
        <a:bodyPr/>
        <a:lstStyle/>
        <a:p>
          <a:endParaRPr lang="zh-TW" altLang="en-US"/>
        </a:p>
      </dgm:t>
    </dgm:pt>
    <dgm:pt modelId="{20CED3D9-7CD0-40D1-BD89-4B2844CA6A3B}" type="sibTrans" cxnId="{E1F3ED5D-7B12-4720-B63A-1305F3F06486}">
      <dgm:prSet/>
      <dgm:spPr/>
      <dgm:t>
        <a:bodyPr/>
        <a:lstStyle/>
        <a:p>
          <a:endParaRPr lang="zh-TW" altLang="en-US"/>
        </a:p>
      </dgm:t>
    </dgm:pt>
    <dgm:pt modelId="{938C08A6-A851-492B-B449-82B895BDBC2A}" type="pres">
      <dgm:prSet presAssocID="{930476B7-E4B9-4DE2-BDA7-CDC840D2805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33135E-6911-4BD3-B415-E0D7F1C16ADE}" type="pres">
      <dgm:prSet presAssocID="{930476B7-E4B9-4DE2-BDA7-CDC840D28054}" presName="wedge1" presStyleLbl="node1" presStyleIdx="0" presStyleCnt="5" custLinFactNeighborX="302" custLinFactNeighborY="-1242"/>
      <dgm:spPr>
        <a:prstGeom prst="pie">
          <a:avLst>
            <a:gd name="adj1" fmla="val 16200000"/>
            <a:gd name="adj2" fmla="val 20520000"/>
          </a:avLst>
        </a:prstGeom>
      </dgm:spPr>
      <dgm:t>
        <a:bodyPr/>
        <a:lstStyle/>
        <a:p>
          <a:endParaRPr lang="zh-TW" altLang="en-US"/>
        </a:p>
      </dgm:t>
    </dgm:pt>
    <dgm:pt modelId="{001110A0-8541-42AD-A692-A5F3991D57B5}" type="pres">
      <dgm:prSet presAssocID="{930476B7-E4B9-4DE2-BDA7-CDC840D2805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6FA8D9-4E46-4C2A-AF7F-FECD15DF5BBF}" type="pres">
      <dgm:prSet presAssocID="{930476B7-E4B9-4DE2-BDA7-CDC840D28054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  <dgm:t>
        <a:bodyPr/>
        <a:lstStyle/>
        <a:p>
          <a:endParaRPr lang="zh-TW" altLang="en-US"/>
        </a:p>
      </dgm:t>
    </dgm:pt>
    <dgm:pt modelId="{DD2972DE-D86D-4C23-9201-751AEE9804F4}" type="pres">
      <dgm:prSet presAssocID="{930476B7-E4B9-4DE2-BDA7-CDC840D2805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E85E2D-D1AF-4324-8223-E6D96182269D}" type="pres">
      <dgm:prSet presAssocID="{930476B7-E4B9-4DE2-BDA7-CDC840D28054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  <dgm:t>
        <a:bodyPr/>
        <a:lstStyle/>
        <a:p>
          <a:endParaRPr lang="zh-TW" altLang="en-US"/>
        </a:p>
      </dgm:t>
    </dgm:pt>
    <dgm:pt modelId="{A7EF0DEC-E737-4106-9A5C-0A361C5A144D}" type="pres">
      <dgm:prSet presAssocID="{930476B7-E4B9-4DE2-BDA7-CDC840D2805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077651-97BB-412C-B36F-18FAF6C80808}" type="pres">
      <dgm:prSet presAssocID="{930476B7-E4B9-4DE2-BDA7-CDC840D28054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  <dgm:t>
        <a:bodyPr/>
        <a:lstStyle/>
        <a:p>
          <a:endParaRPr lang="zh-TW" altLang="en-US"/>
        </a:p>
      </dgm:t>
    </dgm:pt>
    <dgm:pt modelId="{13DDE86C-4B7A-4161-B15B-46E8D8726319}" type="pres">
      <dgm:prSet presAssocID="{930476B7-E4B9-4DE2-BDA7-CDC840D2805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800504-F772-49FD-8042-07BFC695AFD8}" type="pres">
      <dgm:prSet presAssocID="{930476B7-E4B9-4DE2-BDA7-CDC840D28054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  <dgm:t>
        <a:bodyPr/>
        <a:lstStyle/>
        <a:p>
          <a:endParaRPr lang="zh-TW" altLang="en-US"/>
        </a:p>
      </dgm:t>
    </dgm:pt>
    <dgm:pt modelId="{9426B673-40E9-4D68-8993-DB9948A764C0}" type="pres">
      <dgm:prSet presAssocID="{930476B7-E4B9-4DE2-BDA7-CDC840D2805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3A2090C-6CF7-4587-8EB1-21336BA2B42B}" srcId="{930476B7-E4B9-4DE2-BDA7-CDC840D28054}" destId="{223C7AF9-8151-4DAA-BEA8-602E87DEEBFD}" srcOrd="4" destOrd="0" parTransId="{6546BEE1-D60D-460A-8A42-607790C3E823}" sibTransId="{9F8759A6-E7CB-4D0D-8922-4AE3669FD9F0}"/>
    <dgm:cxn modelId="{6B4FE94A-D740-4AF3-8CE5-5AA2B2EF2557}" srcId="{930476B7-E4B9-4DE2-BDA7-CDC840D28054}" destId="{17C11725-FE24-4B51-8046-6F4371ECB397}" srcOrd="2" destOrd="0" parTransId="{62DF254F-EC18-440D-B8CA-DF36F25E4F4A}" sibTransId="{4AAC9BBA-8D6B-48A1-AA05-947F9E9B2D1C}"/>
    <dgm:cxn modelId="{19F6C1D9-AEBE-4C85-BC11-3B4A219EECC6}" srcId="{930476B7-E4B9-4DE2-BDA7-CDC840D28054}" destId="{C18FE621-B888-4B2A-8366-ECEAC99670B0}" srcOrd="0" destOrd="0" parTransId="{7D990548-DE8A-4A18-A508-003EDF9B956D}" sibTransId="{D36B55F5-1ACD-4E09-AB3A-39D8E30F5F76}"/>
    <dgm:cxn modelId="{E870CE32-2743-4317-AB77-7CF7712B08ED}" type="presOf" srcId="{17C11725-FE24-4B51-8046-6F4371ECB397}" destId="{A7EF0DEC-E737-4106-9A5C-0A361C5A144D}" srcOrd="1" destOrd="0" presId="urn:microsoft.com/office/officeart/2005/8/layout/chart3"/>
    <dgm:cxn modelId="{CB9CF7DB-C305-4AB6-B34B-781B9BC8533B}" type="presOf" srcId="{17C11725-FE24-4B51-8046-6F4371ECB397}" destId="{09E85E2D-D1AF-4324-8223-E6D96182269D}" srcOrd="0" destOrd="0" presId="urn:microsoft.com/office/officeart/2005/8/layout/chart3"/>
    <dgm:cxn modelId="{9C4D1E65-A540-4739-8288-4EA19FE0F85B}" type="presOf" srcId="{C18FE621-B888-4B2A-8366-ECEAC99670B0}" destId="{001110A0-8541-42AD-A692-A5F3991D57B5}" srcOrd="1" destOrd="0" presId="urn:microsoft.com/office/officeart/2005/8/layout/chart3"/>
    <dgm:cxn modelId="{BA49813A-0E9E-4C50-9B6B-D1434A59F6BF}" srcId="{930476B7-E4B9-4DE2-BDA7-CDC840D28054}" destId="{624B1C60-4FE1-4D21-842C-FC96D76E54B1}" srcOrd="3" destOrd="0" parTransId="{4B1A372D-0719-422F-97F6-A7296D8F70A1}" sibTransId="{0B422BBF-36A1-40D1-B64F-C4E01C5AAD86}"/>
    <dgm:cxn modelId="{D54B1D39-9E9E-4BC7-AC92-0950D2EC4ED8}" type="presOf" srcId="{624B1C60-4FE1-4D21-842C-FC96D76E54B1}" destId="{75077651-97BB-412C-B36F-18FAF6C80808}" srcOrd="0" destOrd="0" presId="urn:microsoft.com/office/officeart/2005/8/layout/chart3"/>
    <dgm:cxn modelId="{8DDAEA99-EFEC-4A9F-BC7A-21B651695C75}" type="presOf" srcId="{435620F3-A19C-496F-9D3A-FA0D3FA8F687}" destId="{DD2972DE-D86D-4C23-9201-751AEE9804F4}" srcOrd="1" destOrd="0" presId="urn:microsoft.com/office/officeart/2005/8/layout/chart3"/>
    <dgm:cxn modelId="{E1F3ED5D-7B12-4720-B63A-1305F3F06486}" srcId="{930476B7-E4B9-4DE2-BDA7-CDC840D28054}" destId="{435620F3-A19C-496F-9D3A-FA0D3FA8F687}" srcOrd="1" destOrd="0" parTransId="{06973FD8-53C0-4DB6-A320-C2ED43803DA7}" sibTransId="{20CED3D9-7CD0-40D1-BD89-4B2844CA6A3B}"/>
    <dgm:cxn modelId="{5C178D5A-C0C8-425C-905F-8155A1B27B41}" type="presOf" srcId="{930476B7-E4B9-4DE2-BDA7-CDC840D28054}" destId="{938C08A6-A851-492B-B449-82B895BDBC2A}" srcOrd="0" destOrd="0" presId="urn:microsoft.com/office/officeart/2005/8/layout/chart3"/>
    <dgm:cxn modelId="{2EB77D52-F811-44C0-BF82-F76D21FC2646}" type="presOf" srcId="{624B1C60-4FE1-4D21-842C-FC96D76E54B1}" destId="{13DDE86C-4B7A-4161-B15B-46E8D8726319}" srcOrd="1" destOrd="0" presId="urn:microsoft.com/office/officeart/2005/8/layout/chart3"/>
    <dgm:cxn modelId="{AABD7551-7184-4966-881F-D977FCA19F6F}" type="presOf" srcId="{C18FE621-B888-4B2A-8366-ECEAC99670B0}" destId="{8433135E-6911-4BD3-B415-E0D7F1C16ADE}" srcOrd="0" destOrd="0" presId="urn:microsoft.com/office/officeart/2005/8/layout/chart3"/>
    <dgm:cxn modelId="{A65B8D98-F3D3-4638-ACFD-799A0E044B4A}" type="presOf" srcId="{435620F3-A19C-496F-9D3A-FA0D3FA8F687}" destId="{586FA8D9-4E46-4C2A-AF7F-FECD15DF5BBF}" srcOrd="0" destOrd="0" presId="urn:microsoft.com/office/officeart/2005/8/layout/chart3"/>
    <dgm:cxn modelId="{991F40A2-256C-48C9-8BD9-E44A67435AAE}" type="presOf" srcId="{223C7AF9-8151-4DAA-BEA8-602E87DEEBFD}" destId="{BE800504-F772-49FD-8042-07BFC695AFD8}" srcOrd="0" destOrd="0" presId="urn:microsoft.com/office/officeart/2005/8/layout/chart3"/>
    <dgm:cxn modelId="{B67AD377-F383-4A42-ACDE-FED31D578AD7}" type="presOf" srcId="{223C7AF9-8151-4DAA-BEA8-602E87DEEBFD}" destId="{9426B673-40E9-4D68-8993-DB9948A764C0}" srcOrd="1" destOrd="0" presId="urn:microsoft.com/office/officeart/2005/8/layout/chart3"/>
    <dgm:cxn modelId="{3F605727-FCB4-4887-AB55-C5C01625A4A8}" type="presParOf" srcId="{938C08A6-A851-492B-B449-82B895BDBC2A}" destId="{8433135E-6911-4BD3-B415-E0D7F1C16ADE}" srcOrd="0" destOrd="0" presId="urn:microsoft.com/office/officeart/2005/8/layout/chart3"/>
    <dgm:cxn modelId="{F71C9215-5DA5-46CB-956D-54ED1C8C04CE}" type="presParOf" srcId="{938C08A6-A851-492B-B449-82B895BDBC2A}" destId="{001110A0-8541-42AD-A692-A5F3991D57B5}" srcOrd="1" destOrd="0" presId="urn:microsoft.com/office/officeart/2005/8/layout/chart3"/>
    <dgm:cxn modelId="{2C97BC2D-1440-4BEE-8BA4-49F806840127}" type="presParOf" srcId="{938C08A6-A851-492B-B449-82B895BDBC2A}" destId="{586FA8D9-4E46-4C2A-AF7F-FECD15DF5BBF}" srcOrd="2" destOrd="0" presId="urn:microsoft.com/office/officeart/2005/8/layout/chart3"/>
    <dgm:cxn modelId="{10550745-7DE4-4E02-AE00-6F9E84F87EE3}" type="presParOf" srcId="{938C08A6-A851-492B-B449-82B895BDBC2A}" destId="{DD2972DE-D86D-4C23-9201-751AEE9804F4}" srcOrd="3" destOrd="0" presId="urn:microsoft.com/office/officeart/2005/8/layout/chart3"/>
    <dgm:cxn modelId="{D1735E6C-81D7-4360-A08C-9C0479580632}" type="presParOf" srcId="{938C08A6-A851-492B-B449-82B895BDBC2A}" destId="{09E85E2D-D1AF-4324-8223-E6D96182269D}" srcOrd="4" destOrd="0" presId="urn:microsoft.com/office/officeart/2005/8/layout/chart3"/>
    <dgm:cxn modelId="{A5D1C3C3-E680-450E-B1E6-99833AD1CD27}" type="presParOf" srcId="{938C08A6-A851-492B-B449-82B895BDBC2A}" destId="{A7EF0DEC-E737-4106-9A5C-0A361C5A144D}" srcOrd="5" destOrd="0" presId="urn:microsoft.com/office/officeart/2005/8/layout/chart3"/>
    <dgm:cxn modelId="{FD4EE33C-D6DC-4485-B134-F87A4CE3D286}" type="presParOf" srcId="{938C08A6-A851-492B-B449-82B895BDBC2A}" destId="{75077651-97BB-412C-B36F-18FAF6C80808}" srcOrd="6" destOrd="0" presId="urn:microsoft.com/office/officeart/2005/8/layout/chart3"/>
    <dgm:cxn modelId="{92ECEF02-9CBD-4E51-ACE0-CA7DBAE0527C}" type="presParOf" srcId="{938C08A6-A851-492B-B449-82B895BDBC2A}" destId="{13DDE86C-4B7A-4161-B15B-46E8D8726319}" srcOrd="7" destOrd="0" presId="urn:microsoft.com/office/officeart/2005/8/layout/chart3"/>
    <dgm:cxn modelId="{BA80D3AD-F3EA-49FD-9CFF-B55980BA5E42}" type="presParOf" srcId="{938C08A6-A851-492B-B449-82B895BDBC2A}" destId="{BE800504-F772-49FD-8042-07BFC695AFD8}" srcOrd="8" destOrd="0" presId="urn:microsoft.com/office/officeart/2005/8/layout/chart3"/>
    <dgm:cxn modelId="{7BD095E4-4328-40FD-9800-526DE92F8E8B}" type="presParOf" srcId="{938C08A6-A851-492B-B449-82B895BDBC2A}" destId="{9426B673-40E9-4D68-8993-DB9948A764C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81C7205-5370-4961-942F-56432187F819}" type="doc">
      <dgm:prSet loTypeId="urn:microsoft.com/office/officeart/2005/8/layout/vList5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0E62A5E-4465-4711-82A0-C0C1E57BDC66}">
      <dgm:prSet phldrT="[文字]" custT="1"/>
      <dgm:spPr>
        <a:xfrm>
          <a:off x="792096" y="0"/>
          <a:ext cx="4203584" cy="15110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ct val="900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一、家庭教育。二、幼兒教育。三、別世安息</a:t>
          </a:r>
          <a:endParaRPr lang="zh-TW" altLang="en-US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3B94E8E6-9073-4172-8C6D-E16DA3161328}" type="par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6AEE5454-2343-4FFB-AA70-3C018A54A763}" type="sib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12354239-A2EA-478A-92A2-5B492104D22C}">
      <dgm:prSet phldrT="[文字]" custT="1"/>
      <dgm:spPr>
        <a:xfrm>
          <a:off x="658424" y="1634085"/>
          <a:ext cx="4330971" cy="373723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ts val="25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600"/>
            </a:lnSpc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</a:t>
          </a:r>
          <a:r>
            <a:rPr lang="zh-TW" altLang="en-US" sz="1550" b="1" u="none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家庭教育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：全國家庭教育諮詢專線：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412-8185（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手機請撥打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02-4128185）http://moe.familyedu.moe.gov.tw/Pages/Detail.aspx?nodeid=903&amp;pid=2222</a:t>
          </a:r>
          <a:endParaRPr lang="zh-TW" altLang="en-US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1600"/>
            </a:lnSpc>
            <a:spcAft>
              <a:spcPts val="600"/>
            </a:spcAft>
          </a:pP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</a:t>
          </a:r>
          <a:r>
            <a:rPr lang="zh-TW" altLang="en-US" sz="155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幼兒教育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endParaRPr lang="en-US" altLang="zh-TW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indent="-540000" algn="l">
            <a:lnSpc>
              <a:spcPts val="1600"/>
            </a:lnSpc>
            <a:spcAft>
              <a:spcPts val="600"/>
            </a:spcAft>
          </a:pP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（一）社區保母系統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06-2088362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14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或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18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06-3507978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06-2664911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3323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06-6353728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，各區洽辦單位詳見社會局網頁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http://social.tainan.gov.tw/social/cenpage.asp?id={2D081D10-DE0B-485D-BD16-EA54BDFCDC11}</a:t>
          </a:r>
          <a:endParaRPr lang="en-US" altLang="zh-TW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indent="-540000" algn="l">
            <a:lnSpc>
              <a:spcPts val="1600"/>
            </a:lnSpc>
            <a:spcAft>
              <a:spcPts val="600"/>
            </a:spcAft>
          </a:pP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（二）提供評鑑優良之托嬰中心供同仁選擇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06-2991111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5905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06-6322231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6543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，臺南市各托嬰中心詳見社會局網頁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http://social.tainan.gov.tw/social/cenpage.asp?id={01B765A5-8D10-479A-B2B4-BC56B449D934}</a:t>
          </a:r>
        </a:p>
        <a:p>
          <a:pPr marL="360000" indent="-360000" algn="l">
            <a:lnSpc>
              <a:spcPts val="1600"/>
            </a:lnSpc>
            <a:spcAft>
              <a:spcPts val="600"/>
            </a:spcAft>
          </a:pP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</a:t>
          </a:r>
          <a:r>
            <a:rPr lang="zh-TW" altLang="en-US" sz="155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別世安息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：各區公所、殯葬管理所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南區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）06-2144333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203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新營福園專區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）6594441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柳營祿園專區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）6226961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鹽水壽園專區</a:t>
          </a:r>
          <a:r>
            <a:rPr lang="en-US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）6523055</a:t>
          </a:r>
          <a:endParaRPr lang="zh-TW" altLang="en-US" sz="155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187CCB7-63EC-49B5-927C-10F0EBF1C238}" type="par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29D02313-34AB-4B84-95EF-231221974B07}" type="sib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139D15D2-7E68-488A-90CF-A728C61EAC21}" type="pres">
      <dgm:prSet presAssocID="{B81C7205-5370-4961-942F-56432187F8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338F36-A542-4B96-A4F8-432AC1BC8F10}" type="pres">
      <dgm:prSet presAssocID="{10E62A5E-4465-4711-82A0-C0C1E57BDC66}" presName="linNode" presStyleCnt="0"/>
      <dgm:spPr/>
    </dgm:pt>
    <dgm:pt modelId="{0B6323D5-ED06-4414-8B66-7B6B1CE75CE4}" type="pres">
      <dgm:prSet presAssocID="{10E62A5E-4465-4711-82A0-C0C1E57BDC66}" presName="parentText" presStyleLbl="node1" presStyleIdx="0" presStyleCnt="2" custScaleX="273721" custScaleY="13952" custLinFactNeighborX="-1920" custLinFactNeighborY="-134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58E4701-EE49-40D6-AB72-540E316306E3}" type="pres">
      <dgm:prSet presAssocID="{6AEE5454-2343-4FFB-AA70-3C018A54A763}" presName="sp" presStyleCnt="0"/>
      <dgm:spPr/>
    </dgm:pt>
    <dgm:pt modelId="{F4AE5984-9161-4E36-A6DE-02F00B1D3861}" type="pres">
      <dgm:prSet presAssocID="{12354239-A2EA-478A-92A2-5B492104D22C}" presName="linNode" presStyleCnt="0"/>
      <dgm:spPr/>
    </dgm:pt>
    <dgm:pt modelId="{E4B14FBC-EA74-46A7-8EEE-B488BB78D72A}" type="pres">
      <dgm:prSet presAssocID="{12354239-A2EA-478A-92A2-5B492104D22C}" presName="parentText" presStyleLbl="node1" presStyleIdx="1" presStyleCnt="2" custScaleX="271971" custScaleY="87603" custLinFactNeighborX="-509" custLinFactNeighborY="-184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BCDC9C8A-9257-46A0-895D-D220AD2ECCC9}" srcId="{B81C7205-5370-4961-942F-56432187F819}" destId="{10E62A5E-4465-4711-82A0-C0C1E57BDC66}" srcOrd="0" destOrd="0" parTransId="{3B94E8E6-9073-4172-8C6D-E16DA3161328}" sibTransId="{6AEE5454-2343-4FFB-AA70-3C018A54A763}"/>
    <dgm:cxn modelId="{6156E97A-A3E8-4713-8EF6-1DB78C07BE0D}" type="presOf" srcId="{10E62A5E-4465-4711-82A0-C0C1E57BDC66}" destId="{0B6323D5-ED06-4414-8B66-7B6B1CE75CE4}" srcOrd="0" destOrd="0" presId="urn:microsoft.com/office/officeart/2005/8/layout/vList5"/>
    <dgm:cxn modelId="{B8C0B174-DAA9-4D27-BF15-3A5146C504CC}" type="presOf" srcId="{B81C7205-5370-4961-942F-56432187F819}" destId="{139D15D2-7E68-488A-90CF-A728C61EAC21}" srcOrd="0" destOrd="0" presId="urn:microsoft.com/office/officeart/2005/8/layout/vList5"/>
    <dgm:cxn modelId="{11295D07-8DBE-4C76-AA72-57F9929AF41B}" srcId="{B81C7205-5370-4961-942F-56432187F819}" destId="{12354239-A2EA-478A-92A2-5B492104D22C}" srcOrd="1" destOrd="0" parTransId="{5187CCB7-63EC-49B5-927C-10F0EBF1C238}" sibTransId="{29D02313-34AB-4B84-95EF-231221974B07}"/>
    <dgm:cxn modelId="{52ACBBF9-21ED-4C97-9F9D-4BBD8F8B3E94}" type="presOf" srcId="{12354239-A2EA-478A-92A2-5B492104D22C}" destId="{E4B14FBC-EA74-46A7-8EEE-B488BB78D72A}" srcOrd="0" destOrd="0" presId="urn:microsoft.com/office/officeart/2005/8/layout/vList5"/>
    <dgm:cxn modelId="{F598F297-AE3E-4376-8555-7CE1DD2284EE}" type="presParOf" srcId="{139D15D2-7E68-488A-90CF-A728C61EAC21}" destId="{75338F36-A542-4B96-A4F8-432AC1BC8F10}" srcOrd="0" destOrd="0" presId="urn:microsoft.com/office/officeart/2005/8/layout/vList5"/>
    <dgm:cxn modelId="{827D6907-3C45-4018-852F-210FF6F6D3B3}" type="presParOf" srcId="{75338F36-A542-4B96-A4F8-432AC1BC8F10}" destId="{0B6323D5-ED06-4414-8B66-7B6B1CE75CE4}" srcOrd="0" destOrd="0" presId="urn:microsoft.com/office/officeart/2005/8/layout/vList5"/>
    <dgm:cxn modelId="{86A30F3B-2668-4F80-87C8-13E352AFB32C}" type="presParOf" srcId="{139D15D2-7E68-488A-90CF-A728C61EAC21}" destId="{758E4701-EE49-40D6-AB72-540E316306E3}" srcOrd="1" destOrd="0" presId="urn:microsoft.com/office/officeart/2005/8/layout/vList5"/>
    <dgm:cxn modelId="{FAEC66BA-3E3D-4920-B3A2-045F5DB559D5}" type="presParOf" srcId="{139D15D2-7E68-488A-90CF-A728C61EAC21}" destId="{F4AE5984-9161-4E36-A6DE-02F00B1D3861}" srcOrd="2" destOrd="0" presId="urn:microsoft.com/office/officeart/2005/8/layout/vList5"/>
    <dgm:cxn modelId="{810DC9BE-06A4-4948-99E4-2233C0743E7E}" type="presParOf" srcId="{F4AE5984-9161-4E36-A6DE-02F00B1D3861}" destId="{E4B14FBC-EA74-46A7-8EEE-B488BB78D7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0476B7-E4B9-4DE2-BDA7-CDC840D28054}" type="doc">
      <dgm:prSet loTypeId="urn:microsoft.com/office/officeart/2005/8/layout/chart3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7C11725-FE24-4B51-8046-6F4371ECB397}">
      <dgm:prSet phldrT="[文字]" custT="1"/>
      <dgm:spPr>
        <a:xfrm>
          <a:off x="842180" y="201069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b="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2DF254F-EC18-440D-B8CA-DF36F25E4F4A}" type="par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4AAC9BBA-8D6B-48A1-AA05-947F9E9B2D1C}" type="sib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624B1C60-4FE1-4D21-842C-FC96D76E54B1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4B1A372D-0719-422F-97F6-A7296D8F70A1}" type="par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0B422BBF-36A1-40D1-B64F-C4E01C5AAD86}" type="sib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223C7AF9-8151-4DAA-BEA8-602E87DEEBFD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546BEE1-D60D-460A-8A42-607790C3E823}" type="par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9F8759A6-E7CB-4D0D-8922-4AE3669FD9F0}" type="sib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E8A4AFA6-8616-48CA-A36F-BCDFE92962C3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 marL="0" indent="0"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indent="0"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F6A28A8-F94B-4BE3-AC10-EC27DABFC001}" type="par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B3D7C8F2-6F88-41EA-9824-B84FC446D7DA}" type="sib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836B0ACC-67F3-45AE-BA03-9AABA922F30A}">
      <dgm:prSet phldrT="[文字]" custT="1"/>
      <dgm:spPr>
        <a:xfrm>
          <a:off x="842180" y="201069"/>
          <a:ext cx="3424740" cy="3424740"/>
        </a:xfrm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b="1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46FF7369-EEB0-4078-8A80-914C45442925}" type="parTrans" cxnId="{61C626FB-3CAA-463C-A756-7EDD0B76912E}">
      <dgm:prSet/>
      <dgm:spPr/>
      <dgm:t>
        <a:bodyPr/>
        <a:lstStyle/>
        <a:p>
          <a:endParaRPr lang="zh-TW" altLang="en-US"/>
        </a:p>
      </dgm:t>
    </dgm:pt>
    <dgm:pt modelId="{0ECD3E5E-C75E-457A-BC3B-804F7B1E6E31}" type="sibTrans" cxnId="{61C626FB-3CAA-463C-A756-7EDD0B76912E}">
      <dgm:prSet/>
      <dgm:spPr/>
      <dgm:t>
        <a:bodyPr/>
        <a:lstStyle/>
        <a:p>
          <a:endParaRPr lang="zh-TW" altLang="en-US"/>
        </a:p>
      </dgm:t>
    </dgm:pt>
    <dgm:pt modelId="{938C08A6-A851-492B-B449-82B895BDBC2A}" type="pres">
      <dgm:prSet presAssocID="{930476B7-E4B9-4DE2-BDA7-CDC840D2805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33135E-6911-4BD3-B415-E0D7F1C16ADE}" type="pres">
      <dgm:prSet presAssocID="{930476B7-E4B9-4DE2-BDA7-CDC840D28054}" presName="wedge1" presStyleLbl="node1" presStyleIdx="0" presStyleCnt="5" custLinFactNeighborX="302" custLinFactNeighborY="-1242"/>
      <dgm:spPr>
        <a:prstGeom prst="pie">
          <a:avLst>
            <a:gd name="adj1" fmla="val 16200000"/>
            <a:gd name="adj2" fmla="val 20520000"/>
          </a:avLst>
        </a:prstGeom>
      </dgm:spPr>
      <dgm:t>
        <a:bodyPr/>
        <a:lstStyle/>
        <a:p>
          <a:endParaRPr lang="zh-TW" altLang="en-US"/>
        </a:p>
      </dgm:t>
    </dgm:pt>
    <dgm:pt modelId="{001110A0-8541-42AD-A692-A5F3991D57B5}" type="pres">
      <dgm:prSet presAssocID="{930476B7-E4B9-4DE2-BDA7-CDC840D2805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6FA8D9-4E46-4C2A-AF7F-FECD15DF5BBF}" type="pres">
      <dgm:prSet presAssocID="{930476B7-E4B9-4DE2-BDA7-CDC840D28054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  <dgm:t>
        <a:bodyPr/>
        <a:lstStyle/>
        <a:p>
          <a:endParaRPr lang="zh-TW" altLang="en-US"/>
        </a:p>
      </dgm:t>
    </dgm:pt>
    <dgm:pt modelId="{DD2972DE-D86D-4C23-9201-751AEE9804F4}" type="pres">
      <dgm:prSet presAssocID="{930476B7-E4B9-4DE2-BDA7-CDC840D2805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E85E2D-D1AF-4324-8223-E6D96182269D}" type="pres">
      <dgm:prSet presAssocID="{930476B7-E4B9-4DE2-BDA7-CDC840D28054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  <dgm:t>
        <a:bodyPr/>
        <a:lstStyle/>
        <a:p>
          <a:endParaRPr lang="zh-TW" altLang="en-US"/>
        </a:p>
      </dgm:t>
    </dgm:pt>
    <dgm:pt modelId="{A7EF0DEC-E737-4106-9A5C-0A361C5A144D}" type="pres">
      <dgm:prSet presAssocID="{930476B7-E4B9-4DE2-BDA7-CDC840D2805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077651-97BB-412C-B36F-18FAF6C80808}" type="pres">
      <dgm:prSet presAssocID="{930476B7-E4B9-4DE2-BDA7-CDC840D28054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  <dgm:t>
        <a:bodyPr/>
        <a:lstStyle/>
        <a:p>
          <a:endParaRPr lang="zh-TW" altLang="en-US"/>
        </a:p>
      </dgm:t>
    </dgm:pt>
    <dgm:pt modelId="{13DDE86C-4B7A-4161-B15B-46E8D8726319}" type="pres">
      <dgm:prSet presAssocID="{930476B7-E4B9-4DE2-BDA7-CDC840D2805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800504-F772-49FD-8042-07BFC695AFD8}" type="pres">
      <dgm:prSet presAssocID="{930476B7-E4B9-4DE2-BDA7-CDC840D28054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  <dgm:t>
        <a:bodyPr/>
        <a:lstStyle/>
        <a:p>
          <a:endParaRPr lang="zh-TW" altLang="en-US"/>
        </a:p>
      </dgm:t>
    </dgm:pt>
    <dgm:pt modelId="{9426B673-40E9-4D68-8993-DB9948A764C0}" type="pres">
      <dgm:prSet presAssocID="{930476B7-E4B9-4DE2-BDA7-CDC840D2805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AC3E7A6-F0E0-4DA4-8732-69190F9A6C73}" type="presOf" srcId="{17C11725-FE24-4B51-8046-6F4371ECB397}" destId="{586FA8D9-4E46-4C2A-AF7F-FECD15DF5BBF}" srcOrd="0" destOrd="0" presId="urn:microsoft.com/office/officeart/2005/8/layout/chart3"/>
    <dgm:cxn modelId="{FE856387-C672-4B76-9954-75C3DBF0E9AA}" type="presOf" srcId="{836B0ACC-67F3-45AE-BA03-9AABA922F30A}" destId="{8433135E-6911-4BD3-B415-E0D7F1C16ADE}" srcOrd="0" destOrd="0" presId="urn:microsoft.com/office/officeart/2005/8/layout/chart3"/>
    <dgm:cxn modelId="{6B4FE94A-D740-4AF3-8CE5-5AA2B2EF2557}" srcId="{930476B7-E4B9-4DE2-BDA7-CDC840D28054}" destId="{17C11725-FE24-4B51-8046-6F4371ECB397}" srcOrd="1" destOrd="0" parTransId="{62DF254F-EC18-440D-B8CA-DF36F25E4F4A}" sibTransId="{4AAC9BBA-8D6B-48A1-AA05-947F9E9B2D1C}"/>
    <dgm:cxn modelId="{45C1EEAF-C531-48AD-BBE9-E1BF4BE3EAFB}" srcId="{930476B7-E4B9-4DE2-BDA7-CDC840D28054}" destId="{E8A4AFA6-8616-48CA-A36F-BCDFE92962C3}" srcOrd="4" destOrd="0" parTransId="{6F6A28A8-F94B-4BE3-AC10-EC27DABFC001}" sibTransId="{B3D7C8F2-6F88-41EA-9824-B84FC446D7DA}"/>
    <dgm:cxn modelId="{61C626FB-3CAA-463C-A756-7EDD0B76912E}" srcId="{930476B7-E4B9-4DE2-BDA7-CDC840D28054}" destId="{836B0ACC-67F3-45AE-BA03-9AABA922F30A}" srcOrd="0" destOrd="0" parTransId="{46FF7369-EEB0-4078-8A80-914C45442925}" sibTransId="{0ECD3E5E-C75E-457A-BC3B-804F7B1E6E31}"/>
    <dgm:cxn modelId="{E4B38059-F981-48D8-9CFA-F069FED742EF}" type="presOf" srcId="{223C7AF9-8151-4DAA-BEA8-602E87DEEBFD}" destId="{75077651-97BB-412C-B36F-18FAF6C80808}" srcOrd="0" destOrd="0" presId="urn:microsoft.com/office/officeart/2005/8/layout/chart3"/>
    <dgm:cxn modelId="{BA49813A-0E9E-4C50-9B6B-D1434A59F6BF}" srcId="{930476B7-E4B9-4DE2-BDA7-CDC840D28054}" destId="{624B1C60-4FE1-4D21-842C-FC96D76E54B1}" srcOrd="2" destOrd="0" parTransId="{4B1A372D-0719-422F-97F6-A7296D8F70A1}" sibTransId="{0B422BBF-36A1-40D1-B64F-C4E01C5AAD86}"/>
    <dgm:cxn modelId="{53A2090C-6CF7-4587-8EB1-21336BA2B42B}" srcId="{930476B7-E4B9-4DE2-BDA7-CDC840D28054}" destId="{223C7AF9-8151-4DAA-BEA8-602E87DEEBFD}" srcOrd="3" destOrd="0" parTransId="{6546BEE1-D60D-460A-8A42-607790C3E823}" sibTransId="{9F8759A6-E7CB-4D0D-8922-4AE3669FD9F0}"/>
    <dgm:cxn modelId="{D9317914-B849-4586-8B1C-DCBEC58B3673}" type="presOf" srcId="{624B1C60-4FE1-4D21-842C-FC96D76E54B1}" destId="{09E85E2D-D1AF-4324-8223-E6D96182269D}" srcOrd="0" destOrd="0" presId="urn:microsoft.com/office/officeart/2005/8/layout/chart3"/>
    <dgm:cxn modelId="{99625499-1119-4399-B53D-AA3524FCC9CC}" type="presOf" srcId="{930476B7-E4B9-4DE2-BDA7-CDC840D28054}" destId="{938C08A6-A851-492B-B449-82B895BDBC2A}" srcOrd="0" destOrd="0" presId="urn:microsoft.com/office/officeart/2005/8/layout/chart3"/>
    <dgm:cxn modelId="{AA6807EF-41B6-456D-A379-2011116A16FB}" type="presOf" srcId="{836B0ACC-67F3-45AE-BA03-9AABA922F30A}" destId="{001110A0-8541-42AD-A692-A5F3991D57B5}" srcOrd="1" destOrd="0" presId="urn:microsoft.com/office/officeart/2005/8/layout/chart3"/>
    <dgm:cxn modelId="{A34F3497-61FD-4227-9B18-76661A683EF1}" type="presOf" srcId="{624B1C60-4FE1-4D21-842C-FC96D76E54B1}" destId="{A7EF0DEC-E737-4106-9A5C-0A361C5A144D}" srcOrd="1" destOrd="0" presId="urn:microsoft.com/office/officeart/2005/8/layout/chart3"/>
    <dgm:cxn modelId="{1DC3396F-267D-4542-8B50-EE2861A4BD6D}" type="presOf" srcId="{223C7AF9-8151-4DAA-BEA8-602E87DEEBFD}" destId="{13DDE86C-4B7A-4161-B15B-46E8D8726319}" srcOrd="1" destOrd="0" presId="urn:microsoft.com/office/officeart/2005/8/layout/chart3"/>
    <dgm:cxn modelId="{39074B91-4B25-4B9D-A09C-B7DA61DE0625}" type="presOf" srcId="{17C11725-FE24-4B51-8046-6F4371ECB397}" destId="{DD2972DE-D86D-4C23-9201-751AEE9804F4}" srcOrd="1" destOrd="0" presId="urn:microsoft.com/office/officeart/2005/8/layout/chart3"/>
    <dgm:cxn modelId="{4A097C7A-628D-4FAF-9F04-B88C7B03179C}" type="presOf" srcId="{E8A4AFA6-8616-48CA-A36F-BCDFE92962C3}" destId="{BE800504-F772-49FD-8042-07BFC695AFD8}" srcOrd="0" destOrd="0" presId="urn:microsoft.com/office/officeart/2005/8/layout/chart3"/>
    <dgm:cxn modelId="{2CB5B8C2-A841-40D3-AE84-98A27AE5DD7D}" type="presOf" srcId="{E8A4AFA6-8616-48CA-A36F-BCDFE92962C3}" destId="{9426B673-40E9-4D68-8993-DB9948A764C0}" srcOrd="1" destOrd="0" presId="urn:microsoft.com/office/officeart/2005/8/layout/chart3"/>
    <dgm:cxn modelId="{24DB88D6-4C7B-45D9-BE52-8F949CDB0B14}" type="presParOf" srcId="{938C08A6-A851-492B-B449-82B895BDBC2A}" destId="{8433135E-6911-4BD3-B415-E0D7F1C16ADE}" srcOrd="0" destOrd="0" presId="urn:microsoft.com/office/officeart/2005/8/layout/chart3"/>
    <dgm:cxn modelId="{DFD3FD1A-3A07-434F-926F-6473FDCE95B3}" type="presParOf" srcId="{938C08A6-A851-492B-B449-82B895BDBC2A}" destId="{001110A0-8541-42AD-A692-A5F3991D57B5}" srcOrd="1" destOrd="0" presId="urn:microsoft.com/office/officeart/2005/8/layout/chart3"/>
    <dgm:cxn modelId="{BA7D30C1-CA42-4458-B393-DD0FE84F0732}" type="presParOf" srcId="{938C08A6-A851-492B-B449-82B895BDBC2A}" destId="{586FA8D9-4E46-4C2A-AF7F-FECD15DF5BBF}" srcOrd="2" destOrd="0" presId="urn:microsoft.com/office/officeart/2005/8/layout/chart3"/>
    <dgm:cxn modelId="{AAB26B48-6373-414D-9663-B65CC497E556}" type="presParOf" srcId="{938C08A6-A851-492B-B449-82B895BDBC2A}" destId="{DD2972DE-D86D-4C23-9201-751AEE9804F4}" srcOrd="3" destOrd="0" presId="urn:microsoft.com/office/officeart/2005/8/layout/chart3"/>
    <dgm:cxn modelId="{058D6954-2045-46E4-802E-9DA4745FC5DD}" type="presParOf" srcId="{938C08A6-A851-492B-B449-82B895BDBC2A}" destId="{09E85E2D-D1AF-4324-8223-E6D96182269D}" srcOrd="4" destOrd="0" presId="urn:microsoft.com/office/officeart/2005/8/layout/chart3"/>
    <dgm:cxn modelId="{B48045D5-0841-4C78-8114-34DBF3A0BF74}" type="presParOf" srcId="{938C08A6-A851-492B-B449-82B895BDBC2A}" destId="{A7EF0DEC-E737-4106-9A5C-0A361C5A144D}" srcOrd="5" destOrd="0" presId="urn:microsoft.com/office/officeart/2005/8/layout/chart3"/>
    <dgm:cxn modelId="{02465C46-2180-4AA3-8256-1F843529704A}" type="presParOf" srcId="{938C08A6-A851-492B-B449-82B895BDBC2A}" destId="{75077651-97BB-412C-B36F-18FAF6C80808}" srcOrd="6" destOrd="0" presId="urn:microsoft.com/office/officeart/2005/8/layout/chart3"/>
    <dgm:cxn modelId="{8024439A-D74A-4573-B245-BE4C3B734CCA}" type="presParOf" srcId="{938C08A6-A851-492B-B449-82B895BDBC2A}" destId="{13DDE86C-4B7A-4161-B15B-46E8D8726319}" srcOrd="7" destOrd="0" presId="urn:microsoft.com/office/officeart/2005/8/layout/chart3"/>
    <dgm:cxn modelId="{69301859-72E2-4FE4-937B-A2B8FAED359D}" type="presParOf" srcId="{938C08A6-A851-492B-B449-82B895BDBC2A}" destId="{BE800504-F772-49FD-8042-07BFC695AFD8}" srcOrd="8" destOrd="0" presId="urn:microsoft.com/office/officeart/2005/8/layout/chart3"/>
    <dgm:cxn modelId="{5126D314-BCC2-4679-A38F-4F292CBEC331}" type="presParOf" srcId="{938C08A6-A851-492B-B449-82B895BDBC2A}" destId="{9426B673-40E9-4D68-8993-DB9948A764C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8EF725A-08AC-45EA-B623-1D427A70C89B}" type="doc">
      <dgm:prSet loTypeId="urn:microsoft.com/office/officeart/2005/8/layout/hierarchy4" loCatId="relationship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zh-TW" altLang="en-US"/>
        </a:p>
      </dgm:t>
    </dgm:pt>
    <dgm:pt modelId="{D9D4B0B8-CE94-49C7-9FD1-967F0527F9C0}">
      <dgm:prSet custT="1"/>
      <dgm:spPr>
        <a:xfrm>
          <a:off x="1526187" y="309939"/>
          <a:ext cx="1907321" cy="1907321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r>
            <a:rPr lang="en-US" altLang="zh-TW" sz="3000" b="1" u="sng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When</a:t>
          </a:r>
        </a:p>
        <a:p>
          <a:pPr>
            <a:lnSpc>
              <a:spcPts val="2500"/>
            </a:lnSpc>
            <a:spcAft>
              <a:spcPts val="0"/>
            </a:spcAft>
          </a:pP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當您有</a:t>
          </a:r>
          <a:r>
            <a:rPr lang="zh-TW" sz="1800" b="1" dirty="0" smtClean="0">
              <a:solidFill>
                <a:srgbClr val="FF006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工作職場</a:t>
          </a:r>
          <a:r>
            <a:rPr lang="zh-TW" altLang="en-US" sz="1800" b="1" dirty="0" smtClean="0">
              <a:solidFill>
                <a:srgbClr val="FF0066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、生活及心理健康問題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即可使用！</a:t>
          </a:r>
          <a:endParaRPr lang="zh-TW" altLang="en-US" sz="18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8E5947F1-C374-49F1-BFD4-4B4C54173697}" type="parTrans" cxnId="{C9BDFB04-AFE8-4144-97FE-CD157262BBC6}">
      <dgm:prSet/>
      <dgm:spPr/>
      <dgm:t>
        <a:bodyPr/>
        <a:lstStyle/>
        <a:p>
          <a:endParaRPr lang="zh-TW" altLang="en-US"/>
        </a:p>
      </dgm:t>
    </dgm:pt>
    <dgm:pt modelId="{5D71D4FB-F11D-4E9E-8360-6348C3A9E0EE}" type="sibTrans" cxnId="{C9BDFB04-AFE8-4144-97FE-CD157262BBC6}">
      <dgm:prSet/>
      <dgm:spPr/>
      <dgm:t>
        <a:bodyPr/>
        <a:lstStyle/>
        <a:p>
          <a:endParaRPr lang="zh-TW" altLang="en-US"/>
        </a:p>
      </dgm:t>
    </dgm:pt>
    <dgm:pt modelId="{AFD9318D-B0F2-4CD5-9A61-94CD632B3CC9}">
      <dgm:prSet custT="1"/>
      <dgm:spPr>
        <a:xfrm>
          <a:off x="3767290" y="309939"/>
          <a:ext cx="1907321" cy="1907321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000" b="1" u="sng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How</a:t>
          </a:r>
        </a:p>
        <a:p>
          <a:pPr marL="230400" indent="-230400" algn="l" defTabSz="1333500">
            <a:lnSpc>
              <a:spcPts val="23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1.</a:t>
          </a:r>
          <a:r>
            <a:rPr lang="zh-TW" altLang="en-US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找機關人事人員轉介。</a:t>
          </a: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indent="-230400" algn="l" defTabSz="1333500">
            <a:lnSpc>
              <a:spcPts val="23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2.</a:t>
          </a:r>
          <a:r>
            <a:rPr lang="zh-TW" altLang="en-US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撥打人事處專線（</a:t>
          </a:r>
          <a:r>
            <a:rPr lang="en-US" altLang="zh-TW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06-3901121</a:t>
          </a:r>
          <a:r>
            <a:rPr lang="zh-TW" altLang="en-US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）或線上申請。</a:t>
          </a: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ctr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zh-TW" altLang="en-US" sz="1350" b="1" u="none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請掃描連結</a:t>
          </a:r>
          <a:r>
            <a:rPr lang="en-US" altLang="en-US" sz="1350" b="1" u="none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EAP</a:t>
          </a:r>
          <a:r>
            <a:rPr lang="zh-TW" altLang="en-US" sz="1350" b="1" u="none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網站</a:t>
          </a:r>
          <a:endParaRPr lang="en-US" altLang="zh-TW" sz="1350" b="1" u="none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3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indent="-230400" algn="l" defTabSz="1333500">
            <a:lnSpc>
              <a:spcPts val="2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3.</a:t>
          </a:r>
          <a:r>
            <a:rPr lang="zh-TW" altLang="en-US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衛生局電話預約－東興辦公室</a:t>
          </a:r>
          <a:r>
            <a:rPr lang="en-US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06-6377232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</a:t>
          </a:r>
          <a:r>
            <a:rPr 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林森辦公室</a:t>
          </a:r>
          <a:r>
            <a:rPr lang="en-US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06-3352982</a:t>
          </a:r>
          <a:r>
            <a:rPr lang="zh-TW" altLang="en-US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r>
            <a:rPr lang="zh-TW" altLang="en-US" sz="17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</a:t>
          </a:r>
          <a:endParaRPr lang="zh-TW" altLang="en-US" sz="1700" b="1" u="sng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8937DB59-0630-4250-AB0E-638E8DBBC6C0}" type="parTrans" cxnId="{871A4186-CCD2-4F34-9C32-510C5DAB907B}">
      <dgm:prSet/>
      <dgm:spPr/>
      <dgm:t>
        <a:bodyPr/>
        <a:lstStyle/>
        <a:p>
          <a:endParaRPr lang="zh-TW" altLang="en-US"/>
        </a:p>
      </dgm:t>
    </dgm:pt>
    <dgm:pt modelId="{14DF112D-080C-4D91-888F-30999A870503}" type="sibTrans" cxnId="{871A4186-CCD2-4F34-9C32-510C5DAB907B}">
      <dgm:prSet/>
      <dgm:spPr/>
      <dgm:t>
        <a:bodyPr/>
        <a:lstStyle/>
        <a:p>
          <a:endParaRPr lang="zh-TW" altLang="en-US"/>
        </a:p>
      </dgm:t>
    </dgm:pt>
    <dgm:pt modelId="{68DE7244-54D1-4077-942E-959AD5549DEE}">
      <dgm:prSet custT="1"/>
      <dgm:spPr>
        <a:xfrm>
          <a:off x="1526187" y="2551042"/>
          <a:ext cx="1907321" cy="1907321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000" b="1" u="sng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Where</a:t>
          </a:r>
        </a:p>
        <a:p>
          <a:pPr marL="230400" indent="-23040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永華市政中心</a:t>
          </a:r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樓北側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地點隱密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，佈置溫馨。</a:t>
          </a:r>
          <a:endParaRPr lang="en-US" altLang="zh-TW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endParaRPr lang="en-US" altLang="zh-TW" sz="1800" b="1" u="none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230400" indent="-23040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2.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服務機關隱密地點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30400" indent="-230400" algn="l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心理師服務機構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6D4FF4-DAE0-4866-9D36-1FD9F8ADE9A6}" type="parTrans" cxnId="{431F7F93-6EF4-4F29-BF1A-EF6714F5BCCE}">
      <dgm:prSet/>
      <dgm:spPr/>
      <dgm:t>
        <a:bodyPr/>
        <a:lstStyle/>
        <a:p>
          <a:endParaRPr lang="zh-TW" altLang="en-US"/>
        </a:p>
      </dgm:t>
    </dgm:pt>
    <dgm:pt modelId="{B0D0BC4E-FB7A-4AF0-8768-D9C806C9B1BA}" type="sibTrans" cxnId="{431F7F93-6EF4-4F29-BF1A-EF6714F5BCCE}">
      <dgm:prSet/>
      <dgm:spPr/>
      <dgm:t>
        <a:bodyPr/>
        <a:lstStyle/>
        <a:p>
          <a:endParaRPr lang="zh-TW" altLang="en-US"/>
        </a:p>
      </dgm:t>
    </dgm:pt>
    <dgm:pt modelId="{66F81A28-E793-438E-9ED2-ADDAE2078791}">
      <dgm:prSet custT="1"/>
      <dgm:spPr>
        <a:xfrm>
          <a:off x="3767290" y="2551042"/>
          <a:ext cx="1907321" cy="1907321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altLang="zh-TW" sz="3000" b="1" u="sng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How</a:t>
          </a:r>
          <a:r>
            <a:rPr lang="zh-TW" altLang="en-US" sz="3000" b="1" u="sng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 </a:t>
          </a:r>
          <a:r>
            <a:rPr lang="en-US" altLang="zh-TW" sz="3000" b="1" u="sng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much</a:t>
          </a:r>
        </a:p>
        <a:p>
          <a:pPr algn="ctr" defTabSz="1333500">
            <a:lnSpc>
              <a:spcPts val="25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本府及所屬機關學校員工每年有</a:t>
          </a:r>
          <a:r>
            <a:rPr lang="en-US" altLang="zh-TW" sz="2400" b="1" u="none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</a:t>
          </a:r>
          <a:r>
            <a:rPr lang="zh-TW" altLang="en-US" sz="1800" b="1" u="none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小時</a:t>
          </a:r>
          <a:r>
            <a:rPr lang="zh-TW" altLang="en-US" sz="1800" b="1" u="non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諮商鐘點費補助；</a:t>
          </a:r>
          <a:r>
            <a:rPr 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惟機關可視當事人情況酌予增加支給時數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3000" b="1" u="sng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A5F2F6E-AA84-444D-AE6A-B1ACD2F078F6}" type="parTrans" cxnId="{1BE90762-0561-4410-BEE1-5F8430953442}">
      <dgm:prSet/>
      <dgm:spPr/>
      <dgm:t>
        <a:bodyPr/>
        <a:lstStyle/>
        <a:p>
          <a:endParaRPr lang="zh-TW" altLang="en-US"/>
        </a:p>
      </dgm:t>
    </dgm:pt>
    <dgm:pt modelId="{AEE6146C-D836-4961-B08B-BE76521AF5F4}" type="sibTrans" cxnId="{1BE90762-0561-4410-BEE1-5F8430953442}">
      <dgm:prSet/>
      <dgm:spPr/>
      <dgm:t>
        <a:bodyPr/>
        <a:lstStyle/>
        <a:p>
          <a:endParaRPr lang="zh-TW" altLang="en-US"/>
        </a:p>
      </dgm:t>
    </dgm:pt>
    <dgm:pt modelId="{F96A0773-7EEC-4278-B137-C49AF6EECCFF}">
      <dgm:prSet custT="1"/>
      <dgm:spPr>
        <a:xfrm>
          <a:off x="1526187" y="309939"/>
          <a:ext cx="1907321" cy="1907321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r>
            <a:rPr lang="en-US" altLang="zh-TW" sz="3000" b="1" u="sng" dirty="0" smtClean="0">
              <a:solidFill>
                <a:srgbClr val="CC3399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Who</a:t>
          </a:r>
        </a:p>
        <a:p>
          <a:pPr>
            <a:lnSpc>
              <a:spcPct val="90000"/>
            </a:lnSpc>
            <a:spcAft>
              <a:spcPts val="600"/>
            </a:spcAft>
          </a:pPr>
          <a:r>
            <a:rPr lang="zh-TW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本府及所屬機關學校所屬員工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；教師依教育局</a:t>
          </a:r>
          <a:r>
            <a:rPr lang="en-US" altLang="zh-TW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105</a:t>
          </a:r>
          <a:r>
            <a:rPr lang="zh-TW" altLang="en-US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13</a:t>
          </a:r>
          <a:r>
            <a:rPr lang="zh-TW" altLang="en-US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日南市教人（二）字第</a:t>
          </a:r>
          <a:r>
            <a:rPr lang="en-US" altLang="zh-TW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1050033237</a:t>
          </a:r>
          <a:r>
            <a:rPr lang="zh-TW" altLang="en-US" sz="17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號函</a:t>
          </a:r>
          <a:r>
            <a:rPr lang="zh-TW" altLang="en-US" sz="1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得比照辦理。</a:t>
          </a:r>
          <a:endParaRPr lang="en-US" altLang="zh-TW" sz="18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90000"/>
            </a:lnSpc>
            <a:spcAft>
              <a:spcPts val="600"/>
            </a:spcAft>
          </a:pPr>
          <a:endParaRPr lang="zh-TW" altLang="en-US" sz="3000" b="1" u="sng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D545E4C5-71A0-4430-B90D-4920E95953A3}" type="parTrans" cxnId="{85E12D8D-AD06-41CD-95CF-2FA6DEDC76EB}">
      <dgm:prSet/>
      <dgm:spPr/>
      <dgm:t>
        <a:bodyPr/>
        <a:lstStyle/>
        <a:p>
          <a:endParaRPr lang="zh-TW" altLang="en-US"/>
        </a:p>
      </dgm:t>
    </dgm:pt>
    <dgm:pt modelId="{0E59CEEA-E5D0-473B-A012-0431CF5B3F06}" type="sibTrans" cxnId="{85E12D8D-AD06-41CD-95CF-2FA6DEDC76EB}">
      <dgm:prSet/>
      <dgm:spPr/>
      <dgm:t>
        <a:bodyPr/>
        <a:lstStyle/>
        <a:p>
          <a:endParaRPr lang="zh-TW" altLang="en-US"/>
        </a:p>
      </dgm:t>
    </dgm:pt>
    <dgm:pt modelId="{B679D34E-AAE8-4873-961B-A1450E172D58}" type="pres">
      <dgm:prSet presAssocID="{38EF725A-08AC-45EA-B623-1D427A70C89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5BD84E9-4DE1-418C-A429-C1C7611C2261}" type="pres">
      <dgm:prSet presAssocID="{F96A0773-7EEC-4278-B137-C49AF6EECCFF}" presName="vertOne" presStyleCnt="0"/>
      <dgm:spPr/>
      <dgm:t>
        <a:bodyPr/>
        <a:lstStyle/>
        <a:p>
          <a:endParaRPr lang="zh-TW" altLang="en-US"/>
        </a:p>
      </dgm:t>
    </dgm:pt>
    <dgm:pt modelId="{441D0CE4-F91B-4CEB-A39C-9CD22E69AE75}" type="pres">
      <dgm:prSet presAssocID="{F96A0773-7EEC-4278-B137-C49AF6EECCFF}" presName="txOne" presStyleLbl="node0" presStyleIdx="0" presStyleCnt="5" custScaleX="121594" custLinFactNeighborX="19587" custLinFactNeighborY="129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9EED46B-7492-43AF-82A8-B51A0A94589A}" type="pres">
      <dgm:prSet presAssocID="{F96A0773-7EEC-4278-B137-C49AF6EECCFF}" presName="horzOne" presStyleCnt="0"/>
      <dgm:spPr/>
      <dgm:t>
        <a:bodyPr/>
        <a:lstStyle/>
        <a:p>
          <a:endParaRPr lang="zh-TW" altLang="en-US"/>
        </a:p>
      </dgm:t>
    </dgm:pt>
    <dgm:pt modelId="{B6E881F7-D72F-47EA-B6C9-1830ADF50FEA}" type="pres">
      <dgm:prSet presAssocID="{0E59CEEA-E5D0-473B-A012-0431CF5B3F06}" presName="sibSpaceOne" presStyleCnt="0"/>
      <dgm:spPr/>
      <dgm:t>
        <a:bodyPr/>
        <a:lstStyle/>
        <a:p>
          <a:endParaRPr lang="zh-TW" altLang="en-US"/>
        </a:p>
      </dgm:t>
    </dgm:pt>
    <dgm:pt modelId="{BE47917C-4800-436C-90E4-26D8D102950C}" type="pres">
      <dgm:prSet presAssocID="{D9D4B0B8-CE94-49C7-9FD1-967F0527F9C0}" presName="vertOne" presStyleCnt="0"/>
      <dgm:spPr/>
      <dgm:t>
        <a:bodyPr/>
        <a:lstStyle/>
        <a:p>
          <a:endParaRPr lang="zh-TW" altLang="en-US"/>
        </a:p>
      </dgm:t>
    </dgm:pt>
    <dgm:pt modelId="{E251AD5C-970E-474D-9F53-E048580BFDA3}" type="pres">
      <dgm:prSet presAssocID="{D9D4B0B8-CE94-49C7-9FD1-967F0527F9C0}" presName="txOne" presStyleLbl="node0" presStyleIdx="1" presStyleCnt="5" custScaleX="125198" custLinFactNeighborX="1279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3CF7D0-2C4A-445E-978F-0F65B276C36F}" type="pres">
      <dgm:prSet presAssocID="{D9D4B0B8-CE94-49C7-9FD1-967F0527F9C0}" presName="horzOne" presStyleCnt="0"/>
      <dgm:spPr/>
      <dgm:t>
        <a:bodyPr/>
        <a:lstStyle/>
        <a:p>
          <a:endParaRPr lang="zh-TW" altLang="en-US"/>
        </a:p>
      </dgm:t>
    </dgm:pt>
    <dgm:pt modelId="{0D10CCD6-0B82-4244-8547-C4ACE3EB6901}" type="pres">
      <dgm:prSet presAssocID="{5D71D4FB-F11D-4E9E-8360-6348C3A9E0EE}" presName="sibSpaceOne" presStyleCnt="0"/>
      <dgm:spPr/>
      <dgm:t>
        <a:bodyPr/>
        <a:lstStyle/>
        <a:p>
          <a:endParaRPr lang="zh-TW" altLang="en-US"/>
        </a:p>
      </dgm:t>
    </dgm:pt>
    <dgm:pt modelId="{0ABC9441-6C2A-4013-B059-293B3B0A7498}" type="pres">
      <dgm:prSet presAssocID="{AFD9318D-B0F2-4CD5-9A61-94CD632B3CC9}" presName="vertOne" presStyleCnt="0"/>
      <dgm:spPr/>
      <dgm:t>
        <a:bodyPr/>
        <a:lstStyle/>
        <a:p>
          <a:endParaRPr lang="zh-TW" altLang="en-US"/>
        </a:p>
      </dgm:t>
    </dgm:pt>
    <dgm:pt modelId="{8300B3E8-7F12-4C4B-8768-F54F0562C566}" type="pres">
      <dgm:prSet presAssocID="{AFD9318D-B0F2-4CD5-9A61-94CD632B3CC9}" presName="txOne" presStyleLbl="node0" presStyleIdx="2" presStyleCnt="5" custScaleX="147853" custLinFactNeighborX="6951" custLinFactNeighborY="142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8AFFEB6-49DE-4076-AA0A-C293B94FD069}" type="pres">
      <dgm:prSet presAssocID="{AFD9318D-B0F2-4CD5-9A61-94CD632B3CC9}" presName="horzOne" presStyleCnt="0"/>
      <dgm:spPr/>
      <dgm:t>
        <a:bodyPr/>
        <a:lstStyle/>
        <a:p>
          <a:endParaRPr lang="zh-TW" altLang="en-US"/>
        </a:p>
      </dgm:t>
    </dgm:pt>
    <dgm:pt modelId="{4A20D221-64C2-4BB1-9833-C0ED4A00BE34}" type="pres">
      <dgm:prSet presAssocID="{14DF112D-080C-4D91-888F-30999A870503}" presName="sibSpaceOne" presStyleCnt="0"/>
      <dgm:spPr/>
      <dgm:t>
        <a:bodyPr/>
        <a:lstStyle/>
        <a:p>
          <a:endParaRPr lang="zh-TW" altLang="en-US"/>
        </a:p>
      </dgm:t>
    </dgm:pt>
    <dgm:pt modelId="{966D7340-99CD-4530-A4E1-CC23630EF860}" type="pres">
      <dgm:prSet presAssocID="{68DE7244-54D1-4077-942E-959AD5549DEE}" presName="vertOne" presStyleCnt="0"/>
      <dgm:spPr/>
      <dgm:t>
        <a:bodyPr/>
        <a:lstStyle/>
        <a:p>
          <a:endParaRPr lang="zh-TW" altLang="en-US"/>
        </a:p>
      </dgm:t>
    </dgm:pt>
    <dgm:pt modelId="{0718CD32-827A-4E40-92C2-08A19AA44493}" type="pres">
      <dgm:prSet presAssocID="{68DE7244-54D1-4077-942E-959AD5549DEE}" presName="txOne" presStyleLbl="node0" presStyleIdx="3" presStyleCnt="5" custScaleX="13856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4AC3A54-0DD3-4E62-85FC-3D2C1C02DE50}" type="pres">
      <dgm:prSet presAssocID="{68DE7244-54D1-4077-942E-959AD5549DEE}" presName="horzOne" presStyleCnt="0"/>
      <dgm:spPr/>
      <dgm:t>
        <a:bodyPr/>
        <a:lstStyle/>
        <a:p>
          <a:endParaRPr lang="zh-TW" altLang="en-US"/>
        </a:p>
      </dgm:t>
    </dgm:pt>
    <dgm:pt modelId="{35765BF4-4A43-4A66-9D81-20F58EA54496}" type="pres">
      <dgm:prSet presAssocID="{B0D0BC4E-FB7A-4AF0-8768-D9C806C9B1BA}" presName="sibSpaceOne" presStyleCnt="0"/>
      <dgm:spPr/>
      <dgm:t>
        <a:bodyPr/>
        <a:lstStyle/>
        <a:p>
          <a:endParaRPr lang="zh-TW" altLang="en-US"/>
        </a:p>
      </dgm:t>
    </dgm:pt>
    <dgm:pt modelId="{C527445B-1369-4043-8593-4A54C2C0466F}" type="pres">
      <dgm:prSet presAssocID="{66F81A28-E793-438E-9ED2-ADDAE2078791}" presName="vertOne" presStyleCnt="0"/>
      <dgm:spPr/>
      <dgm:t>
        <a:bodyPr/>
        <a:lstStyle/>
        <a:p>
          <a:endParaRPr lang="zh-TW" altLang="en-US"/>
        </a:p>
      </dgm:t>
    </dgm:pt>
    <dgm:pt modelId="{DEFF99B9-E8EE-4E70-9BB6-6E7F50E0FC23}" type="pres">
      <dgm:prSet presAssocID="{66F81A28-E793-438E-9ED2-ADDAE2078791}" presName="txOne" presStyleLbl="node0" presStyleIdx="4" presStyleCnt="5" custScaleX="115929" custLinFactNeighborX="-7618" custLinFactNeighborY="78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2106EEF-0D44-4ECC-81FA-F74D965E5B79}" type="pres">
      <dgm:prSet presAssocID="{66F81A28-E793-438E-9ED2-ADDAE2078791}" presName="horzOne" presStyleCnt="0"/>
      <dgm:spPr/>
      <dgm:t>
        <a:bodyPr/>
        <a:lstStyle/>
        <a:p>
          <a:endParaRPr lang="zh-TW" altLang="en-US"/>
        </a:p>
      </dgm:t>
    </dgm:pt>
  </dgm:ptLst>
  <dgm:cxnLst>
    <dgm:cxn modelId="{4812DD30-0CC0-4256-9708-BF7017B29306}" type="presOf" srcId="{66F81A28-E793-438E-9ED2-ADDAE2078791}" destId="{DEFF99B9-E8EE-4E70-9BB6-6E7F50E0FC23}" srcOrd="0" destOrd="0" presId="urn:microsoft.com/office/officeart/2005/8/layout/hierarchy4"/>
    <dgm:cxn modelId="{140A07D4-F5B7-47E5-A1BA-64BF2C68870E}" type="presOf" srcId="{D9D4B0B8-CE94-49C7-9FD1-967F0527F9C0}" destId="{E251AD5C-970E-474D-9F53-E048580BFDA3}" srcOrd="0" destOrd="0" presId="urn:microsoft.com/office/officeart/2005/8/layout/hierarchy4"/>
    <dgm:cxn modelId="{85E12D8D-AD06-41CD-95CF-2FA6DEDC76EB}" srcId="{38EF725A-08AC-45EA-B623-1D427A70C89B}" destId="{F96A0773-7EEC-4278-B137-C49AF6EECCFF}" srcOrd="0" destOrd="0" parTransId="{D545E4C5-71A0-4430-B90D-4920E95953A3}" sibTransId="{0E59CEEA-E5D0-473B-A012-0431CF5B3F06}"/>
    <dgm:cxn modelId="{871A4186-CCD2-4F34-9C32-510C5DAB907B}" srcId="{38EF725A-08AC-45EA-B623-1D427A70C89B}" destId="{AFD9318D-B0F2-4CD5-9A61-94CD632B3CC9}" srcOrd="2" destOrd="0" parTransId="{8937DB59-0630-4250-AB0E-638E8DBBC6C0}" sibTransId="{14DF112D-080C-4D91-888F-30999A870503}"/>
    <dgm:cxn modelId="{2571C226-0F8B-4E91-A958-F5EE0A42DD17}" type="presOf" srcId="{AFD9318D-B0F2-4CD5-9A61-94CD632B3CC9}" destId="{8300B3E8-7F12-4C4B-8768-F54F0562C566}" srcOrd="0" destOrd="0" presId="urn:microsoft.com/office/officeart/2005/8/layout/hierarchy4"/>
    <dgm:cxn modelId="{431F7F93-6EF4-4F29-BF1A-EF6714F5BCCE}" srcId="{38EF725A-08AC-45EA-B623-1D427A70C89B}" destId="{68DE7244-54D1-4077-942E-959AD5549DEE}" srcOrd="3" destOrd="0" parTransId="{006D4FF4-DAE0-4866-9D36-1FD9F8ADE9A6}" sibTransId="{B0D0BC4E-FB7A-4AF0-8768-D9C806C9B1BA}"/>
    <dgm:cxn modelId="{DF13847E-2168-4D33-85EB-58AF71FFAC46}" type="presOf" srcId="{38EF725A-08AC-45EA-B623-1D427A70C89B}" destId="{B679D34E-AAE8-4873-961B-A1450E172D58}" srcOrd="0" destOrd="0" presId="urn:microsoft.com/office/officeart/2005/8/layout/hierarchy4"/>
    <dgm:cxn modelId="{D64EC711-2216-4D2B-97F8-63228D09644C}" type="presOf" srcId="{68DE7244-54D1-4077-942E-959AD5549DEE}" destId="{0718CD32-827A-4E40-92C2-08A19AA44493}" srcOrd="0" destOrd="0" presId="urn:microsoft.com/office/officeart/2005/8/layout/hierarchy4"/>
    <dgm:cxn modelId="{3132521B-407A-4666-95E1-D8B8D6722201}" type="presOf" srcId="{F96A0773-7EEC-4278-B137-C49AF6EECCFF}" destId="{441D0CE4-F91B-4CEB-A39C-9CD22E69AE75}" srcOrd="0" destOrd="0" presId="urn:microsoft.com/office/officeart/2005/8/layout/hierarchy4"/>
    <dgm:cxn modelId="{C9BDFB04-AFE8-4144-97FE-CD157262BBC6}" srcId="{38EF725A-08AC-45EA-B623-1D427A70C89B}" destId="{D9D4B0B8-CE94-49C7-9FD1-967F0527F9C0}" srcOrd="1" destOrd="0" parTransId="{8E5947F1-C374-49F1-BFD4-4B4C54173697}" sibTransId="{5D71D4FB-F11D-4E9E-8360-6348C3A9E0EE}"/>
    <dgm:cxn modelId="{1BE90762-0561-4410-BEE1-5F8430953442}" srcId="{38EF725A-08AC-45EA-B623-1D427A70C89B}" destId="{66F81A28-E793-438E-9ED2-ADDAE2078791}" srcOrd="4" destOrd="0" parTransId="{6A5F2F6E-AA84-444D-AE6A-B1ACD2F078F6}" sibTransId="{AEE6146C-D836-4961-B08B-BE76521AF5F4}"/>
    <dgm:cxn modelId="{CC3092A9-6A17-4880-8C50-BF13F15584B9}" type="presParOf" srcId="{B679D34E-AAE8-4873-961B-A1450E172D58}" destId="{35BD84E9-4DE1-418C-A429-C1C7611C2261}" srcOrd="0" destOrd="0" presId="urn:microsoft.com/office/officeart/2005/8/layout/hierarchy4"/>
    <dgm:cxn modelId="{7A47017A-9311-455C-931C-AFACEA7FC64D}" type="presParOf" srcId="{35BD84E9-4DE1-418C-A429-C1C7611C2261}" destId="{441D0CE4-F91B-4CEB-A39C-9CD22E69AE75}" srcOrd="0" destOrd="0" presId="urn:microsoft.com/office/officeart/2005/8/layout/hierarchy4"/>
    <dgm:cxn modelId="{303B459D-A84C-452E-B8A1-B473BC828041}" type="presParOf" srcId="{35BD84E9-4DE1-418C-A429-C1C7611C2261}" destId="{89EED46B-7492-43AF-82A8-B51A0A94589A}" srcOrd="1" destOrd="0" presId="urn:microsoft.com/office/officeart/2005/8/layout/hierarchy4"/>
    <dgm:cxn modelId="{93621004-8F3F-4518-859F-113F28F4543E}" type="presParOf" srcId="{B679D34E-AAE8-4873-961B-A1450E172D58}" destId="{B6E881F7-D72F-47EA-B6C9-1830ADF50FEA}" srcOrd="1" destOrd="0" presId="urn:microsoft.com/office/officeart/2005/8/layout/hierarchy4"/>
    <dgm:cxn modelId="{81A861C5-BAB7-4C6E-B522-790D3629C392}" type="presParOf" srcId="{B679D34E-AAE8-4873-961B-A1450E172D58}" destId="{BE47917C-4800-436C-90E4-26D8D102950C}" srcOrd="2" destOrd="0" presId="urn:microsoft.com/office/officeart/2005/8/layout/hierarchy4"/>
    <dgm:cxn modelId="{1D744016-6138-440C-B510-78C313A9A9A4}" type="presParOf" srcId="{BE47917C-4800-436C-90E4-26D8D102950C}" destId="{E251AD5C-970E-474D-9F53-E048580BFDA3}" srcOrd="0" destOrd="0" presId="urn:microsoft.com/office/officeart/2005/8/layout/hierarchy4"/>
    <dgm:cxn modelId="{B218C827-7E3F-4A6A-897F-A663CDE4DDA3}" type="presParOf" srcId="{BE47917C-4800-436C-90E4-26D8D102950C}" destId="{303CF7D0-2C4A-445E-978F-0F65B276C36F}" srcOrd="1" destOrd="0" presId="urn:microsoft.com/office/officeart/2005/8/layout/hierarchy4"/>
    <dgm:cxn modelId="{7224C8D8-D4A2-4560-A0EC-E2C912DA08C2}" type="presParOf" srcId="{B679D34E-AAE8-4873-961B-A1450E172D58}" destId="{0D10CCD6-0B82-4244-8547-C4ACE3EB6901}" srcOrd="3" destOrd="0" presId="urn:microsoft.com/office/officeart/2005/8/layout/hierarchy4"/>
    <dgm:cxn modelId="{A6D7C488-7026-425D-84D7-D516A249B9C9}" type="presParOf" srcId="{B679D34E-AAE8-4873-961B-A1450E172D58}" destId="{0ABC9441-6C2A-4013-B059-293B3B0A7498}" srcOrd="4" destOrd="0" presId="urn:microsoft.com/office/officeart/2005/8/layout/hierarchy4"/>
    <dgm:cxn modelId="{D6F82707-A056-43EE-9F79-754D902FE71A}" type="presParOf" srcId="{0ABC9441-6C2A-4013-B059-293B3B0A7498}" destId="{8300B3E8-7F12-4C4B-8768-F54F0562C566}" srcOrd="0" destOrd="0" presId="urn:microsoft.com/office/officeart/2005/8/layout/hierarchy4"/>
    <dgm:cxn modelId="{51B17E59-A404-4F11-9AF7-10BC07DDC33B}" type="presParOf" srcId="{0ABC9441-6C2A-4013-B059-293B3B0A7498}" destId="{88AFFEB6-49DE-4076-AA0A-C293B94FD069}" srcOrd="1" destOrd="0" presId="urn:microsoft.com/office/officeart/2005/8/layout/hierarchy4"/>
    <dgm:cxn modelId="{EC85B1EC-1780-4B8A-BC6D-3E91FE8F2741}" type="presParOf" srcId="{B679D34E-AAE8-4873-961B-A1450E172D58}" destId="{4A20D221-64C2-4BB1-9833-C0ED4A00BE34}" srcOrd="5" destOrd="0" presId="urn:microsoft.com/office/officeart/2005/8/layout/hierarchy4"/>
    <dgm:cxn modelId="{EB6FCDB5-7858-4575-B77E-1ACE05768E30}" type="presParOf" srcId="{B679D34E-AAE8-4873-961B-A1450E172D58}" destId="{966D7340-99CD-4530-A4E1-CC23630EF860}" srcOrd="6" destOrd="0" presId="urn:microsoft.com/office/officeart/2005/8/layout/hierarchy4"/>
    <dgm:cxn modelId="{5CD59ADF-D00A-4B7E-B361-358611057307}" type="presParOf" srcId="{966D7340-99CD-4530-A4E1-CC23630EF860}" destId="{0718CD32-827A-4E40-92C2-08A19AA44493}" srcOrd="0" destOrd="0" presId="urn:microsoft.com/office/officeart/2005/8/layout/hierarchy4"/>
    <dgm:cxn modelId="{E1E2CD5F-6307-41DF-A1DE-11D829608632}" type="presParOf" srcId="{966D7340-99CD-4530-A4E1-CC23630EF860}" destId="{B4AC3A54-0DD3-4E62-85FC-3D2C1C02DE50}" srcOrd="1" destOrd="0" presId="urn:microsoft.com/office/officeart/2005/8/layout/hierarchy4"/>
    <dgm:cxn modelId="{3A67053A-7C17-4625-8512-C7BEC64BF275}" type="presParOf" srcId="{B679D34E-AAE8-4873-961B-A1450E172D58}" destId="{35765BF4-4A43-4A66-9D81-20F58EA54496}" srcOrd="7" destOrd="0" presId="urn:microsoft.com/office/officeart/2005/8/layout/hierarchy4"/>
    <dgm:cxn modelId="{8376575C-C72E-4F3C-90BA-D79A56203296}" type="presParOf" srcId="{B679D34E-AAE8-4873-961B-A1450E172D58}" destId="{C527445B-1369-4043-8593-4A54C2C0466F}" srcOrd="8" destOrd="0" presId="urn:microsoft.com/office/officeart/2005/8/layout/hierarchy4"/>
    <dgm:cxn modelId="{25D316B1-FECD-47FB-AFA1-F43048201EA6}" type="presParOf" srcId="{C527445B-1369-4043-8593-4A54C2C0466F}" destId="{DEFF99B9-E8EE-4E70-9BB6-6E7F50E0FC23}" srcOrd="0" destOrd="0" presId="urn:microsoft.com/office/officeart/2005/8/layout/hierarchy4"/>
    <dgm:cxn modelId="{2FED83A0-6301-4358-84C3-2C778F77E383}" type="presParOf" srcId="{C527445B-1369-4043-8593-4A54C2C0466F}" destId="{D2106EEF-0D44-4ECC-81FA-F74D965E5B79}" srcOrd="1" destOrd="0" presId="urn:microsoft.com/office/officeart/2005/8/layout/hierarchy4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B089B3F-6EFD-4B28-AD27-53CA57362C45}" type="doc">
      <dgm:prSet loTypeId="urn:microsoft.com/office/officeart/2005/8/layout/chevron2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zh-TW" altLang="en-US"/>
        </a:p>
      </dgm:t>
    </dgm:pt>
    <dgm:pt modelId="{ABEE5FC4-4606-410D-9EF4-5C3B27FCF85B}">
      <dgm:prSet phldrT="[文字]" custT="1"/>
      <dgm:spPr>
        <a:xfrm rot="5400000">
          <a:off x="-372293" y="372626"/>
          <a:ext cx="2481955" cy="1737368"/>
        </a:xfrm>
        <a:prstGeom prst="chevron">
          <a:avLst/>
        </a:prstGeom>
        <a:gradFill rotWithShape="0">
          <a:gsLst>
            <a:gs pos="0">
              <a:srgbClr val="FF6699"/>
            </a:gs>
            <a:gs pos="80000">
              <a:srgbClr val="9C525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C5252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網站路徑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6C12B521-5749-42F2-A0EB-7C3B9D4B43A6}" type="parTrans" cxnId="{C035DCE0-3527-439B-A031-2FDEA7A9B460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EA50102A-A638-42EB-8B44-CC18CB3E4DFC}" type="sibTrans" cxnId="{C035DCE0-3527-439B-A031-2FDEA7A9B460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4409C246-38C4-4E31-8B7F-F64A4EAF1DA0}">
      <dgm:prSet phldrT="[文字]" custT="1"/>
      <dgm:spPr>
        <a:xfrm rot="5400000">
          <a:off x="3662448" y="-1924747"/>
          <a:ext cx="1613271" cy="5463431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marL="230400" marR="0" indent="-23040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公務入口網→［應用程式列表］真人</a:t>
          </a:r>
          <a:r>
            <a:rPr lang="zh-TW" altLang="en-US" sz="2000" b="0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圖書館。</a:t>
          </a:r>
          <a:endParaRPr lang="zh-TW" altLang="en-US" sz="2000" b="0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4551174C-04E4-48C9-B594-2C59D3C8ADA0}" type="parTrans" cxnId="{0F4822F5-3EB7-4D63-A469-FE726A479EF0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21DD7C38-8E11-454C-8348-4A77C14F5ED5}" type="sibTrans" cxnId="{0F4822F5-3EB7-4D63-A469-FE726A479EF0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EAED2107-D889-4635-87D1-7E179FB83D04}">
      <dgm:prSet phldrT="[文字]" custT="1"/>
      <dgm:spPr>
        <a:xfrm rot="5400000">
          <a:off x="-372293" y="2570524"/>
          <a:ext cx="2481955" cy="1737368"/>
        </a:xfrm>
        <a:prstGeom prst="chevron">
          <a:avLst/>
        </a:prstGeom>
        <a:gradFill rotWithShape="0">
          <a:gsLst>
            <a:gs pos="0">
              <a:srgbClr val="FF6699"/>
            </a:gs>
            <a:gs pos="80000">
              <a:srgbClr val="9C5252">
                <a:shade val="80000"/>
                <a:hueOff val="0"/>
                <a:satOff val="-11290"/>
                <a:lumOff val="27466"/>
                <a:alphaOff val="0"/>
                <a:shade val="93000"/>
                <a:satMod val="130000"/>
              </a:srgbClr>
            </a:gs>
            <a:gs pos="100000">
              <a:srgbClr val="9C5252">
                <a:shade val="80000"/>
                <a:hueOff val="0"/>
                <a:satOff val="-11290"/>
                <a:lumOff val="27466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借閱規則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05294D3B-88E5-4E7F-9D07-3C3149AB3D51}" type="parTrans" cxnId="{62676B58-8A6F-41D6-ACBC-E9E5A2CFD814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83C72358-A3C1-4BDA-B484-756EE8BA6082}" type="sibTrans" cxnId="{62676B58-8A6F-41D6-ACBC-E9E5A2CFD814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16E2CB54-B699-44C6-AB11-B3B9E004BAD3}">
      <dgm:prSet phldrT="[文字]" custT="1"/>
      <dgm:spPr>
        <a:xfrm rot="5400000">
          <a:off x="3662448" y="273151"/>
          <a:ext cx="1613271" cy="5463431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>
            <a:lnSpc>
              <a:spcPts val="2500"/>
            </a:lnSpc>
          </a:pP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本館借閱採預約制，可採團體方式進行。</a:t>
          </a:r>
          <a:endParaRPr lang="zh-TW" altLang="en-US" sz="20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44A903-6AC8-4D1A-BD35-AD9B1C11FD48}" type="parTrans" cxnId="{8418B2EC-D0C0-40E2-8F00-3C663EA6C391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4E34D07C-9722-4BE5-ADC0-63CC35563B4A}" type="sibTrans" cxnId="{8418B2EC-D0C0-40E2-8F00-3C663EA6C391}">
      <dgm:prSet/>
      <dgm:spPr/>
      <dgm:t>
        <a:bodyPr/>
        <a:lstStyle/>
        <a:p>
          <a:endParaRPr lang="zh-TW" altLang="en-US">
            <a:latin typeface="+mj-ea"/>
            <a:ea typeface="+mj-ea"/>
            <a:cs typeface="Times New Roman" panose="02020603050405020304" pitchFamily="18" charset="0"/>
          </a:endParaRPr>
        </a:p>
      </dgm:t>
    </dgm:pt>
    <dgm:pt modelId="{FC247EF6-5D63-42E5-A779-B29C9515DBCE}">
      <dgm:prSet phldrT="[文字]" custT="1"/>
      <dgm:spPr>
        <a:xfrm rot="5400000">
          <a:off x="3662448" y="273151"/>
          <a:ext cx="1613271" cy="546343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>
            <a:lnSpc>
              <a:spcPts val="2500"/>
            </a:lnSpc>
          </a:pP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每次分享以</a:t>
          </a:r>
          <a:r>
            <a:rPr lang="en-US" altLang="zh-TW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分鐘，最高不超過</a:t>
          </a:r>
          <a:r>
            <a:rPr lang="en-US" altLang="zh-TW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小時為原則。</a:t>
          </a:r>
          <a:endParaRPr lang="zh-TW" altLang="en-US" sz="20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27BCBE3-9112-40EF-A866-BFD3EFEE123F}" type="parTrans" cxnId="{0C4044CB-8FFE-429F-88BC-8FE2FCBC18D0}">
      <dgm:prSet/>
      <dgm:spPr/>
      <dgm:t>
        <a:bodyPr/>
        <a:lstStyle/>
        <a:p>
          <a:endParaRPr lang="zh-TW" altLang="en-US"/>
        </a:p>
      </dgm:t>
    </dgm:pt>
    <dgm:pt modelId="{8CE740A0-FDCB-40AC-BDE5-094487674C09}" type="sibTrans" cxnId="{0C4044CB-8FFE-429F-88BC-8FE2FCBC18D0}">
      <dgm:prSet/>
      <dgm:spPr/>
      <dgm:t>
        <a:bodyPr/>
        <a:lstStyle/>
        <a:p>
          <a:endParaRPr lang="zh-TW" altLang="en-US"/>
        </a:p>
      </dgm:t>
    </dgm:pt>
    <dgm:pt modelId="{2757C343-BA3F-4DAA-8121-A34FB3FAC69E}">
      <dgm:prSet phldrT="[文字]" custT="1"/>
      <dgm:spPr>
        <a:xfrm rot="5400000">
          <a:off x="3662448" y="273151"/>
          <a:ext cx="1613271" cy="546343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>
            <a:lnSpc>
              <a:spcPts val="2500"/>
            </a:lnSpc>
          </a:pP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分享以面對面為主，經雙方同意，可採電子郵件、電話、</a:t>
          </a:r>
          <a:r>
            <a:rPr lang="en-US" altLang="zh-TW" sz="2000" dirty="0" err="1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Skybe</a:t>
          </a: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Line</a:t>
          </a: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等方式進行。</a:t>
          </a:r>
          <a:endParaRPr lang="zh-TW" altLang="en-US" sz="20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D8B5C3-75AD-4978-9668-DCFEDF8320EB}" type="parTrans" cxnId="{5BAB9B80-F6EF-4EED-B713-F306C3C56391}">
      <dgm:prSet/>
      <dgm:spPr/>
      <dgm:t>
        <a:bodyPr/>
        <a:lstStyle/>
        <a:p>
          <a:endParaRPr lang="zh-TW" altLang="en-US"/>
        </a:p>
      </dgm:t>
    </dgm:pt>
    <dgm:pt modelId="{2927B38C-AE80-4304-89E9-A8EE60976927}" type="sibTrans" cxnId="{5BAB9B80-F6EF-4EED-B713-F306C3C56391}">
      <dgm:prSet/>
      <dgm:spPr/>
      <dgm:t>
        <a:bodyPr/>
        <a:lstStyle/>
        <a:p>
          <a:endParaRPr lang="zh-TW" altLang="en-US"/>
        </a:p>
      </dgm:t>
    </dgm:pt>
    <dgm:pt modelId="{ACF61182-468B-4A9B-987B-C9CF0E4E90DB}">
      <dgm:prSet phldrT="[文字]" custT="1"/>
      <dgm:spPr>
        <a:xfrm rot="5400000">
          <a:off x="3662448" y="273151"/>
          <a:ext cx="1613271" cy="546343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>
            <a:lnSpc>
              <a:spcPts val="2500"/>
            </a:lnSpc>
          </a:pP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除經藏書同意外，僅限本府同仁借閱。</a:t>
          </a:r>
          <a:endParaRPr lang="zh-TW" altLang="en-US" sz="20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419F65-65FC-4EC7-A7FE-40A50801B05A}" type="parTrans" cxnId="{06BA2F27-AAEE-4D48-9F61-4533879C2F14}">
      <dgm:prSet/>
      <dgm:spPr/>
      <dgm:t>
        <a:bodyPr/>
        <a:lstStyle/>
        <a:p>
          <a:endParaRPr lang="zh-TW" altLang="en-US"/>
        </a:p>
      </dgm:t>
    </dgm:pt>
    <dgm:pt modelId="{CE24A8C6-4953-40C5-860A-8A7A816A7096}" type="sibTrans" cxnId="{06BA2F27-AAEE-4D48-9F61-4533879C2F14}">
      <dgm:prSet/>
      <dgm:spPr/>
      <dgm:t>
        <a:bodyPr/>
        <a:lstStyle/>
        <a:p>
          <a:endParaRPr lang="zh-TW" altLang="en-US"/>
        </a:p>
      </dgm:t>
    </dgm:pt>
    <dgm:pt modelId="{CF64D673-60B8-48A8-B457-CC813970EFB2}">
      <dgm:prSet phldrT="[文字]" custT="1"/>
      <dgm:spPr>
        <a:xfrm rot="5400000">
          <a:off x="3662448" y="273151"/>
          <a:ext cx="1613271" cy="546343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>
            <a:lnSpc>
              <a:spcPts val="2500"/>
            </a:lnSpc>
          </a:pP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勿以貌取書。</a:t>
          </a:r>
          <a:endParaRPr lang="zh-TW" altLang="en-US" sz="20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E98C95-1C0F-4151-925C-7B3D1F35448B}" type="parTrans" cxnId="{AF3CF4AE-9BB3-4D75-A5BA-F13267239845}">
      <dgm:prSet/>
      <dgm:spPr/>
      <dgm:t>
        <a:bodyPr/>
        <a:lstStyle/>
        <a:p>
          <a:endParaRPr lang="zh-TW" altLang="en-US"/>
        </a:p>
      </dgm:t>
    </dgm:pt>
    <dgm:pt modelId="{9612BD04-8D41-47B8-9E19-A017DF8C2114}" type="sibTrans" cxnId="{AF3CF4AE-9BB3-4D75-A5BA-F13267239845}">
      <dgm:prSet/>
      <dgm:spPr/>
      <dgm:t>
        <a:bodyPr/>
        <a:lstStyle/>
        <a:p>
          <a:endParaRPr lang="zh-TW" altLang="en-US"/>
        </a:p>
      </dgm:t>
    </dgm:pt>
    <dgm:pt modelId="{3FCB5469-189A-4142-9C81-0E24180EC0E9}">
      <dgm:prSet phldrT="[文字]" custT="1"/>
      <dgm:spPr>
        <a:xfrm rot="5400000">
          <a:off x="3662448" y="273151"/>
          <a:ext cx="1613271" cy="546343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>
            <a:lnSpc>
              <a:spcPts val="2500"/>
            </a:lnSpc>
          </a:pP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交流過程中涉及個人隱私分享，請遵守保密義務。</a:t>
          </a:r>
          <a:endParaRPr lang="zh-TW" altLang="en-US" sz="20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997C6F-57B6-4699-AF29-3DF02C95DEDB}" type="parTrans" cxnId="{0E2E8EF2-8DCD-4065-A758-331694DF206B}">
      <dgm:prSet/>
      <dgm:spPr/>
      <dgm:t>
        <a:bodyPr/>
        <a:lstStyle/>
        <a:p>
          <a:endParaRPr lang="zh-TW" altLang="en-US"/>
        </a:p>
      </dgm:t>
    </dgm:pt>
    <dgm:pt modelId="{425AA1C4-F536-4EF9-9EC7-5225C4C7B30E}" type="sibTrans" cxnId="{0E2E8EF2-8DCD-4065-A758-331694DF206B}">
      <dgm:prSet/>
      <dgm:spPr/>
      <dgm:t>
        <a:bodyPr/>
        <a:lstStyle/>
        <a:p>
          <a:endParaRPr lang="zh-TW" altLang="en-US"/>
        </a:p>
      </dgm:t>
    </dgm:pt>
    <dgm:pt modelId="{0B33975F-1FAE-4E8C-9911-E98BB754D60B}">
      <dgm:prSet phldrT="[文字]" custT="1"/>
      <dgm:spPr>
        <a:xfrm rot="5400000">
          <a:off x="3662448" y="273151"/>
          <a:ext cx="1613271" cy="546343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C5252">
              <a:shade val="80000"/>
              <a:hueOff val="0"/>
              <a:satOff val="-11290"/>
              <a:lumOff val="2746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>
            <a:lnSpc>
              <a:spcPts val="2500"/>
            </a:lnSpc>
          </a:pP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讀者於借閱後須於本平台填寫借閱心得。</a:t>
          </a:r>
          <a:endParaRPr lang="zh-TW" altLang="en-US" sz="2000" dirty="0"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7EFFA6-4716-4AA8-ADF9-82808080EA7E}" type="parTrans" cxnId="{EBBA9D02-C95C-4EA4-BD12-1D671A4DA332}">
      <dgm:prSet/>
      <dgm:spPr/>
      <dgm:t>
        <a:bodyPr/>
        <a:lstStyle/>
        <a:p>
          <a:endParaRPr lang="zh-TW" altLang="en-US"/>
        </a:p>
      </dgm:t>
    </dgm:pt>
    <dgm:pt modelId="{14158484-45C6-489F-913E-A8DBEDB1DC1D}" type="sibTrans" cxnId="{EBBA9D02-C95C-4EA4-BD12-1D671A4DA332}">
      <dgm:prSet/>
      <dgm:spPr/>
      <dgm:t>
        <a:bodyPr/>
        <a:lstStyle/>
        <a:p>
          <a:endParaRPr lang="zh-TW" altLang="en-US"/>
        </a:p>
      </dgm:t>
    </dgm:pt>
    <dgm:pt modelId="{23698FEE-8BE8-4A4C-A19E-58086035482F}">
      <dgm:prSet phldrT="[文字]" custT="1"/>
      <dgm:spPr>
        <a:xfrm rot="5400000">
          <a:off x="-372293" y="372626"/>
          <a:ext cx="2481955" cy="1737368"/>
        </a:xfrm>
        <a:gradFill rotWithShape="0">
          <a:gsLst>
            <a:gs pos="0">
              <a:srgbClr val="FF6699"/>
            </a:gs>
            <a:gs pos="80000">
              <a:srgbClr val="9C525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9C5252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rPr>
            <a:t>理念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C8ACDDC7-D2A4-44CD-9CF3-31E49EF4795C}" type="parTrans" cxnId="{42FBEA37-A6B7-4E70-B1D9-40B83082C904}">
      <dgm:prSet/>
      <dgm:spPr/>
      <dgm:t>
        <a:bodyPr/>
        <a:lstStyle/>
        <a:p>
          <a:endParaRPr lang="zh-TW" altLang="en-US"/>
        </a:p>
      </dgm:t>
    </dgm:pt>
    <dgm:pt modelId="{6344ABAE-D2B3-4F9A-8D7D-EF5C9C64823E}" type="sibTrans" cxnId="{42FBEA37-A6B7-4E70-B1D9-40B83082C904}">
      <dgm:prSet/>
      <dgm:spPr/>
      <dgm:t>
        <a:bodyPr/>
        <a:lstStyle/>
        <a:p>
          <a:endParaRPr lang="zh-TW" altLang="en-US"/>
        </a:p>
      </dgm:t>
    </dgm:pt>
    <dgm:pt modelId="{8C89C118-6615-4B59-872F-A82839226F3A}">
      <dgm:prSet phldrT="[文字]" custT="1"/>
      <dgm:spPr>
        <a:xfrm rot="5400000">
          <a:off x="-372293" y="372626"/>
          <a:ext cx="2481955" cy="1737368"/>
        </a:xfrm>
        <a:solidFill>
          <a:schemeClr val="bg1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運用丹麥「真人圖書館（</a:t>
          </a:r>
          <a:r>
            <a:rPr lang="en-US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Human Library</a:t>
          </a:r>
          <a:r>
            <a:rPr lang="zh-TW" altLang="en-US" sz="20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）」理念，以志工志願服務概念，將具專業知能及實務經驗之員工視為「書本」，供其他夥伴典範學習</a:t>
          </a:r>
          <a:endParaRPr lang="zh-TW" altLang="en-US" sz="2000" b="1" cap="none" spc="150" dirty="0">
            <a:ln w="11430"/>
            <a:solidFill>
              <a:schemeClr val="tx1"/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92219805-5582-4209-B2B7-E6DDEFFE682D}" type="parTrans" cxnId="{ACFE9872-B691-4930-9E75-433E12B1BAC3}">
      <dgm:prSet/>
      <dgm:spPr/>
      <dgm:t>
        <a:bodyPr/>
        <a:lstStyle/>
        <a:p>
          <a:endParaRPr lang="zh-TW" altLang="en-US"/>
        </a:p>
      </dgm:t>
    </dgm:pt>
    <dgm:pt modelId="{D8DCA377-BC10-449D-978B-561073FECC2E}" type="sibTrans" cxnId="{ACFE9872-B691-4930-9E75-433E12B1BAC3}">
      <dgm:prSet/>
      <dgm:spPr/>
      <dgm:t>
        <a:bodyPr/>
        <a:lstStyle/>
        <a:p>
          <a:endParaRPr lang="zh-TW" altLang="en-US"/>
        </a:p>
      </dgm:t>
    </dgm:pt>
    <dgm:pt modelId="{861DA2DD-8443-4FF9-921D-8E16D5ECD0EF}" type="pres">
      <dgm:prSet presAssocID="{BB089B3F-6EFD-4B28-AD27-53CA57362C4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EF64F35-1BA4-402F-8576-11BBD81E4372}" type="pres">
      <dgm:prSet presAssocID="{23698FEE-8BE8-4A4C-A19E-58086035482F}" presName="composite" presStyleCnt="0"/>
      <dgm:spPr/>
    </dgm:pt>
    <dgm:pt modelId="{84BF6492-FF35-40F1-9227-DE532CB876C3}" type="pres">
      <dgm:prSet presAssocID="{23698FEE-8BE8-4A4C-A19E-58086035482F}" presName="parentText" presStyleLbl="alignNode1" presStyleIdx="0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zh-TW" altLang="en-US"/>
        </a:p>
      </dgm:t>
    </dgm:pt>
    <dgm:pt modelId="{C18D382A-1CA4-4E0D-A412-B067FDDB68C1}" type="pres">
      <dgm:prSet presAssocID="{23698FEE-8BE8-4A4C-A19E-58086035482F}" presName="descendantText" presStyleLbl="alignAcc1" presStyleIdx="0" presStyleCnt="3" custScaleY="170384">
        <dgm:presLayoutVars>
          <dgm:bulletEnabled val="1"/>
        </dgm:presLayoutVars>
      </dgm:prSet>
      <dgm:spPr>
        <a:ln>
          <a:solidFill>
            <a:srgbClr val="FF0066"/>
          </a:solidFill>
        </a:ln>
      </dgm:spPr>
      <dgm:t>
        <a:bodyPr/>
        <a:lstStyle/>
        <a:p>
          <a:endParaRPr lang="zh-TW" altLang="en-US"/>
        </a:p>
      </dgm:t>
    </dgm:pt>
    <dgm:pt modelId="{D1CC2FFF-C4C9-49A5-91C6-D99E07E6E903}" type="pres">
      <dgm:prSet presAssocID="{6344ABAE-D2B3-4F9A-8D7D-EF5C9C64823E}" presName="sp" presStyleCnt="0"/>
      <dgm:spPr/>
    </dgm:pt>
    <dgm:pt modelId="{B5B81685-3E6D-4ADF-BB8F-47A382F6DFED}" type="pres">
      <dgm:prSet presAssocID="{ABEE5FC4-4606-410D-9EF4-5C3B27FCF85B}" presName="composite" presStyleCnt="0"/>
      <dgm:spPr/>
    </dgm:pt>
    <dgm:pt modelId="{D0FD4EEE-9AC3-46A8-9B08-14093AE99F49}" type="pres">
      <dgm:prSet presAssocID="{ABEE5FC4-4606-410D-9EF4-5C3B27FCF85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76D910-36A7-40B0-B7F9-CA1535FFBD1A}" type="pres">
      <dgm:prSet presAssocID="{ABEE5FC4-4606-410D-9EF4-5C3B27FCF85B}" presName="descendantText" presStyleLbl="alignAcc1" presStyleIdx="1" presStyleCnt="3" custLinFactNeighborX="360" custLinFactNeighborY="236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0D9FEC-EDF3-4C42-81D0-73FADC1C4FF0}" type="pres">
      <dgm:prSet presAssocID="{EA50102A-A638-42EB-8B44-CC18CB3E4DFC}" presName="sp" presStyleCnt="0"/>
      <dgm:spPr/>
    </dgm:pt>
    <dgm:pt modelId="{2B5054C5-3085-4A83-A45D-2ED725A3D220}" type="pres">
      <dgm:prSet presAssocID="{EAED2107-D889-4635-87D1-7E179FB83D04}" presName="composite" presStyleCnt="0"/>
      <dgm:spPr/>
    </dgm:pt>
    <dgm:pt modelId="{09555084-2B7A-4C85-92A1-CA87AF00C59E}" type="pres">
      <dgm:prSet presAssocID="{EAED2107-D889-4635-87D1-7E179FB83D0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E0AE81-1F45-40C4-AE1A-62EB1235688E}" type="pres">
      <dgm:prSet presAssocID="{EAED2107-D889-4635-87D1-7E179FB83D04}" presName="descendantText" presStyleLbl="alignAcc1" presStyleIdx="2" presStyleCnt="3" custScaleY="44338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C3EF7208-F501-42A0-ABDE-05D4EF8F5194}" type="presOf" srcId="{8C89C118-6615-4B59-872F-A82839226F3A}" destId="{C18D382A-1CA4-4E0D-A412-B067FDDB68C1}" srcOrd="0" destOrd="0" presId="urn:microsoft.com/office/officeart/2005/8/layout/chevron2"/>
    <dgm:cxn modelId="{07F2D9AA-6547-44AF-A83D-3C01D3F06355}" type="presOf" srcId="{4409C246-38C4-4E31-8B7F-F64A4EAF1DA0}" destId="{6D76D910-36A7-40B0-B7F9-CA1535FFBD1A}" srcOrd="0" destOrd="0" presId="urn:microsoft.com/office/officeart/2005/8/layout/chevron2"/>
    <dgm:cxn modelId="{12B28FF9-DB09-475F-B4A4-78D560B174D2}" type="presOf" srcId="{16E2CB54-B699-44C6-AB11-B3B9E004BAD3}" destId="{A1E0AE81-1F45-40C4-AE1A-62EB1235688E}" srcOrd="0" destOrd="0" presId="urn:microsoft.com/office/officeart/2005/8/layout/chevron2"/>
    <dgm:cxn modelId="{0E2E8EF2-8DCD-4065-A758-331694DF206B}" srcId="{EAED2107-D889-4635-87D1-7E179FB83D04}" destId="{3FCB5469-189A-4142-9C81-0E24180EC0E9}" srcOrd="6" destOrd="0" parTransId="{F2997C6F-57B6-4699-AF29-3DF02C95DEDB}" sibTransId="{425AA1C4-F536-4EF9-9EC7-5225C4C7B30E}"/>
    <dgm:cxn modelId="{8418B2EC-D0C0-40E2-8F00-3C663EA6C391}" srcId="{EAED2107-D889-4635-87D1-7E179FB83D04}" destId="{16E2CB54-B699-44C6-AB11-B3B9E004BAD3}" srcOrd="0" destOrd="0" parTransId="{3544A903-6AC8-4D1A-BD35-AD9B1C11FD48}" sibTransId="{4E34D07C-9722-4BE5-ADC0-63CC35563B4A}"/>
    <dgm:cxn modelId="{CEE4077F-CC91-48E1-B7F9-E6366DBA00F5}" type="presOf" srcId="{FC247EF6-5D63-42E5-A779-B29C9515DBCE}" destId="{A1E0AE81-1F45-40C4-AE1A-62EB1235688E}" srcOrd="0" destOrd="1" presId="urn:microsoft.com/office/officeart/2005/8/layout/chevron2"/>
    <dgm:cxn modelId="{C1026A0A-C57A-4B2C-AB05-E8460D2B0F6D}" type="presOf" srcId="{BB089B3F-6EFD-4B28-AD27-53CA57362C45}" destId="{861DA2DD-8443-4FF9-921D-8E16D5ECD0EF}" srcOrd="0" destOrd="0" presId="urn:microsoft.com/office/officeart/2005/8/layout/chevron2"/>
    <dgm:cxn modelId="{C035DCE0-3527-439B-A031-2FDEA7A9B460}" srcId="{BB089B3F-6EFD-4B28-AD27-53CA57362C45}" destId="{ABEE5FC4-4606-410D-9EF4-5C3B27FCF85B}" srcOrd="1" destOrd="0" parTransId="{6C12B521-5749-42F2-A0EB-7C3B9D4B43A6}" sibTransId="{EA50102A-A638-42EB-8B44-CC18CB3E4DFC}"/>
    <dgm:cxn modelId="{0C4044CB-8FFE-429F-88BC-8FE2FCBC18D0}" srcId="{EAED2107-D889-4635-87D1-7E179FB83D04}" destId="{FC247EF6-5D63-42E5-A779-B29C9515DBCE}" srcOrd="1" destOrd="0" parTransId="{127BCBE3-9112-40EF-A866-BFD3EFEE123F}" sibTransId="{8CE740A0-FDCB-40AC-BDE5-094487674C09}"/>
    <dgm:cxn modelId="{AD4A183C-20FC-47FA-A0F9-FE75A0863150}" type="presOf" srcId="{23698FEE-8BE8-4A4C-A19E-58086035482F}" destId="{84BF6492-FF35-40F1-9227-DE532CB876C3}" srcOrd="0" destOrd="0" presId="urn:microsoft.com/office/officeart/2005/8/layout/chevron2"/>
    <dgm:cxn modelId="{42FBEA37-A6B7-4E70-B1D9-40B83082C904}" srcId="{BB089B3F-6EFD-4B28-AD27-53CA57362C45}" destId="{23698FEE-8BE8-4A4C-A19E-58086035482F}" srcOrd="0" destOrd="0" parTransId="{C8ACDDC7-D2A4-44CD-9CF3-31E49EF4795C}" sibTransId="{6344ABAE-D2B3-4F9A-8D7D-EF5C9C64823E}"/>
    <dgm:cxn modelId="{AF3CF4AE-9BB3-4D75-A5BA-F13267239845}" srcId="{EAED2107-D889-4635-87D1-7E179FB83D04}" destId="{CF64D673-60B8-48A8-B457-CC813970EFB2}" srcOrd="4" destOrd="0" parTransId="{55E98C95-1C0F-4151-925C-7B3D1F35448B}" sibTransId="{9612BD04-8D41-47B8-9E19-A017DF8C2114}"/>
    <dgm:cxn modelId="{06BA2F27-AAEE-4D48-9F61-4533879C2F14}" srcId="{EAED2107-D889-4635-87D1-7E179FB83D04}" destId="{ACF61182-468B-4A9B-987B-C9CF0E4E90DB}" srcOrd="3" destOrd="0" parTransId="{A8419F65-65FC-4EC7-A7FE-40A50801B05A}" sibTransId="{CE24A8C6-4953-40C5-860A-8A7A816A7096}"/>
    <dgm:cxn modelId="{3FCCF6B1-2AD3-4D8B-8F3F-E491E366AD67}" type="presOf" srcId="{ACF61182-468B-4A9B-987B-C9CF0E4E90DB}" destId="{A1E0AE81-1F45-40C4-AE1A-62EB1235688E}" srcOrd="0" destOrd="3" presId="urn:microsoft.com/office/officeart/2005/8/layout/chevron2"/>
    <dgm:cxn modelId="{ACFE9872-B691-4930-9E75-433E12B1BAC3}" srcId="{23698FEE-8BE8-4A4C-A19E-58086035482F}" destId="{8C89C118-6615-4B59-872F-A82839226F3A}" srcOrd="0" destOrd="0" parTransId="{92219805-5582-4209-B2B7-E6DDEFFE682D}" sibTransId="{D8DCA377-BC10-449D-978B-561073FECC2E}"/>
    <dgm:cxn modelId="{0F3D163E-33F2-4CE6-9D16-44059A8F44C8}" type="presOf" srcId="{EAED2107-D889-4635-87D1-7E179FB83D04}" destId="{09555084-2B7A-4C85-92A1-CA87AF00C59E}" srcOrd="0" destOrd="0" presId="urn:microsoft.com/office/officeart/2005/8/layout/chevron2"/>
    <dgm:cxn modelId="{5BAB9B80-F6EF-4EED-B713-F306C3C56391}" srcId="{EAED2107-D889-4635-87D1-7E179FB83D04}" destId="{2757C343-BA3F-4DAA-8121-A34FB3FAC69E}" srcOrd="2" destOrd="0" parTransId="{A3D8B5C3-75AD-4978-9668-DCFEDF8320EB}" sibTransId="{2927B38C-AE80-4304-89E9-A8EE60976927}"/>
    <dgm:cxn modelId="{78DF5504-60F9-4348-9176-B77AF0DF8B4A}" type="presOf" srcId="{3FCB5469-189A-4142-9C81-0E24180EC0E9}" destId="{A1E0AE81-1F45-40C4-AE1A-62EB1235688E}" srcOrd="0" destOrd="6" presId="urn:microsoft.com/office/officeart/2005/8/layout/chevron2"/>
    <dgm:cxn modelId="{F886B7DA-F45D-4722-A68B-72D86C74B874}" type="presOf" srcId="{2757C343-BA3F-4DAA-8121-A34FB3FAC69E}" destId="{A1E0AE81-1F45-40C4-AE1A-62EB1235688E}" srcOrd="0" destOrd="2" presId="urn:microsoft.com/office/officeart/2005/8/layout/chevron2"/>
    <dgm:cxn modelId="{3C469E29-7B9D-4A0A-ADCA-CC2BCE2ACF20}" type="presOf" srcId="{0B33975F-1FAE-4E8C-9911-E98BB754D60B}" destId="{A1E0AE81-1F45-40C4-AE1A-62EB1235688E}" srcOrd="0" destOrd="5" presId="urn:microsoft.com/office/officeart/2005/8/layout/chevron2"/>
    <dgm:cxn modelId="{62676B58-8A6F-41D6-ACBC-E9E5A2CFD814}" srcId="{BB089B3F-6EFD-4B28-AD27-53CA57362C45}" destId="{EAED2107-D889-4635-87D1-7E179FB83D04}" srcOrd="2" destOrd="0" parTransId="{05294D3B-88E5-4E7F-9D07-3C3149AB3D51}" sibTransId="{83C72358-A3C1-4BDA-B484-756EE8BA6082}"/>
    <dgm:cxn modelId="{EBBA9D02-C95C-4EA4-BD12-1D671A4DA332}" srcId="{EAED2107-D889-4635-87D1-7E179FB83D04}" destId="{0B33975F-1FAE-4E8C-9911-E98BB754D60B}" srcOrd="5" destOrd="0" parTransId="{8C7EFFA6-4716-4AA8-ADF9-82808080EA7E}" sibTransId="{14158484-45C6-489F-913E-A8DBEDB1DC1D}"/>
    <dgm:cxn modelId="{0F4822F5-3EB7-4D63-A469-FE726A479EF0}" srcId="{ABEE5FC4-4606-410D-9EF4-5C3B27FCF85B}" destId="{4409C246-38C4-4E31-8B7F-F64A4EAF1DA0}" srcOrd="0" destOrd="0" parTransId="{4551174C-04E4-48C9-B594-2C59D3C8ADA0}" sibTransId="{21DD7C38-8E11-454C-8348-4A77C14F5ED5}"/>
    <dgm:cxn modelId="{8E622869-48A4-46A0-BAB2-C79C4E9FE108}" type="presOf" srcId="{ABEE5FC4-4606-410D-9EF4-5C3B27FCF85B}" destId="{D0FD4EEE-9AC3-46A8-9B08-14093AE99F49}" srcOrd="0" destOrd="0" presId="urn:microsoft.com/office/officeart/2005/8/layout/chevron2"/>
    <dgm:cxn modelId="{E50B4177-EC65-4EAE-8A14-3513A2C1B6F0}" type="presOf" srcId="{CF64D673-60B8-48A8-B457-CC813970EFB2}" destId="{A1E0AE81-1F45-40C4-AE1A-62EB1235688E}" srcOrd="0" destOrd="4" presId="urn:microsoft.com/office/officeart/2005/8/layout/chevron2"/>
    <dgm:cxn modelId="{B872F924-E5CF-405E-A91E-7EE3CC5D34A6}" type="presParOf" srcId="{861DA2DD-8443-4FF9-921D-8E16D5ECD0EF}" destId="{DEF64F35-1BA4-402F-8576-11BBD81E4372}" srcOrd="0" destOrd="0" presId="urn:microsoft.com/office/officeart/2005/8/layout/chevron2"/>
    <dgm:cxn modelId="{265A222A-4642-44D7-AAE0-B0C87C1EABBE}" type="presParOf" srcId="{DEF64F35-1BA4-402F-8576-11BBD81E4372}" destId="{84BF6492-FF35-40F1-9227-DE532CB876C3}" srcOrd="0" destOrd="0" presId="urn:microsoft.com/office/officeart/2005/8/layout/chevron2"/>
    <dgm:cxn modelId="{CB9F32EE-5206-4033-963F-8DEB42DA0F22}" type="presParOf" srcId="{DEF64F35-1BA4-402F-8576-11BBD81E4372}" destId="{C18D382A-1CA4-4E0D-A412-B067FDDB68C1}" srcOrd="1" destOrd="0" presId="urn:microsoft.com/office/officeart/2005/8/layout/chevron2"/>
    <dgm:cxn modelId="{A2B48BD7-8C67-41A0-9AFD-729F751F7577}" type="presParOf" srcId="{861DA2DD-8443-4FF9-921D-8E16D5ECD0EF}" destId="{D1CC2FFF-C4C9-49A5-91C6-D99E07E6E903}" srcOrd="1" destOrd="0" presId="urn:microsoft.com/office/officeart/2005/8/layout/chevron2"/>
    <dgm:cxn modelId="{9D7CCA70-CC23-4E02-85AD-70045D207829}" type="presParOf" srcId="{861DA2DD-8443-4FF9-921D-8E16D5ECD0EF}" destId="{B5B81685-3E6D-4ADF-BB8F-47A382F6DFED}" srcOrd="2" destOrd="0" presId="urn:microsoft.com/office/officeart/2005/8/layout/chevron2"/>
    <dgm:cxn modelId="{D73BB077-D3D7-4663-B87A-A365A577B340}" type="presParOf" srcId="{B5B81685-3E6D-4ADF-BB8F-47A382F6DFED}" destId="{D0FD4EEE-9AC3-46A8-9B08-14093AE99F49}" srcOrd="0" destOrd="0" presId="urn:microsoft.com/office/officeart/2005/8/layout/chevron2"/>
    <dgm:cxn modelId="{B8E58CF0-A32B-46F9-8582-056A370BCDAF}" type="presParOf" srcId="{B5B81685-3E6D-4ADF-BB8F-47A382F6DFED}" destId="{6D76D910-36A7-40B0-B7F9-CA1535FFBD1A}" srcOrd="1" destOrd="0" presId="urn:microsoft.com/office/officeart/2005/8/layout/chevron2"/>
    <dgm:cxn modelId="{1711EC30-5FB1-4022-AB27-DFA6F5559234}" type="presParOf" srcId="{861DA2DD-8443-4FF9-921D-8E16D5ECD0EF}" destId="{BE0D9FEC-EDF3-4C42-81D0-73FADC1C4FF0}" srcOrd="3" destOrd="0" presId="urn:microsoft.com/office/officeart/2005/8/layout/chevron2"/>
    <dgm:cxn modelId="{BFCCB6AE-6556-4AC4-B26C-AAB2A12AB1E5}" type="presParOf" srcId="{861DA2DD-8443-4FF9-921D-8E16D5ECD0EF}" destId="{2B5054C5-3085-4A83-A45D-2ED725A3D220}" srcOrd="4" destOrd="0" presId="urn:microsoft.com/office/officeart/2005/8/layout/chevron2"/>
    <dgm:cxn modelId="{4A102AD9-D2DC-442C-8F2C-0637F574CEA9}" type="presParOf" srcId="{2B5054C5-3085-4A83-A45D-2ED725A3D220}" destId="{09555084-2B7A-4C85-92A1-CA87AF00C59E}" srcOrd="0" destOrd="0" presId="urn:microsoft.com/office/officeart/2005/8/layout/chevron2"/>
    <dgm:cxn modelId="{8A395BAD-A6DA-45BC-899F-8EFD2459214A}" type="presParOf" srcId="{2B5054C5-3085-4A83-A45D-2ED725A3D220}" destId="{A1E0AE81-1F45-40C4-AE1A-62EB123568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10B09F0-F3D2-4E0E-B15A-4D52117D7853}" type="doc">
      <dgm:prSet loTypeId="urn:microsoft.com/office/officeart/2005/8/layout/hList7#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466F4427-9469-4B6D-81F2-8BBBCBB16592}">
      <dgm:prSet phldrT="[文字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104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9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員工協助方案（</a:t>
          </a: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EAPs）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的執行與應用概要</a:t>
          </a:r>
          <a:endParaRPr lang="zh-TW" altLang="en-US" sz="16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8AA86C9-B3E6-4FC1-B4D7-7881E7FC559A}" type="parTrans" cxnId="{73B94F56-DDDC-4697-BB2D-AFA1596607FD}">
      <dgm:prSet/>
      <dgm:spPr/>
      <dgm:t>
        <a:bodyPr/>
        <a:lstStyle/>
        <a:p>
          <a:endParaRPr lang="zh-TW" altLang="en-US"/>
        </a:p>
      </dgm:t>
    </dgm:pt>
    <dgm:pt modelId="{6D0DCC43-6D83-464B-926F-D414DD75E89A}" type="sibTrans" cxnId="{73B94F56-DDDC-4697-BB2D-AFA1596607FD}">
      <dgm:prSet/>
      <dgm:spPr/>
      <dgm:t>
        <a:bodyPr/>
        <a:lstStyle/>
        <a:p>
          <a:endParaRPr lang="zh-TW" altLang="en-US"/>
        </a:p>
      </dgm:t>
    </dgm:pt>
    <dgm:pt modelId="{A66CA5C3-C40F-4309-8745-41E908C60DF7}">
      <dgm:prSet phldrT="[文字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104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本府員工協助方案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0F0EB3-5E17-420B-8DA6-ABA245334C12}" type="parTrans" cxnId="{877014F0-E1D8-404F-8586-4DA5AB85A767}">
      <dgm:prSet/>
      <dgm:spPr/>
      <dgm:t>
        <a:bodyPr/>
        <a:lstStyle/>
        <a:p>
          <a:endParaRPr lang="zh-TW" altLang="en-US"/>
        </a:p>
      </dgm:t>
    </dgm:pt>
    <dgm:pt modelId="{48BD70AE-2BE3-4263-8A41-3974F8DC788D}" type="sibTrans" cxnId="{877014F0-E1D8-404F-8586-4DA5AB85A767}">
      <dgm:prSet/>
      <dgm:spPr/>
      <dgm:t>
        <a:bodyPr/>
        <a:lstStyle/>
        <a:p>
          <a:endParaRPr lang="zh-TW" altLang="en-US"/>
        </a:p>
      </dgm:t>
    </dgm:pt>
    <dgm:pt modelId="{A6DFE2F8-A57A-4ABF-AB2E-650D79B5D8BA}">
      <dgm:prSet phldrT="[文字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104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12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EAP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實際落實技巧～「健檢」之外，老闆還能做什麼？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C787381-8F9F-4FF2-9851-A730B8922525}" type="parTrans" cxnId="{6BE97828-6C48-458B-8F5D-61FAA3F72A51}">
      <dgm:prSet/>
      <dgm:spPr/>
      <dgm:t>
        <a:bodyPr/>
        <a:lstStyle/>
        <a:p>
          <a:endParaRPr lang="zh-TW" altLang="en-US"/>
        </a:p>
      </dgm:t>
    </dgm:pt>
    <dgm:pt modelId="{5E46F2E3-DE5B-49A6-B51B-C0B2E3940F93}" type="sibTrans" cxnId="{6BE97828-6C48-458B-8F5D-61FAA3F72A51}">
      <dgm:prSet/>
      <dgm:spPr/>
      <dgm:t>
        <a:bodyPr/>
        <a:lstStyle/>
        <a:p>
          <a:endParaRPr lang="zh-TW" altLang="en-US"/>
        </a:p>
      </dgm:t>
    </dgm:pt>
    <dgm:pt modelId="{5EE2F79A-A5D2-4BCE-A982-3BD320F9FE54}">
      <dgm:prSet phldrT="[文字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104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關懷您的心～本府員工諮商輔導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AD4307-0037-433E-8C34-E4A01DA9B627}" type="parTrans" cxnId="{858221A5-1387-4C38-9146-00108D211D3E}">
      <dgm:prSet/>
      <dgm:spPr/>
      <dgm:t>
        <a:bodyPr/>
        <a:lstStyle/>
        <a:p>
          <a:endParaRPr lang="zh-TW" altLang="en-US"/>
        </a:p>
      </dgm:t>
    </dgm:pt>
    <dgm:pt modelId="{FC9BAD58-E9DE-4D30-8637-80FF758D0C9E}" type="sibTrans" cxnId="{858221A5-1387-4C38-9146-00108D211D3E}">
      <dgm:prSet/>
      <dgm:spPr/>
      <dgm:t>
        <a:bodyPr/>
        <a:lstStyle/>
        <a:p>
          <a:endParaRPr lang="zh-TW" altLang="en-US"/>
        </a:p>
      </dgm:t>
    </dgm:pt>
    <dgm:pt modelId="{CCEDECEC-DCB1-4011-A6AC-F2082765DAA7}">
      <dgm:prSet phldrT="[文字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105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zh-TW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你的人生被困住了嗎？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方法幫你找回夢想與熱情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3FD468-7020-4583-AE47-D68CE11733E7}" type="parTrans" cxnId="{3319E90F-71BC-4969-9828-B7413DDEABDD}">
      <dgm:prSet/>
      <dgm:spPr/>
      <dgm:t>
        <a:bodyPr/>
        <a:lstStyle/>
        <a:p>
          <a:endParaRPr lang="zh-TW" altLang="en-US"/>
        </a:p>
      </dgm:t>
    </dgm:pt>
    <dgm:pt modelId="{039225A8-EE35-494E-8056-B16BE6046894}" type="sibTrans" cxnId="{3319E90F-71BC-4969-9828-B7413DDEABDD}">
      <dgm:prSet/>
      <dgm:spPr/>
      <dgm:t>
        <a:bodyPr/>
        <a:lstStyle/>
        <a:p>
          <a:endParaRPr lang="zh-TW" altLang="en-US"/>
        </a:p>
      </dgm:t>
    </dgm:pt>
    <dgm:pt modelId="{71E760FA-970E-443F-8359-084E5CE2E1C9}">
      <dgm:prSet phldrT="[文字]"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algn="l"/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105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endParaRPr lang="en-US" altLang="zh-TW" sz="16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/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重燃工作熱情！找出生活平衡點</a:t>
          </a:r>
          <a:endParaRPr lang="zh-TW" altLang="en-US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C93CA5-9F98-4B7B-AE85-3BFFD157B502}" type="parTrans" cxnId="{DCCF0F59-FB7B-4027-802D-EEA86F054FA1}">
      <dgm:prSet/>
      <dgm:spPr/>
      <dgm:t>
        <a:bodyPr/>
        <a:lstStyle/>
        <a:p>
          <a:endParaRPr lang="zh-TW" altLang="en-US"/>
        </a:p>
      </dgm:t>
    </dgm:pt>
    <dgm:pt modelId="{3D29B88D-C43C-4C15-8B8E-F2913DEA79D3}" type="sibTrans" cxnId="{DCCF0F59-FB7B-4027-802D-EEA86F054FA1}">
      <dgm:prSet/>
      <dgm:spPr/>
      <dgm:t>
        <a:bodyPr/>
        <a:lstStyle/>
        <a:p>
          <a:endParaRPr lang="zh-TW" altLang="en-US"/>
        </a:p>
      </dgm:t>
    </dgm:pt>
    <dgm:pt modelId="{D3CA59EC-AE15-4B27-A9CB-6008F258FE34}" type="pres">
      <dgm:prSet presAssocID="{710B09F0-F3D2-4E0E-B15A-4D52117D78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DA6F692-4653-4A9F-8D34-0A2401A776BC}" type="pres">
      <dgm:prSet presAssocID="{710B09F0-F3D2-4E0E-B15A-4D52117D7853}" presName="fgShape" presStyleLbl="fgShp" presStyleIdx="0" presStyleCnt="1" custScaleX="82065" custLinFactNeighborX="136" custLinFactNeighborY="2698"/>
      <dgm:spPr>
        <a:solidFill>
          <a:schemeClr val="accent1">
            <a:lumMod val="40000"/>
            <a:lumOff val="60000"/>
            <a:alpha val="54000"/>
          </a:schemeClr>
        </a:solidFill>
        <a:ln cmpd="dbl">
          <a:solidFill>
            <a:srgbClr val="CCFFFF"/>
          </a:solidFill>
        </a:ln>
      </dgm:spPr>
      <dgm:t>
        <a:bodyPr/>
        <a:lstStyle/>
        <a:p>
          <a:endParaRPr lang="zh-TW" altLang="en-US"/>
        </a:p>
      </dgm:t>
    </dgm:pt>
    <dgm:pt modelId="{CAF83EC5-50FC-4883-A103-E2334D43B245}" type="pres">
      <dgm:prSet presAssocID="{710B09F0-F3D2-4E0E-B15A-4D52117D7853}" presName="linComp" presStyleCnt="0"/>
      <dgm:spPr/>
    </dgm:pt>
    <dgm:pt modelId="{B4731AC0-BF11-4F86-81AB-22FA0ADD0857}" type="pres">
      <dgm:prSet presAssocID="{466F4427-9469-4B6D-81F2-8BBBCBB16592}" presName="compNode" presStyleCnt="0"/>
      <dgm:spPr/>
    </dgm:pt>
    <dgm:pt modelId="{E4881F8C-EB29-4ECF-A19D-E7CE4BEB9134}" type="pres">
      <dgm:prSet presAssocID="{466F4427-9469-4B6D-81F2-8BBBCBB16592}" presName="bkgdShape" presStyleLbl="node1" presStyleIdx="0" presStyleCnt="6" custLinFactNeighborX="1124" custLinFactNeighborY="7476"/>
      <dgm:spPr/>
      <dgm:t>
        <a:bodyPr/>
        <a:lstStyle/>
        <a:p>
          <a:endParaRPr lang="zh-TW" altLang="en-US"/>
        </a:p>
      </dgm:t>
    </dgm:pt>
    <dgm:pt modelId="{3AABF404-725C-4183-A21D-1C5C661A2DA8}" type="pres">
      <dgm:prSet presAssocID="{466F4427-9469-4B6D-81F2-8BBBCBB16592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424722-1719-4BFB-865A-CBB34B75707B}" type="pres">
      <dgm:prSet presAssocID="{466F4427-9469-4B6D-81F2-8BBBCBB16592}" presName="invisiNode" presStyleLbl="node1" presStyleIdx="0" presStyleCnt="6"/>
      <dgm:spPr/>
    </dgm:pt>
    <dgm:pt modelId="{1672186E-34DA-40B4-8FE3-51276885B0B3}" type="pres">
      <dgm:prSet presAssocID="{466F4427-9469-4B6D-81F2-8BBBCBB16592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516FE9FD-4670-4312-AFBB-4362ACF291B5}" type="pres">
      <dgm:prSet presAssocID="{6D0DCC43-6D83-464B-926F-D414DD75E89A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897C227B-664D-4EAD-B29B-842F8A1DE3B7}" type="pres">
      <dgm:prSet presAssocID="{5EE2F79A-A5D2-4BCE-A982-3BD320F9FE54}" presName="compNode" presStyleCnt="0"/>
      <dgm:spPr/>
    </dgm:pt>
    <dgm:pt modelId="{A3999ABA-6660-471D-BF41-FC17C6E023DD}" type="pres">
      <dgm:prSet presAssocID="{5EE2F79A-A5D2-4BCE-A982-3BD320F9FE54}" presName="bkgdShape" presStyleLbl="node1" presStyleIdx="1" presStyleCnt="6"/>
      <dgm:spPr/>
      <dgm:t>
        <a:bodyPr/>
        <a:lstStyle/>
        <a:p>
          <a:endParaRPr lang="zh-TW" altLang="en-US"/>
        </a:p>
      </dgm:t>
    </dgm:pt>
    <dgm:pt modelId="{367716EA-C5C6-47FD-8B0F-C6C1F2A9C906}" type="pres">
      <dgm:prSet presAssocID="{5EE2F79A-A5D2-4BCE-A982-3BD320F9FE54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609608-E3FB-4C8B-8D2E-4C81674E227F}" type="pres">
      <dgm:prSet presAssocID="{5EE2F79A-A5D2-4BCE-A982-3BD320F9FE54}" presName="invisiNode" presStyleLbl="node1" presStyleIdx="1" presStyleCnt="6"/>
      <dgm:spPr/>
    </dgm:pt>
    <dgm:pt modelId="{0FF21D4F-E1E9-42DD-98EA-C4B2A48D9557}" type="pres">
      <dgm:prSet presAssocID="{5EE2F79A-A5D2-4BCE-A982-3BD320F9FE54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C66C4DA6-990B-47B9-A92A-890B8FEE5B71}" type="pres">
      <dgm:prSet presAssocID="{FC9BAD58-E9DE-4D30-8637-80FF758D0C9E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E0B479EC-E65D-4A57-9DA2-555F4B875773}" type="pres">
      <dgm:prSet presAssocID="{A66CA5C3-C40F-4309-8745-41E908C60DF7}" presName="compNode" presStyleCnt="0"/>
      <dgm:spPr/>
    </dgm:pt>
    <dgm:pt modelId="{CD19214D-4456-479D-9612-EF7BDC1AC39E}" type="pres">
      <dgm:prSet presAssocID="{A66CA5C3-C40F-4309-8745-41E908C60DF7}" presName="bkgdShape" presStyleLbl="node1" presStyleIdx="2" presStyleCnt="6"/>
      <dgm:spPr/>
      <dgm:t>
        <a:bodyPr/>
        <a:lstStyle/>
        <a:p>
          <a:endParaRPr lang="zh-TW" altLang="en-US"/>
        </a:p>
      </dgm:t>
    </dgm:pt>
    <dgm:pt modelId="{C269E6F6-817B-4877-B179-8975BC9CC293}" type="pres">
      <dgm:prSet presAssocID="{A66CA5C3-C40F-4309-8745-41E908C60DF7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05640D-6B04-4E81-A1F4-B929D469EE1D}" type="pres">
      <dgm:prSet presAssocID="{A66CA5C3-C40F-4309-8745-41E908C60DF7}" presName="invisiNode" presStyleLbl="node1" presStyleIdx="2" presStyleCnt="6"/>
      <dgm:spPr/>
    </dgm:pt>
    <dgm:pt modelId="{BEF136CF-B9FE-4F45-A88F-1C68A714D095}" type="pres">
      <dgm:prSet presAssocID="{A66CA5C3-C40F-4309-8745-41E908C60DF7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D78C436B-B910-45F6-91D1-C80203DCEE49}" type="pres">
      <dgm:prSet presAssocID="{48BD70AE-2BE3-4263-8A41-3974F8DC788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D82C321-7D52-49EE-9798-7B0B2E65E925}" type="pres">
      <dgm:prSet presAssocID="{A6DFE2F8-A57A-4ABF-AB2E-650D79B5D8BA}" presName="compNode" presStyleCnt="0"/>
      <dgm:spPr/>
    </dgm:pt>
    <dgm:pt modelId="{5CA396F4-EC63-465F-A2FE-87E90457AE5B}" type="pres">
      <dgm:prSet presAssocID="{A6DFE2F8-A57A-4ABF-AB2E-650D79B5D8BA}" presName="bkgdShape" presStyleLbl="node1" presStyleIdx="3" presStyleCnt="6"/>
      <dgm:spPr/>
      <dgm:t>
        <a:bodyPr/>
        <a:lstStyle/>
        <a:p>
          <a:endParaRPr lang="zh-TW" altLang="en-US"/>
        </a:p>
      </dgm:t>
    </dgm:pt>
    <dgm:pt modelId="{DA80EC54-158C-44DF-87DD-0B7F00D40EDC}" type="pres">
      <dgm:prSet presAssocID="{A6DFE2F8-A57A-4ABF-AB2E-650D79B5D8BA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AFEDF3-7538-4FE0-AA47-194C3F8408DF}" type="pres">
      <dgm:prSet presAssocID="{A6DFE2F8-A57A-4ABF-AB2E-650D79B5D8BA}" presName="invisiNode" presStyleLbl="node1" presStyleIdx="3" presStyleCnt="6"/>
      <dgm:spPr/>
    </dgm:pt>
    <dgm:pt modelId="{409E91A6-F3DB-40DB-91A7-BDBB11EC5FDE}" type="pres">
      <dgm:prSet presAssocID="{A6DFE2F8-A57A-4ABF-AB2E-650D79B5D8BA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2000" r="-22000"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20A43710-E4D3-4DAB-BD55-73313EE7BE08}" type="pres">
      <dgm:prSet presAssocID="{5E46F2E3-DE5B-49A6-B51B-C0B2E3940F93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3E7EB380-1C27-438E-9E45-D6D266ADFA96}" type="pres">
      <dgm:prSet presAssocID="{71E760FA-970E-443F-8359-084E5CE2E1C9}" presName="compNode" presStyleCnt="0"/>
      <dgm:spPr/>
    </dgm:pt>
    <dgm:pt modelId="{7D8EB3E8-4C65-4F83-AA7B-14E951D87613}" type="pres">
      <dgm:prSet presAssocID="{71E760FA-970E-443F-8359-084E5CE2E1C9}" presName="bkgdShape" presStyleLbl="node1" presStyleIdx="4" presStyleCnt="6"/>
      <dgm:spPr/>
      <dgm:t>
        <a:bodyPr/>
        <a:lstStyle/>
        <a:p>
          <a:endParaRPr lang="zh-TW" altLang="en-US"/>
        </a:p>
      </dgm:t>
    </dgm:pt>
    <dgm:pt modelId="{23B7268D-69EC-4DDC-9DFC-D322351A8FEC}" type="pres">
      <dgm:prSet presAssocID="{71E760FA-970E-443F-8359-084E5CE2E1C9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8BCFA0-E8A1-434B-8F3A-C809DF61E275}" type="pres">
      <dgm:prSet presAssocID="{71E760FA-970E-443F-8359-084E5CE2E1C9}" presName="invisiNode" presStyleLbl="node1" presStyleIdx="4" presStyleCnt="6"/>
      <dgm:spPr/>
    </dgm:pt>
    <dgm:pt modelId="{B6B6433B-0ED2-468B-9ABC-A2408EEB1E43}" type="pres">
      <dgm:prSet presAssocID="{71E760FA-970E-443F-8359-084E5CE2E1C9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zh-TW" altLang="en-US"/>
        </a:p>
      </dgm:t>
    </dgm:pt>
    <dgm:pt modelId="{BF00321A-19EC-4019-9D50-BB7D0013489B}" type="pres">
      <dgm:prSet presAssocID="{3D29B88D-C43C-4C15-8B8E-F2913DEA79D3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B016220-F65A-43C5-A582-05DE1BE2AA90}" type="pres">
      <dgm:prSet presAssocID="{CCEDECEC-DCB1-4011-A6AC-F2082765DAA7}" presName="compNode" presStyleCnt="0"/>
      <dgm:spPr/>
    </dgm:pt>
    <dgm:pt modelId="{24278417-156A-423B-946C-BC07E07F072A}" type="pres">
      <dgm:prSet presAssocID="{CCEDECEC-DCB1-4011-A6AC-F2082765DAA7}" presName="bkgdShape" presStyleLbl="node1" presStyleIdx="5" presStyleCnt="6"/>
      <dgm:spPr/>
      <dgm:t>
        <a:bodyPr/>
        <a:lstStyle/>
        <a:p>
          <a:endParaRPr lang="zh-TW" altLang="en-US"/>
        </a:p>
      </dgm:t>
    </dgm:pt>
    <dgm:pt modelId="{6D309DBE-4C76-4C82-A267-C339D12D3299}" type="pres">
      <dgm:prSet presAssocID="{CCEDECEC-DCB1-4011-A6AC-F2082765DAA7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676867-4BA1-45B7-957F-D1443AB3E393}" type="pres">
      <dgm:prSet presAssocID="{CCEDECEC-DCB1-4011-A6AC-F2082765DAA7}" presName="invisiNode" presStyleLbl="node1" presStyleIdx="5" presStyleCnt="6"/>
      <dgm:spPr/>
    </dgm:pt>
    <dgm:pt modelId="{D9DAD3F2-7449-45D9-B6B1-A27583ACCFA7}" type="pres">
      <dgm:prSet presAssocID="{CCEDECEC-DCB1-4011-A6AC-F2082765DAA7}" presName="imagNode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zh-TW" altLang="en-US"/>
        </a:p>
      </dgm:t>
    </dgm:pt>
  </dgm:ptLst>
  <dgm:cxnLst>
    <dgm:cxn modelId="{82DE37BB-4A11-4680-B92B-1716384DFEB3}" type="presOf" srcId="{5EE2F79A-A5D2-4BCE-A982-3BD320F9FE54}" destId="{367716EA-C5C6-47FD-8B0F-C6C1F2A9C906}" srcOrd="1" destOrd="0" presId="urn:microsoft.com/office/officeart/2005/8/layout/hList7#2"/>
    <dgm:cxn modelId="{9D00F098-89AA-483E-B33C-DF044C2F4029}" type="presOf" srcId="{CCEDECEC-DCB1-4011-A6AC-F2082765DAA7}" destId="{24278417-156A-423B-946C-BC07E07F072A}" srcOrd="0" destOrd="0" presId="urn:microsoft.com/office/officeart/2005/8/layout/hList7#2"/>
    <dgm:cxn modelId="{E8FDD39E-2A5C-4AD3-ADA9-E020B63672CF}" type="presOf" srcId="{48BD70AE-2BE3-4263-8A41-3974F8DC788D}" destId="{D78C436B-B910-45F6-91D1-C80203DCEE49}" srcOrd="0" destOrd="0" presId="urn:microsoft.com/office/officeart/2005/8/layout/hList7#2"/>
    <dgm:cxn modelId="{07793C4B-DCC7-4246-A00B-C74776C721A6}" type="presOf" srcId="{5EE2F79A-A5D2-4BCE-A982-3BD320F9FE54}" destId="{A3999ABA-6660-471D-BF41-FC17C6E023DD}" srcOrd="0" destOrd="0" presId="urn:microsoft.com/office/officeart/2005/8/layout/hList7#2"/>
    <dgm:cxn modelId="{8F8522F3-2842-4527-A32F-512864267BE7}" type="presOf" srcId="{A6DFE2F8-A57A-4ABF-AB2E-650D79B5D8BA}" destId="{5CA396F4-EC63-465F-A2FE-87E90457AE5B}" srcOrd="0" destOrd="0" presId="urn:microsoft.com/office/officeart/2005/8/layout/hList7#2"/>
    <dgm:cxn modelId="{9F3FEE7C-F2CF-4951-A4C6-AC2E2C4838D9}" type="presOf" srcId="{466F4427-9469-4B6D-81F2-8BBBCBB16592}" destId="{3AABF404-725C-4183-A21D-1C5C661A2DA8}" srcOrd="1" destOrd="0" presId="urn:microsoft.com/office/officeart/2005/8/layout/hList7#2"/>
    <dgm:cxn modelId="{858221A5-1387-4C38-9146-00108D211D3E}" srcId="{710B09F0-F3D2-4E0E-B15A-4D52117D7853}" destId="{5EE2F79A-A5D2-4BCE-A982-3BD320F9FE54}" srcOrd="1" destOrd="0" parTransId="{8DAD4307-0037-433E-8C34-E4A01DA9B627}" sibTransId="{FC9BAD58-E9DE-4D30-8637-80FF758D0C9E}"/>
    <dgm:cxn modelId="{BFBDB1D3-5780-44BB-92BD-25F3335E5296}" type="presOf" srcId="{71E760FA-970E-443F-8359-084E5CE2E1C9}" destId="{23B7268D-69EC-4DDC-9DFC-D322351A8FEC}" srcOrd="1" destOrd="0" presId="urn:microsoft.com/office/officeart/2005/8/layout/hList7#2"/>
    <dgm:cxn modelId="{877014F0-E1D8-404F-8586-4DA5AB85A767}" srcId="{710B09F0-F3D2-4E0E-B15A-4D52117D7853}" destId="{A66CA5C3-C40F-4309-8745-41E908C60DF7}" srcOrd="2" destOrd="0" parTransId="{DB0F0EB3-5E17-420B-8DA6-ABA245334C12}" sibTransId="{48BD70AE-2BE3-4263-8A41-3974F8DC788D}"/>
    <dgm:cxn modelId="{4DC3962D-8F53-44C5-B555-B6A35FD0A12E}" type="presOf" srcId="{466F4427-9469-4B6D-81F2-8BBBCBB16592}" destId="{E4881F8C-EB29-4ECF-A19D-E7CE4BEB9134}" srcOrd="0" destOrd="0" presId="urn:microsoft.com/office/officeart/2005/8/layout/hList7#2"/>
    <dgm:cxn modelId="{37C81C13-5116-46A1-AF42-F43028B397B3}" type="presOf" srcId="{710B09F0-F3D2-4E0E-B15A-4D52117D7853}" destId="{D3CA59EC-AE15-4B27-A9CB-6008F258FE34}" srcOrd="0" destOrd="0" presId="urn:microsoft.com/office/officeart/2005/8/layout/hList7#2"/>
    <dgm:cxn modelId="{0217FB0A-A3D3-4304-B946-259A7BB42D51}" type="presOf" srcId="{A66CA5C3-C40F-4309-8745-41E908C60DF7}" destId="{C269E6F6-817B-4877-B179-8975BC9CC293}" srcOrd="1" destOrd="0" presId="urn:microsoft.com/office/officeart/2005/8/layout/hList7#2"/>
    <dgm:cxn modelId="{B91CE3E9-0571-44DD-B5F3-B04EC62ED00D}" type="presOf" srcId="{CCEDECEC-DCB1-4011-A6AC-F2082765DAA7}" destId="{6D309DBE-4C76-4C82-A267-C339D12D3299}" srcOrd="1" destOrd="0" presId="urn:microsoft.com/office/officeart/2005/8/layout/hList7#2"/>
    <dgm:cxn modelId="{6BE97828-6C48-458B-8F5D-61FAA3F72A51}" srcId="{710B09F0-F3D2-4E0E-B15A-4D52117D7853}" destId="{A6DFE2F8-A57A-4ABF-AB2E-650D79B5D8BA}" srcOrd="3" destOrd="0" parTransId="{CC787381-8F9F-4FF2-9851-A730B8922525}" sibTransId="{5E46F2E3-DE5B-49A6-B51B-C0B2E3940F93}"/>
    <dgm:cxn modelId="{DCCF0F59-FB7B-4027-802D-EEA86F054FA1}" srcId="{710B09F0-F3D2-4E0E-B15A-4D52117D7853}" destId="{71E760FA-970E-443F-8359-084E5CE2E1C9}" srcOrd="4" destOrd="0" parTransId="{99C93CA5-9F98-4B7B-AE85-3BFFD157B502}" sibTransId="{3D29B88D-C43C-4C15-8B8E-F2913DEA79D3}"/>
    <dgm:cxn modelId="{B9DC405B-02CC-4CDD-A906-BF068D675858}" type="presOf" srcId="{5E46F2E3-DE5B-49A6-B51B-C0B2E3940F93}" destId="{20A43710-E4D3-4DAB-BD55-73313EE7BE08}" srcOrd="0" destOrd="0" presId="urn:microsoft.com/office/officeart/2005/8/layout/hList7#2"/>
    <dgm:cxn modelId="{84FCDA33-8BBA-49E6-BF9B-DE00CC8D8D87}" type="presOf" srcId="{6D0DCC43-6D83-464B-926F-D414DD75E89A}" destId="{516FE9FD-4670-4312-AFBB-4362ACF291B5}" srcOrd="0" destOrd="0" presId="urn:microsoft.com/office/officeart/2005/8/layout/hList7#2"/>
    <dgm:cxn modelId="{6152A460-0C55-4C06-B61E-5C04F8F641EC}" type="presOf" srcId="{FC9BAD58-E9DE-4D30-8637-80FF758D0C9E}" destId="{C66C4DA6-990B-47B9-A92A-890B8FEE5B71}" srcOrd="0" destOrd="0" presId="urn:microsoft.com/office/officeart/2005/8/layout/hList7#2"/>
    <dgm:cxn modelId="{73B94F56-DDDC-4697-BB2D-AFA1596607FD}" srcId="{710B09F0-F3D2-4E0E-B15A-4D52117D7853}" destId="{466F4427-9469-4B6D-81F2-8BBBCBB16592}" srcOrd="0" destOrd="0" parTransId="{D8AA86C9-B3E6-4FC1-B4D7-7881E7FC559A}" sibTransId="{6D0DCC43-6D83-464B-926F-D414DD75E89A}"/>
    <dgm:cxn modelId="{6D617E6C-7A78-4D9A-A48E-57B15EB5F054}" type="presOf" srcId="{A66CA5C3-C40F-4309-8745-41E908C60DF7}" destId="{CD19214D-4456-479D-9612-EF7BDC1AC39E}" srcOrd="0" destOrd="0" presId="urn:microsoft.com/office/officeart/2005/8/layout/hList7#2"/>
    <dgm:cxn modelId="{F81F8D2E-171B-43D5-86E2-7C59C7A60C9A}" type="presOf" srcId="{A6DFE2F8-A57A-4ABF-AB2E-650D79B5D8BA}" destId="{DA80EC54-158C-44DF-87DD-0B7F00D40EDC}" srcOrd="1" destOrd="0" presId="urn:microsoft.com/office/officeart/2005/8/layout/hList7#2"/>
    <dgm:cxn modelId="{E10D3F73-9CDC-4483-B817-06F9DB733EAF}" type="presOf" srcId="{3D29B88D-C43C-4C15-8B8E-F2913DEA79D3}" destId="{BF00321A-19EC-4019-9D50-BB7D0013489B}" srcOrd="0" destOrd="0" presId="urn:microsoft.com/office/officeart/2005/8/layout/hList7#2"/>
    <dgm:cxn modelId="{151CA43E-0EF8-4CB9-B9F3-C881DE9AFDA3}" type="presOf" srcId="{71E760FA-970E-443F-8359-084E5CE2E1C9}" destId="{7D8EB3E8-4C65-4F83-AA7B-14E951D87613}" srcOrd="0" destOrd="0" presId="urn:microsoft.com/office/officeart/2005/8/layout/hList7#2"/>
    <dgm:cxn modelId="{3319E90F-71BC-4969-9828-B7413DDEABDD}" srcId="{710B09F0-F3D2-4E0E-B15A-4D52117D7853}" destId="{CCEDECEC-DCB1-4011-A6AC-F2082765DAA7}" srcOrd="5" destOrd="0" parTransId="{433FD468-7020-4583-AE47-D68CE11733E7}" sibTransId="{039225A8-EE35-494E-8056-B16BE6046894}"/>
    <dgm:cxn modelId="{E5322CD6-0215-45D5-ABDB-A25326213788}" type="presParOf" srcId="{D3CA59EC-AE15-4B27-A9CB-6008F258FE34}" destId="{4DA6F692-4653-4A9F-8D34-0A2401A776BC}" srcOrd="0" destOrd="0" presId="urn:microsoft.com/office/officeart/2005/8/layout/hList7#2"/>
    <dgm:cxn modelId="{D8C54E6B-6F80-4654-93F4-F118EC433900}" type="presParOf" srcId="{D3CA59EC-AE15-4B27-A9CB-6008F258FE34}" destId="{CAF83EC5-50FC-4883-A103-E2334D43B245}" srcOrd="1" destOrd="0" presId="urn:microsoft.com/office/officeart/2005/8/layout/hList7#2"/>
    <dgm:cxn modelId="{C7752911-7E61-48F8-9F32-4B2076773BCA}" type="presParOf" srcId="{CAF83EC5-50FC-4883-A103-E2334D43B245}" destId="{B4731AC0-BF11-4F86-81AB-22FA0ADD0857}" srcOrd="0" destOrd="0" presId="urn:microsoft.com/office/officeart/2005/8/layout/hList7#2"/>
    <dgm:cxn modelId="{6B8ADA76-F270-4430-BDEE-1FF1E84BDD88}" type="presParOf" srcId="{B4731AC0-BF11-4F86-81AB-22FA0ADD0857}" destId="{E4881F8C-EB29-4ECF-A19D-E7CE4BEB9134}" srcOrd="0" destOrd="0" presId="urn:microsoft.com/office/officeart/2005/8/layout/hList7#2"/>
    <dgm:cxn modelId="{996C4E92-194D-47E9-8C7B-77CC86C1B214}" type="presParOf" srcId="{B4731AC0-BF11-4F86-81AB-22FA0ADD0857}" destId="{3AABF404-725C-4183-A21D-1C5C661A2DA8}" srcOrd="1" destOrd="0" presId="urn:microsoft.com/office/officeart/2005/8/layout/hList7#2"/>
    <dgm:cxn modelId="{BF184997-FB8D-44FF-9E2D-4C89F49972E6}" type="presParOf" srcId="{B4731AC0-BF11-4F86-81AB-22FA0ADD0857}" destId="{78424722-1719-4BFB-865A-CBB34B75707B}" srcOrd="2" destOrd="0" presId="urn:microsoft.com/office/officeart/2005/8/layout/hList7#2"/>
    <dgm:cxn modelId="{3C678102-015C-4365-A65D-C290D7A05273}" type="presParOf" srcId="{B4731AC0-BF11-4F86-81AB-22FA0ADD0857}" destId="{1672186E-34DA-40B4-8FE3-51276885B0B3}" srcOrd="3" destOrd="0" presId="urn:microsoft.com/office/officeart/2005/8/layout/hList7#2"/>
    <dgm:cxn modelId="{E14817D2-9187-468F-B7DF-9F936AB46FC4}" type="presParOf" srcId="{CAF83EC5-50FC-4883-A103-E2334D43B245}" destId="{516FE9FD-4670-4312-AFBB-4362ACF291B5}" srcOrd="1" destOrd="0" presId="urn:microsoft.com/office/officeart/2005/8/layout/hList7#2"/>
    <dgm:cxn modelId="{366FE74C-99D8-4F89-9B34-0FEA98666F45}" type="presParOf" srcId="{CAF83EC5-50FC-4883-A103-E2334D43B245}" destId="{897C227B-664D-4EAD-B29B-842F8A1DE3B7}" srcOrd="2" destOrd="0" presId="urn:microsoft.com/office/officeart/2005/8/layout/hList7#2"/>
    <dgm:cxn modelId="{764CF75A-81E4-4677-A8F8-D2713800F58B}" type="presParOf" srcId="{897C227B-664D-4EAD-B29B-842F8A1DE3B7}" destId="{A3999ABA-6660-471D-BF41-FC17C6E023DD}" srcOrd="0" destOrd="0" presId="urn:microsoft.com/office/officeart/2005/8/layout/hList7#2"/>
    <dgm:cxn modelId="{2F88AF0D-D487-466F-B68A-66F6141CF108}" type="presParOf" srcId="{897C227B-664D-4EAD-B29B-842F8A1DE3B7}" destId="{367716EA-C5C6-47FD-8B0F-C6C1F2A9C906}" srcOrd="1" destOrd="0" presId="urn:microsoft.com/office/officeart/2005/8/layout/hList7#2"/>
    <dgm:cxn modelId="{E6E7AF0C-37EF-480D-B1CA-6F6F902C078B}" type="presParOf" srcId="{897C227B-664D-4EAD-B29B-842F8A1DE3B7}" destId="{22609608-E3FB-4C8B-8D2E-4C81674E227F}" srcOrd="2" destOrd="0" presId="urn:microsoft.com/office/officeart/2005/8/layout/hList7#2"/>
    <dgm:cxn modelId="{08DFCFFB-4EF7-4009-8804-DBC2CD58D05D}" type="presParOf" srcId="{897C227B-664D-4EAD-B29B-842F8A1DE3B7}" destId="{0FF21D4F-E1E9-42DD-98EA-C4B2A48D9557}" srcOrd="3" destOrd="0" presId="urn:microsoft.com/office/officeart/2005/8/layout/hList7#2"/>
    <dgm:cxn modelId="{ECED0611-F697-4D7F-8C56-A1297B12082F}" type="presParOf" srcId="{CAF83EC5-50FC-4883-A103-E2334D43B245}" destId="{C66C4DA6-990B-47B9-A92A-890B8FEE5B71}" srcOrd="3" destOrd="0" presId="urn:microsoft.com/office/officeart/2005/8/layout/hList7#2"/>
    <dgm:cxn modelId="{68C13CD7-65A1-48FB-B88D-5257EE282594}" type="presParOf" srcId="{CAF83EC5-50FC-4883-A103-E2334D43B245}" destId="{E0B479EC-E65D-4A57-9DA2-555F4B875773}" srcOrd="4" destOrd="0" presId="urn:microsoft.com/office/officeart/2005/8/layout/hList7#2"/>
    <dgm:cxn modelId="{01216090-5D04-4366-AE1A-ED6471FD7B10}" type="presParOf" srcId="{E0B479EC-E65D-4A57-9DA2-555F4B875773}" destId="{CD19214D-4456-479D-9612-EF7BDC1AC39E}" srcOrd="0" destOrd="0" presId="urn:microsoft.com/office/officeart/2005/8/layout/hList7#2"/>
    <dgm:cxn modelId="{EF9E615E-24E9-4919-9EBC-DC5A688A5BDA}" type="presParOf" srcId="{E0B479EC-E65D-4A57-9DA2-555F4B875773}" destId="{C269E6F6-817B-4877-B179-8975BC9CC293}" srcOrd="1" destOrd="0" presId="urn:microsoft.com/office/officeart/2005/8/layout/hList7#2"/>
    <dgm:cxn modelId="{08104109-8BAE-4CA8-B0D2-C1D14C1B5E78}" type="presParOf" srcId="{E0B479EC-E65D-4A57-9DA2-555F4B875773}" destId="{9405640D-6B04-4E81-A1F4-B929D469EE1D}" srcOrd="2" destOrd="0" presId="urn:microsoft.com/office/officeart/2005/8/layout/hList7#2"/>
    <dgm:cxn modelId="{983C01E0-C6CF-4289-8668-5189587A57AA}" type="presParOf" srcId="{E0B479EC-E65D-4A57-9DA2-555F4B875773}" destId="{BEF136CF-B9FE-4F45-A88F-1C68A714D095}" srcOrd="3" destOrd="0" presId="urn:microsoft.com/office/officeart/2005/8/layout/hList7#2"/>
    <dgm:cxn modelId="{2518A789-4773-4F5B-A41C-65FFF6DAE7A9}" type="presParOf" srcId="{CAF83EC5-50FC-4883-A103-E2334D43B245}" destId="{D78C436B-B910-45F6-91D1-C80203DCEE49}" srcOrd="5" destOrd="0" presId="urn:microsoft.com/office/officeart/2005/8/layout/hList7#2"/>
    <dgm:cxn modelId="{5C3A510D-2FFF-46D5-A15F-E56F544D1867}" type="presParOf" srcId="{CAF83EC5-50FC-4883-A103-E2334D43B245}" destId="{AD82C321-7D52-49EE-9798-7B0B2E65E925}" srcOrd="6" destOrd="0" presId="urn:microsoft.com/office/officeart/2005/8/layout/hList7#2"/>
    <dgm:cxn modelId="{2A48F708-AE9B-4551-9746-206EDC10CD8C}" type="presParOf" srcId="{AD82C321-7D52-49EE-9798-7B0B2E65E925}" destId="{5CA396F4-EC63-465F-A2FE-87E90457AE5B}" srcOrd="0" destOrd="0" presId="urn:microsoft.com/office/officeart/2005/8/layout/hList7#2"/>
    <dgm:cxn modelId="{20EA1E47-A31D-45E8-B935-BD0EACF865E3}" type="presParOf" srcId="{AD82C321-7D52-49EE-9798-7B0B2E65E925}" destId="{DA80EC54-158C-44DF-87DD-0B7F00D40EDC}" srcOrd="1" destOrd="0" presId="urn:microsoft.com/office/officeart/2005/8/layout/hList7#2"/>
    <dgm:cxn modelId="{4891260F-DBC3-4310-A5F9-98BB8BA464F4}" type="presParOf" srcId="{AD82C321-7D52-49EE-9798-7B0B2E65E925}" destId="{C7AFEDF3-7538-4FE0-AA47-194C3F8408DF}" srcOrd="2" destOrd="0" presId="urn:microsoft.com/office/officeart/2005/8/layout/hList7#2"/>
    <dgm:cxn modelId="{20B4B11D-147D-406D-8FC4-904F8E189BA1}" type="presParOf" srcId="{AD82C321-7D52-49EE-9798-7B0B2E65E925}" destId="{409E91A6-F3DB-40DB-91A7-BDBB11EC5FDE}" srcOrd="3" destOrd="0" presId="urn:microsoft.com/office/officeart/2005/8/layout/hList7#2"/>
    <dgm:cxn modelId="{1D55A4C3-B354-4B72-AAD8-6F7240C09623}" type="presParOf" srcId="{CAF83EC5-50FC-4883-A103-E2334D43B245}" destId="{20A43710-E4D3-4DAB-BD55-73313EE7BE08}" srcOrd="7" destOrd="0" presId="urn:microsoft.com/office/officeart/2005/8/layout/hList7#2"/>
    <dgm:cxn modelId="{40AF37E0-C420-4A30-BF5D-D0E666184AD0}" type="presParOf" srcId="{CAF83EC5-50FC-4883-A103-E2334D43B245}" destId="{3E7EB380-1C27-438E-9E45-D6D266ADFA96}" srcOrd="8" destOrd="0" presId="urn:microsoft.com/office/officeart/2005/8/layout/hList7#2"/>
    <dgm:cxn modelId="{781FA71A-236F-4A0E-B512-BF982FF50B8A}" type="presParOf" srcId="{3E7EB380-1C27-438E-9E45-D6D266ADFA96}" destId="{7D8EB3E8-4C65-4F83-AA7B-14E951D87613}" srcOrd="0" destOrd="0" presId="urn:microsoft.com/office/officeart/2005/8/layout/hList7#2"/>
    <dgm:cxn modelId="{1ABCDE30-6BB9-4098-8400-5DE6DEF1CF96}" type="presParOf" srcId="{3E7EB380-1C27-438E-9E45-D6D266ADFA96}" destId="{23B7268D-69EC-4DDC-9DFC-D322351A8FEC}" srcOrd="1" destOrd="0" presId="urn:microsoft.com/office/officeart/2005/8/layout/hList7#2"/>
    <dgm:cxn modelId="{3507CDFB-4C6B-4913-912E-DBCCC89325DC}" type="presParOf" srcId="{3E7EB380-1C27-438E-9E45-D6D266ADFA96}" destId="{6C8BCFA0-E8A1-434B-8F3A-C809DF61E275}" srcOrd="2" destOrd="0" presId="urn:microsoft.com/office/officeart/2005/8/layout/hList7#2"/>
    <dgm:cxn modelId="{5F924B40-214B-4F30-A6FB-A71005BA2075}" type="presParOf" srcId="{3E7EB380-1C27-438E-9E45-D6D266ADFA96}" destId="{B6B6433B-0ED2-468B-9ABC-A2408EEB1E43}" srcOrd="3" destOrd="0" presId="urn:microsoft.com/office/officeart/2005/8/layout/hList7#2"/>
    <dgm:cxn modelId="{BE1FF571-CDF1-4E36-8482-D33181BE1476}" type="presParOf" srcId="{CAF83EC5-50FC-4883-A103-E2334D43B245}" destId="{BF00321A-19EC-4019-9D50-BB7D0013489B}" srcOrd="9" destOrd="0" presId="urn:microsoft.com/office/officeart/2005/8/layout/hList7#2"/>
    <dgm:cxn modelId="{9057A695-D5AD-4A5A-9590-DE47A6D31CCD}" type="presParOf" srcId="{CAF83EC5-50FC-4883-A103-E2334D43B245}" destId="{AB016220-F65A-43C5-A582-05DE1BE2AA90}" srcOrd="10" destOrd="0" presId="urn:microsoft.com/office/officeart/2005/8/layout/hList7#2"/>
    <dgm:cxn modelId="{DEBEBDC4-3D00-42B8-A7E7-EAF328C2C0D8}" type="presParOf" srcId="{AB016220-F65A-43C5-A582-05DE1BE2AA90}" destId="{24278417-156A-423B-946C-BC07E07F072A}" srcOrd="0" destOrd="0" presId="urn:microsoft.com/office/officeart/2005/8/layout/hList7#2"/>
    <dgm:cxn modelId="{E466819B-C7E4-4016-8347-9AF05C356CED}" type="presParOf" srcId="{AB016220-F65A-43C5-A582-05DE1BE2AA90}" destId="{6D309DBE-4C76-4C82-A267-C339D12D3299}" srcOrd="1" destOrd="0" presId="urn:microsoft.com/office/officeart/2005/8/layout/hList7#2"/>
    <dgm:cxn modelId="{2426E9FD-5B64-4249-99C7-C3DA82BB6BAC}" type="presParOf" srcId="{AB016220-F65A-43C5-A582-05DE1BE2AA90}" destId="{E5676867-4BA1-45B7-957F-D1443AB3E393}" srcOrd="2" destOrd="0" presId="urn:microsoft.com/office/officeart/2005/8/layout/hList7#2"/>
    <dgm:cxn modelId="{19C3539D-4923-4BD4-AC8B-5B2AF67AAA70}" type="presParOf" srcId="{AB016220-F65A-43C5-A582-05DE1BE2AA90}" destId="{D9DAD3F2-7449-45D9-B6B1-A27583ACCFA7}" srcOrd="3" destOrd="0" presId="urn:microsoft.com/office/officeart/2005/8/layout/hList7#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DFD728-6DF7-4406-84A2-601D14C1DE7B}" type="doc">
      <dgm:prSet loTypeId="urn:microsoft.com/office/officeart/2005/8/layout/equation1" loCatId="process" qsTypeId="urn:microsoft.com/office/officeart/2005/8/quickstyle/3d1" qsCatId="3D" csTypeId="urn:microsoft.com/office/officeart/2005/8/colors/colorful1#3" csCatId="colorful" phldr="1"/>
      <dgm:spPr/>
    </dgm:pt>
    <dgm:pt modelId="{43F0E90A-3CA3-4862-AF81-A0424EA386DD}">
      <dgm:prSet phldrT="[文字]" custT="1"/>
      <dgm:spPr>
        <a:xfrm>
          <a:off x="307" y="233254"/>
          <a:ext cx="973444" cy="973444"/>
        </a:xfrm>
        <a:prstGeom prst="ellipse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C525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1800" b="1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組織</a:t>
          </a:r>
          <a:endParaRPr lang="zh-TW" altLang="en-US" sz="1800" b="1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gm:t>
    </dgm:pt>
    <dgm:pt modelId="{6BE283EB-C0F5-4C4A-B540-0F1DB7375D0B}" type="parTrans" cxnId="{42CC6232-D61F-4FF8-9EDF-1B394B175CBC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BFD48606-733A-45C5-A83A-612555A35907}" type="sibTrans" cxnId="{42CC6232-D61F-4FF8-9EDF-1B394B175CBC}">
      <dgm:prSet custT="1"/>
      <dgm:spPr>
        <a:xfrm>
          <a:off x="1052795" y="437677"/>
          <a:ext cx="564597" cy="564597"/>
        </a:xfrm>
        <a:prstGeom prst="mathPlus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C525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zh-TW" altLang="en-US" sz="1800" b="1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gm:t>
    </dgm:pt>
    <dgm:pt modelId="{28472C53-A250-43F5-98EE-038C3030C001}">
      <dgm:prSet phldrT="[文字]" custT="1"/>
      <dgm:spPr>
        <a:xfrm>
          <a:off x="1696436" y="233254"/>
          <a:ext cx="973444" cy="973444"/>
        </a:xfrm>
        <a:prstGeom prst="ellipse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842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1800" b="1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員工</a:t>
          </a:r>
          <a:endParaRPr lang="zh-TW" altLang="en-US" sz="1800" b="1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gm:t>
    </dgm:pt>
    <dgm:pt modelId="{2B3789DB-EABC-4916-9307-4B2D4811740E}" type="parTrans" cxnId="{9CA5E3A6-2E7F-4BCB-80A8-1DFC9A482992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B2E85EA1-AAE5-474C-B3CF-11751BF0BFBD}" type="sibTrans" cxnId="{9CA5E3A6-2E7F-4BCB-80A8-1DFC9A482992}">
      <dgm:prSet custT="1"/>
      <dgm:spPr>
        <a:xfrm>
          <a:off x="2748924" y="437677"/>
          <a:ext cx="564597" cy="564597"/>
        </a:xfrm>
        <a:prstGeom prst="mathPlus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842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zh-TW" altLang="en-US" sz="1800" b="1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gm:t>
    </dgm:pt>
    <dgm:pt modelId="{CD435E7E-45F5-4584-B958-D08A7CEBCE24}">
      <dgm:prSet phldrT="[文字]" custT="1"/>
      <dgm:spPr>
        <a:xfrm>
          <a:off x="5069225" y="319521"/>
          <a:ext cx="973444" cy="973444"/>
        </a:xfrm>
        <a:prstGeom prst="ellipse">
          <a:avLst/>
        </a:prstGeo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664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1600" b="1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計畫性活動</a:t>
          </a:r>
          <a:endParaRPr lang="zh-TW" altLang="en-US" sz="1600" b="1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gm:t>
    </dgm:pt>
    <dgm:pt modelId="{4554F6D6-6140-48AF-9E36-CF31735AC31E}" type="parTrans" cxnId="{9EB5B746-D367-48F6-9681-EECE186CA4B9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9D092174-681B-4C6D-AE39-527235661FFA}" type="sibTrans" cxnId="{9EB5B746-D367-48F6-9681-EECE186CA4B9}">
      <dgm:prSet custT="1"/>
      <dgm:spPr>
        <a:xfrm>
          <a:off x="4445053" y="437677"/>
          <a:ext cx="564597" cy="564597"/>
        </a:xfrm>
        <a:prstGeom prst="mathPlus">
          <a:avLst/>
        </a:prstGeo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664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zh-TW" altLang="en-US" sz="1800" b="1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gm:t>
    </dgm:pt>
    <dgm:pt modelId="{4E7994D9-4DF7-48A1-919D-DAE08D6072A8}">
      <dgm:prSet phldrT="[文字]" custT="1"/>
      <dgm:spPr>
        <a:xfrm>
          <a:off x="3400645" y="219115"/>
          <a:ext cx="1063740" cy="1040757"/>
        </a:xfrm>
        <a:prstGeom prst="ellipse">
          <a:avLst/>
        </a:prstGeo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3891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 sz="1400" b="1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會影響工作效能的問題</a:t>
          </a:r>
          <a:endParaRPr lang="zh-TW" altLang="en-US" sz="1400" b="1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gm:t>
    </dgm:pt>
    <dgm:pt modelId="{0D698246-998A-4CE7-A4DC-95C03F4C2355}" type="parTrans" cxnId="{D73F17B8-9C30-4513-8726-6A4D2662C1FC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5AE674A9-B564-41A5-8F1F-41EFCAB53E64}" type="sibTrans" cxnId="{D73F17B8-9C30-4513-8726-6A4D2662C1FC}">
      <dgm:prSet custT="1"/>
      <dgm:spPr>
        <a:xfrm>
          <a:off x="6231479" y="437677"/>
          <a:ext cx="564597" cy="564597"/>
        </a:xfrm>
        <a:prstGeom prst="mathEqual">
          <a:avLst/>
        </a:prstGeo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3891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zh-TW" altLang="en-US" sz="1800" b="1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gm:t>
    </dgm:pt>
    <dgm:pt modelId="{F09EB1A1-1D10-4F39-B2B5-78F0604F3D55}">
      <dgm:prSet phldrT="[文字]" custT="1"/>
      <dgm:spPr>
        <a:xfrm>
          <a:off x="6875120" y="233254"/>
          <a:ext cx="973444" cy="973444"/>
        </a:xfrm>
        <a:prstGeom prst="ellipse">
          <a:avLst/>
        </a:prstGeom>
        <a:gradFill rotWithShape="0">
          <a:gsLst>
            <a:gs pos="0">
              <a:srgbClr val="758085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58085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58085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altLang="zh-TW" sz="1800" b="1" dirty="0" smtClean="0">
              <a:solidFill>
                <a:sysClr val="window" lastClr="FFFFFF"/>
              </a:solidFill>
              <a:latin typeface="微軟正黑體"/>
              <a:ea typeface="微軟正黑體"/>
              <a:cs typeface="Times New Roman" panose="02020603050405020304" pitchFamily="18" charset="0"/>
            </a:rPr>
            <a:t>EAPs</a:t>
          </a:r>
          <a:endParaRPr lang="zh-TW" altLang="en-US" sz="1800" b="1" dirty="0">
            <a:solidFill>
              <a:sysClr val="window" lastClr="FFFFFF"/>
            </a:solidFill>
            <a:latin typeface="微軟正黑體"/>
            <a:ea typeface="微軟正黑體"/>
            <a:cs typeface="Times New Roman" panose="02020603050405020304" pitchFamily="18" charset="0"/>
          </a:endParaRPr>
        </a:p>
      </dgm:t>
    </dgm:pt>
    <dgm:pt modelId="{A200E6EF-A15E-4C97-8545-835C1C67001D}" type="parTrans" cxnId="{678848BE-E0B3-41FE-A8DD-F41751A2754A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CF3B95FA-3533-45D6-BE7A-FA4E6ADA6891}" type="sibTrans" cxnId="{678848BE-E0B3-41FE-A8DD-F41751A2754A}">
      <dgm:prSet/>
      <dgm:spPr/>
      <dgm:t>
        <a:bodyPr/>
        <a:lstStyle/>
        <a:p>
          <a:endParaRPr lang="zh-TW" altLang="en-US" sz="1800" b="1">
            <a:solidFill>
              <a:schemeClr val="accent3">
                <a:lumMod val="50000"/>
              </a:schemeClr>
            </a:solidFill>
            <a:latin typeface="+mj-ea"/>
            <a:ea typeface="+mj-ea"/>
          </a:endParaRPr>
        </a:p>
      </dgm:t>
    </dgm:pt>
    <dgm:pt modelId="{3FF33E8F-9A2F-4979-9F76-01AA8E55FC1D}" type="pres">
      <dgm:prSet presAssocID="{E2DFD728-6DF7-4406-84A2-601D14C1DE7B}" presName="linearFlow" presStyleCnt="0">
        <dgm:presLayoutVars>
          <dgm:dir/>
          <dgm:resizeHandles val="exact"/>
        </dgm:presLayoutVars>
      </dgm:prSet>
      <dgm:spPr/>
    </dgm:pt>
    <dgm:pt modelId="{B76EBA7F-CF55-43C2-AD22-A13B0B3FCC50}" type="pres">
      <dgm:prSet presAssocID="{43F0E90A-3CA3-4862-AF81-A0424EA386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C0459B-FFBB-4FCC-A43F-00FBE257B1F2}" type="pres">
      <dgm:prSet presAssocID="{BFD48606-733A-45C5-A83A-612555A35907}" presName="spacerL" presStyleCnt="0"/>
      <dgm:spPr/>
    </dgm:pt>
    <dgm:pt modelId="{EBCB92C3-4F04-4751-B3A2-6080C9B326E8}" type="pres">
      <dgm:prSet presAssocID="{BFD48606-733A-45C5-A83A-612555A35907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AE013E8D-1033-4950-8BD4-364296D9CA22}" type="pres">
      <dgm:prSet presAssocID="{BFD48606-733A-45C5-A83A-612555A35907}" presName="spacerR" presStyleCnt="0"/>
      <dgm:spPr/>
    </dgm:pt>
    <dgm:pt modelId="{1AB9AF14-14CD-4A5F-883E-76ABBF14418D}" type="pres">
      <dgm:prSet presAssocID="{28472C53-A250-43F5-98EE-038C3030C00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D81B10-7047-4EB5-88E6-13BC5A7EAA7A}" type="pres">
      <dgm:prSet presAssocID="{B2E85EA1-AAE5-474C-B3CF-11751BF0BFBD}" presName="spacerL" presStyleCnt="0"/>
      <dgm:spPr/>
    </dgm:pt>
    <dgm:pt modelId="{A649B88B-E9DC-454F-80B7-96F180C49FB9}" type="pres">
      <dgm:prSet presAssocID="{B2E85EA1-AAE5-474C-B3CF-11751BF0BFBD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BF17E491-CC3F-4709-A457-9D7D7F3A4808}" type="pres">
      <dgm:prSet presAssocID="{B2E85EA1-AAE5-474C-B3CF-11751BF0BFBD}" presName="spacerR" presStyleCnt="0"/>
      <dgm:spPr/>
    </dgm:pt>
    <dgm:pt modelId="{D8F88F80-2D10-4A81-A845-E1C1060C0FEA}" type="pres">
      <dgm:prSet presAssocID="{CD435E7E-45F5-4584-B958-D08A7CEBCE24}" presName="node" presStyleLbl="node1" presStyleIdx="2" presStyleCnt="5" custLinFactX="156000" custLinFactNeighborX="200000" custLinFactNeighborY="88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C85484-CF6E-4213-AF28-0D925D89428B}" type="pres">
      <dgm:prSet presAssocID="{9D092174-681B-4C6D-AE39-527235661FFA}" presName="spacerL" presStyleCnt="0"/>
      <dgm:spPr/>
    </dgm:pt>
    <dgm:pt modelId="{D0187F40-1F9D-44C6-91C2-511997C79027}" type="pres">
      <dgm:prSet presAssocID="{9D092174-681B-4C6D-AE39-527235661FFA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9FBAFC94-9E7B-4AA9-982D-8E2E9ED79CE6}" type="pres">
      <dgm:prSet presAssocID="{9D092174-681B-4C6D-AE39-527235661FFA}" presName="spacerR" presStyleCnt="0"/>
      <dgm:spPr/>
    </dgm:pt>
    <dgm:pt modelId="{676A76C5-9A8B-4574-9C40-431132F9EB50}" type="pres">
      <dgm:prSet presAssocID="{4E7994D9-4DF7-48A1-919D-DAE08D6072A8}" presName="node" presStyleLbl="node1" presStyleIdx="3" presStyleCnt="5" custScaleX="109276" custScaleY="106915" custLinFactX="-157170" custLinFactNeighborX="-200000" custLinFactNeighborY="20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08EB2A-5FBA-41F2-87CE-A3704E984EF2}" type="pres">
      <dgm:prSet presAssocID="{5AE674A9-B564-41A5-8F1F-41EFCAB53E64}" presName="spacerL" presStyleCnt="0"/>
      <dgm:spPr/>
    </dgm:pt>
    <dgm:pt modelId="{8C550333-E6F0-4E8A-BA7D-0AC4F9F58C0C}" type="pres">
      <dgm:prSet presAssocID="{5AE674A9-B564-41A5-8F1F-41EFCAB53E64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329694FF-5287-40A6-98D8-05D7401C81BF}" type="pres">
      <dgm:prSet presAssocID="{5AE674A9-B564-41A5-8F1F-41EFCAB53E64}" presName="spacerR" presStyleCnt="0"/>
      <dgm:spPr/>
    </dgm:pt>
    <dgm:pt modelId="{FC67E246-6C8A-4649-BFE5-BBF17060982B}" type="pres">
      <dgm:prSet presAssocID="{F09EB1A1-1D10-4F39-B2B5-78F0604F3D5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7EA83F1-199E-420A-8235-333F1ACF19EE}" type="presOf" srcId="{CD435E7E-45F5-4584-B958-D08A7CEBCE24}" destId="{D8F88F80-2D10-4A81-A845-E1C1060C0FEA}" srcOrd="0" destOrd="0" presId="urn:microsoft.com/office/officeart/2005/8/layout/equation1"/>
    <dgm:cxn modelId="{678848BE-E0B3-41FE-A8DD-F41751A2754A}" srcId="{E2DFD728-6DF7-4406-84A2-601D14C1DE7B}" destId="{F09EB1A1-1D10-4F39-B2B5-78F0604F3D55}" srcOrd="4" destOrd="0" parTransId="{A200E6EF-A15E-4C97-8545-835C1C67001D}" sibTransId="{CF3B95FA-3533-45D6-BE7A-FA4E6ADA6891}"/>
    <dgm:cxn modelId="{3C37BA60-CCCC-49C2-884F-E30BC08BDE62}" type="presOf" srcId="{43F0E90A-3CA3-4862-AF81-A0424EA386DD}" destId="{B76EBA7F-CF55-43C2-AD22-A13B0B3FCC50}" srcOrd="0" destOrd="0" presId="urn:microsoft.com/office/officeart/2005/8/layout/equation1"/>
    <dgm:cxn modelId="{87390846-765A-4208-93A7-40C939D949FB}" type="presOf" srcId="{4E7994D9-4DF7-48A1-919D-DAE08D6072A8}" destId="{676A76C5-9A8B-4574-9C40-431132F9EB50}" srcOrd="0" destOrd="0" presId="urn:microsoft.com/office/officeart/2005/8/layout/equation1"/>
    <dgm:cxn modelId="{39CC61A1-558F-458E-B715-12DAF82AAF55}" type="presOf" srcId="{B2E85EA1-AAE5-474C-B3CF-11751BF0BFBD}" destId="{A649B88B-E9DC-454F-80B7-96F180C49FB9}" srcOrd="0" destOrd="0" presId="urn:microsoft.com/office/officeart/2005/8/layout/equation1"/>
    <dgm:cxn modelId="{E30E4CD4-E992-4A27-977B-93EC22462CE4}" type="presOf" srcId="{9D092174-681B-4C6D-AE39-527235661FFA}" destId="{D0187F40-1F9D-44C6-91C2-511997C79027}" srcOrd="0" destOrd="0" presId="urn:microsoft.com/office/officeart/2005/8/layout/equation1"/>
    <dgm:cxn modelId="{42CC6232-D61F-4FF8-9EDF-1B394B175CBC}" srcId="{E2DFD728-6DF7-4406-84A2-601D14C1DE7B}" destId="{43F0E90A-3CA3-4862-AF81-A0424EA386DD}" srcOrd="0" destOrd="0" parTransId="{6BE283EB-C0F5-4C4A-B540-0F1DB7375D0B}" sibTransId="{BFD48606-733A-45C5-A83A-612555A35907}"/>
    <dgm:cxn modelId="{9EB5B746-D367-48F6-9681-EECE186CA4B9}" srcId="{E2DFD728-6DF7-4406-84A2-601D14C1DE7B}" destId="{CD435E7E-45F5-4584-B958-D08A7CEBCE24}" srcOrd="2" destOrd="0" parTransId="{4554F6D6-6140-48AF-9E36-CF31735AC31E}" sibTransId="{9D092174-681B-4C6D-AE39-527235661FFA}"/>
    <dgm:cxn modelId="{D73F17B8-9C30-4513-8726-6A4D2662C1FC}" srcId="{E2DFD728-6DF7-4406-84A2-601D14C1DE7B}" destId="{4E7994D9-4DF7-48A1-919D-DAE08D6072A8}" srcOrd="3" destOrd="0" parTransId="{0D698246-998A-4CE7-A4DC-95C03F4C2355}" sibTransId="{5AE674A9-B564-41A5-8F1F-41EFCAB53E64}"/>
    <dgm:cxn modelId="{85327B9D-1FEA-4D65-885D-D68D1A967414}" type="presOf" srcId="{BFD48606-733A-45C5-A83A-612555A35907}" destId="{EBCB92C3-4F04-4751-B3A2-6080C9B326E8}" srcOrd="0" destOrd="0" presId="urn:microsoft.com/office/officeart/2005/8/layout/equation1"/>
    <dgm:cxn modelId="{6EF49893-BF6B-4A92-ADCD-C2832DDB01EE}" type="presOf" srcId="{28472C53-A250-43F5-98EE-038C3030C001}" destId="{1AB9AF14-14CD-4A5F-883E-76ABBF14418D}" srcOrd="0" destOrd="0" presId="urn:microsoft.com/office/officeart/2005/8/layout/equation1"/>
    <dgm:cxn modelId="{9CA5E3A6-2E7F-4BCB-80A8-1DFC9A482992}" srcId="{E2DFD728-6DF7-4406-84A2-601D14C1DE7B}" destId="{28472C53-A250-43F5-98EE-038C3030C001}" srcOrd="1" destOrd="0" parTransId="{2B3789DB-EABC-4916-9307-4B2D4811740E}" sibTransId="{B2E85EA1-AAE5-474C-B3CF-11751BF0BFBD}"/>
    <dgm:cxn modelId="{E77B3450-1125-4B89-A247-6E80B6E79613}" type="presOf" srcId="{F09EB1A1-1D10-4F39-B2B5-78F0604F3D55}" destId="{FC67E246-6C8A-4649-BFE5-BBF17060982B}" srcOrd="0" destOrd="0" presId="urn:microsoft.com/office/officeart/2005/8/layout/equation1"/>
    <dgm:cxn modelId="{884AC36E-FF9A-4D66-B84F-4D8A9942E6DE}" type="presOf" srcId="{5AE674A9-B564-41A5-8F1F-41EFCAB53E64}" destId="{8C550333-E6F0-4E8A-BA7D-0AC4F9F58C0C}" srcOrd="0" destOrd="0" presId="urn:microsoft.com/office/officeart/2005/8/layout/equation1"/>
    <dgm:cxn modelId="{8B19FC5D-8F15-4B0C-8B4E-32316C223AA4}" type="presOf" srcId="{E2DFD728-6DF7-4406-84A2-601D14C1DE7B}" destId="{3FF33E8F-9A2F-4979-9F76-01AA8E55FC1D}" srcOrd="0" destOrd="0" presId="urn:microsoft.com/office/officeart/2005/8/layout/equation1"/>
    <dgm:cxn modelId="{53877887-6DA8-4ABC-85C1-183F773FA761}" type="presParOf" srcId="{3FF33E8F-9A2F-4979-9F76-01AA8E55FC1D}" destId="{B76EBA7F-CF55-43C2-AD22-A13B0B3FCC50}" srcOrd="0" destOrd="0" presId="urn:microsoft.com/office/officeart/2005/8/layout/equation1"/>
    <dgm:cxn modelId="{DB25300A-4BED-4F4F-A1E9-36F02C2393DC}" type="presParOf" srcId="{3FF33E8F-9A2F-4979-9F76-01AA8E55FC1D}" destId="{EBC0459B-FFBB-4FCC-A43F-00FBE257B1F2}" srcOrd="1" destOrd="0" presId="urn:microsoft.com/office/officeart/2005/8/layout/equation1"/>
    <dgm:cxn modelId="{C3009923-9D07-48E0-9524-6C95695F23A6}" type="presParOf" srcId="{3FF33E8F-9A2F-4979-9F76-01AA8E55FC1D}" destId="{EBCB92C3-4F04-4751-B3A2-6080C9B326E8}" srcOrd="2" destOrd="0" presId="urn:microsoft.com/office/officeart/2005/8/layout/equation1"/>
    <dgm:cxn modelId="{6BFE760E-FF1D-44B3-BC1F-DBE7CA1A360E}" type="presParOf" srcId="{3FF33E8F-9A2F-4979-9F76-01AA8E55FC1D}" destId="{AE013E8D-1033-4950-8BD4-364296D9CA22}" srcOrd="3" destOrd="0" presId="urn:microsoft.com/office/officeart/2005/8/layout/equation1"/>
    <dgm:cxn modelId="{36E8BD2F-338B-4626-9980-5966585506B2}" type="presParOf" srcId="{3FF33E8F-9A2F-4979-9F76-01AA8E55FC1D}" destId="{1AB9AF14-14CD-4A5F-883E-76ABBF14418D}" srcOrd="4" destOrd="0" presId="urn:microsoft.com/office/officeart/2005/8/layout/equation1"/>
    <dgm:cxn modelId="{1B5C5E0B-E256-4982-84A9-AA8827651342}" type="presParOf" srcId="{3FF33E8F-9A2F-4979-9F76-01AA8E55FC1D}" destId="{D6D81B10-7047-4EB5-88E6-13BC5A7EAA7A}" srcOrd="5" destOrd="0" presId="urn:microsoft.com/office/officeart/2005/8/layout/equation1"/>
    <dgm:cxn modelId="{3E2DF2D1-F511-486B-9ED9-C4F06E973849}" type="presParOf" srcId="{3FF33E8F-9A2F-4979-9F76-01AA8E55FC1D}" destId="{A649B88B-E9DC-454F-80B7-96F180C49FB9}" srcOrd="6" destOrd="0" presId="urn:microsoft.com/office/officeart/2005/8/layout/equation1"/>
    <dgm:cxn modelId="{8E63E9AF-65E8-4428-B2BA-062384DCD94B}" type="presParOf" srcId="{3FF33E8F-9A2F-4979-9F76-01AA8E55FC1D}" destId="{BF17E491-CC3F-4709-A457-9D7D7F3A4808}" srcOrd="7" destOrd="0" presId="urn:microsoft.com/office/officeart/2005/8/layout/equation1"/>
    <dgm:cxn modelId="{0B0D594C-049D-478D-A7AC-E82EFFD0119A}" type="presParOf" srcId="{3FF33E8F-9A2F-4979-9F76-01AA8E55FC1D}" destId="{D8F88F80-2D10-4A81-A845-E1C1060C0FEA}" srcOrd="8" destOrd="0" presId="urn:microsoft.com/office/officeart/2005/8/layout/equation1"/>
    <dgm:cxn modelId="{88DE5F0E-97CF-473E-BB13-B832C2748DF0}" type="presParOf" srcId="{3FF33E8F-9A2F-4979-9F76-01AA8E55FC1D}" destId="{3EC85484-CF6E-4213-AF28-0D925D89428B}" srcOrd="9" destOrd="0" presId="urn:microsoft.com/office/officeart/2005/8/layout/equation1"/>
    <dgm:cxn modelId="{55E2A5EF-14E9-44AB-8534-63513350F773}" type="presParOf" srcId="{3FF33E8F-9A2F-4979-9F76-01AA8E55FC1D}" destId="{D0187F40-1F9D-44C6-91C2-511997C79027}" srcOrd="10" destOrd="0" presId="urn:microsoft.com/office/officeart/2005/8/layout/equation1"/>
    <dgm:cxn modelId="{31D03745-A00C-4413-977A-4471E417E8D6}" type="presParOf" srcId="{3FF33E8F-9A2F-4979-9F76-01AA8E55FC1D}" destId="{9FBAFC94-9E7B-4AA9-982D-8E2E9ED79CE6}" srcOrd="11" destOrd="0" presId="urn:microsoft.com/office/officeart/2005/8/layout/equation1"/>
    <dgm:cxn modelId="{7B776A91-0149-4FCC-9429-84622302905B}" type="presParOf" srcId="{3FF33E8F-9A2F-4979-9F76-01AA8E55FC1D}" destId="{676A76C5-9A8B-4574-9C40-431132F9EB50}" srcOrd="12" destOrd="0" presId="urn:microsoft.com/office/officeart/2005/8/layout/equation1"/>
    <dgm:cxn modelId="{5B83E0CD-047A-454F-AE80-A4B2586436CF}" type="presParOf" srcId="{3FF33E8F-9A2F-4979-9F76-01AA8E55FC1D}" destId="{3D08EB2A-5FBA-41F2-87CE-A3704E984EF2}" srcOrd="13" destOrd="0" presId="urn:microsoft.com/office/officeart/2005/8/layout/equation1"/>
    <dgm:cxn modelId="{0472AA53-A170-49DE-82D9-6E01100E5816}" type="presParOf" srcId="{3FF33E8F-9A2F-4979-9F76-01AA8E55FC1D}" destId="{8C550333-E6F0-4E8A-BA7D-0AC4F9F58C0C}" srcOrd="14" destOrd="0" presId="urn:microsoft.com/office/officeart/2005/8/layout/equation1"/>
    <dgm:cxn modelId="{5FC50681-874E-43DA-A872-8C83D4C9D27A}" type="presParOf" srcId="{3FF33E8F-9A2F-4979-9F76-01AA8E55FC1D}" destId="{329694FF-5287-40A6-98D8-05D7401C81BF}" srcOrd="15" destOrd="0" presId="urn:microsoft.com/office/officeart/2005/8/layout/equation1"/>
    <dgm:cxn modelId="{FB2B5134-0CE3-49ED-B4E9-931E97C59377}" type="presParOf" srcId="{3FF33E8F-9A2F-4979-9F76-01AA8E55FC1D}" destId="{FC67E246-6C8A-4649-BFE5-BBF17060982B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1C7205-5370-4961-942F-56432187F819}" type="doc">
      <dgm:prSet loTypeId="urn:microsoft.com/office/officeart/2005/8/layout/vList5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0E62A5E-4465-4711-82A0-C0C1E57BDC66}">
      <dgm:prSet phldrT="[文字]" custT="1"/>
      <dgm:spPr>
        <a:xfrm>
          <a:off x="792096" y="0"/>
          <a:ext cx="4203584" cy="1511080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ct val="900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800"/>
            </a:lnSpc>
            <a:spcAft>
              <a:spcPts val="600"/>
            </a:spcAft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包括壓力調適、人際關係、情緒管理、生涯各階段重大危機之因應與管理等心理諮詢服務</a:t>
          </a:r>
          <a:endParaRPr lang="zh-TW" altLang="en-US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3B94E8E6-9073-4172-8C6D-E16DA3161328}" type="par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6AEE5454-2343-4FFB-AA70-3C018A54A763}" type="sib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12354239-A2EA-478A-92A2-5B492104D22C}">
      <dgm:prSet phldrT="[文字]" custT="1"/>
      <dgm:spPr>
        <a:xfrm>
          <a:off x="658424" y="1634085"/>
          <a:ext cx="4330971" cy="3737231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ts val="25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一、員工關懷專線：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06- 2982492</a:t>
          </a:r>
          <a:endParaRPr lang="zh-TW" altLang="zh-TW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24</a:t>
          </a: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小時免費安心專線：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0800-788-995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請幫幫 救救我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1700"/>
            </a:lnSpc>
            <a:spcAft>
              <a:spcPts val="60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三、免費心理諮商預約專線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東興辦公室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06-6377232</a:t>
          </a: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；林森辦公室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06-3352982</a:t>
          </a: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，服務時段及地址</a:t>
          </a:r>
          <a:r>
            <a:rPr lang="zh-TW" altLang="en-US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參</a:t>
          </a: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附表一</a:t>
          </a: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四、提供員工諮商協談室</a:t>
          </a: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五、生命線：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1995</a:t>
          </a:r>
          <a:endParaRPr lang="zh-TW" altLang="zh-TW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六、張老師：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1980</a:t>
          </a:r>
          <a:endParaRPr lang="zh-TW" altLang="zh-TW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七、臺南市憂鬱症關懷協會：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06-2983000</a:t>
          </a:r>
          <a:endParaRPr lang="zh-TW" altLang="zh-TW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八、臺南市社區心理衛生中心：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06-3352982</a:t>
          </a: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6377232</a:t>
          </a:r>
          <a:endParaRPr lang="zh-TW" altLang="zh-TW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九、台南市臨床心理師公會：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06-5902336</a:t>
          </a: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0922543909</a:t>
          </a:r>
          <a:endParaRPr lang="zh-TW" altLang="zh-TW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十、台南市諮商心理師公會：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0972374030</a:t>
          </a:r>
          <a:endParaRPr lang="zh-TW" altLang="zh-TW" sz="155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indent="-540000" algn="l">
            <a:lnSpc>
              <a:spcPts val="1700"/>
            </a:lnSpc>
            <a:spcAft>
              <a:spcPts val="600"/>
            </a:spcAft>
          </a:pPr>
          <a:r>
            <a:rPr lang="zh-TW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十一、人事行政總處員工協助方案專區</a:t>
          </a:r>
          <a:r>
            <a:rPr lang="en-US" altLang="zh-TW" sz="155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http://www.dgpa.gov.tw/lp.asp?ctNode=963&amp;CtUnit=457&amp;BaseDSD=7&amp;mp=24</a:t>
          </a:r>
          <a:endParaRPr lang="zh-TW" altLang="en-US" sz="155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187CCB7-63EC-49B5-927C-10F0EBF1C238}" type="par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29D02313-34AB-4B84-95EF-231221974B07}" type="sib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139D15D2-7E68-488A-90CF-A728C61EAC21}" type="pres">
      <dgm:prSet presAssocID="{B81C7205-5370-4961-942F-56432187F8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338F36-A542-4B96-A4F8-432AC1BC8F10}" type="pres">
      <dgm:prSet presAssocID="{10E62A5E-4465-4711-82A0-C0C1E57BDC66}" presName="linNode" presStyleCnt="0"/>
      <dgm:spPr/>
    </dgm:pt>
    <dgm:pt modelId="{0B6323D5-ED06-4414-8B66-7B6B1CE75CE4}" type="pres">
      <dgm:prSet presAssocID="{10E62A5E-4465-4711-82A0-C0C1E57BDC66}" presName="parentText" presStyleLbl="node1" presStyleIdx="0" presStyleCnt="2" custScaleX="273721" custScaleY="19636" custLinFactNeighborX="-1920" custLinFactNeighborY="-134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8E4701-EE49-40D6-AB72-540E316306E3}" type="pres">
      <dgm:prSet presAssocID="{6AEE5454-2343-4FFB-AA70-3C018A54A763}" presName="sp" presStyleCnt="0"/>
      <dgm:spPr/>
    </dgm:pt>
    <dgm:pt modelId="{F4AE5984-9161-4E36-A6DE-02F00B1D3861}" type="pres">
      <dgm:prSet presAssocID="{12354239-A2EA-478A-92A2-5B492104D22C}" presName="linNode" presStyleCnt="0"/>
      <dgm:spPr/>
    </dgm:pt>
    <dgm:pt modelId="{E4B14FBC-EA74-46A7-8EEE-B488BB78D72A}" type="pres">
      <dgm:prSet presAssocID="{12354239-A2EA-478A-92A2-5B492104D22C}" presName="parentText" presStyleLbl="node1" presStyleIdx="1" presStyleCnt="2" custScaleX="271971" custScaleY="97835" custLinFactNeighborX="-509" custLinFactNeighborY="-184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CDC9C8A-9257-46A0-895D-D220AD2ECCC9}" srcId="{B81C7205-5370-4961-942F-56432187F819}" destId="{10E62A5E-4465-4711-82A0-C0C1E57BDC66}" srcOrd="0" destOrd="0" parTransId="{3B94E8E6-9073-4172-8C6D-E16DA3161328}" sibTransId="{6AEE5454-2343-4FFB-AA70-3C018A54A763}"/>
    <dgm:cxn modelId="{11295D07-8DBE-4C76-AA72-57F9929AF41B}" srcId="{B81C7205-5370-4961-942F-56432187F819}" destId="{12354239-A2EA-478A-92A2-5B492104D22C}" srcOrd="1" destOrd="0" parTransId="{5187CCB7-63EC-49B5-927C-10F0EBF1C238}" sibTransId="{29D02313-34AB-4B84-95EF-231221974B07}"/>
    <dgm:cxn modelId="{04E9F2A6-B29B-42C7-A884-C8768DDC8DE9}" type="presOf" srcId="{12354239-A2EA-478A-92A2-5B492104D22C}" destId="{E4B14FBC-EA74-46A7-8EEE-B488BB78D72A}" srcOrd="0" destOrd="0" presId="urn:microsoft.com/office/officeart/2005/8/layout/vList5"/>
    <dgm:cxn modelId="{42AAEB47-FB4A-4F38-85E6-A1F65AEDCD36}" type="presOf" srcId="{B81C7205-5370-4961-942F-56432187F819}" destId="{139D15D2-7E68-488A-90CF-A728C61EAC21}" srcOrd="0" destOrd="0" presId="urn:microsoft.com/office/officeart/2005/8/layout/vList5"/>
    <dgm:cxn modelId="{DE6B3357-7754-4972-AAC8-204646B39982}" type="presOf" srcId="{10E62A5E-4465-4711-82A0-C0C1E57BDC66}" destId="{0B6323D5-ED06-4414-8B66-7B6B1CE75CE4}" srcOrd="0" destOrd="0" presId="urn:microsoft.com/office/officeart/2005/8/layout/vList5"/>
    <dgm:cxn modelId="{E9B44F5F-E340-499D-8684-8F8D0D3849F7}" type="presParOf" srcId="{139D15D2-7E68-488A-90CF-A728C61EAC21}" destId="{75338F36-A542-4B96-A4F8-432AC1BC8F10}" srcOrd="0" destOrd="0" presId="urn:microsoft.com/office/officeart/2005/8/layout/vList5"/>
    <dgm:cxn modelId="{DEE18304-5201-4FC1-9484-E14595C9CE07}" type="presParOf" srcId="{75338F36-A542-4B96-A4F8-432AC1BC8F10}" destId="{0B6323D5-ED06-4414-8B66-7B6B1CE75CE4}" srcOrd="0" destOrd="0" presId="urn:microsoft.com/office/officeart/2005/8/layout/vList5"/>
    <dgm:cxn modelId="{E903CB28-8121-41EB-A8AC-A5FB314F43BB}" type="presParOf" srcId="{139D15D2-7E68-488A-90CF-A728C61EAC21}" destId="{758E4701-EE49-40D6-AB72-540E316306E3}" srcOrd="1" destOrd="0" presId="urn:microsoft.com/office/officeart/2005/8/layout/vList5"/>
    <dgm:cxn modelId="{D4AD8D4B-4D73-4EFF-AFB3-0AAC9DFB98C6}" type="presParOf" srcId="{139D15D2-7E68-488A-90CF-A728C61EAC21}" destId="{F4AE5984-9161-4E36-A6DE-02F00B1D3861}" srcOrd="2" destOrd="0" presId="urn:microsoft.com/office/officeart/2005/8/layout/vList5"/>
    <dgm:cxn modelId="{880103A1-E200-4A60-B0A6-88888A7326A9}" type="presParOf" srcId="{F4AE5984-9161-4E36-A6DE-02F00B1D3861}" destId="{E4B14FBC-EA74-46A7-8EEE-B488BB78D7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0476B7-E4B9-4DE2-BDA7-CDC840D28054}" type="doc">
      <dgm:prSet loTypeId="urn:microsoft.com/office/officeart/2005/8/layout/chart3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7C11725-FE24-4B51-8046-6F4371ECB397}">
      <dgm:prSet phldrT="[文字]" custT="1"/>
      <dgm:spPr>
        <a:xfrm>
          <a:off x="842180" y="201069"/>
          <a:ext cx="3424740" cy="3424740"/>
        </a:xfrm>
        <a:prstGeom prst="pie">
          <a:avLst>
            <a:gd name="adj1" fmla="val 16200000"/>
            <a:gd name="adj2" fmla="val 20520000"/>
          </a:avLst>
        </a:prstGeom>
        <a:solidFill>
          <a:srgbClr val="FF9999"/>
        </a:solidFill>
      </dgm:spPr>
      <dgm:t>
        <a:bodyPr/>
        <a:lstStyle/>
        <a:p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心理諮詢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2DF254F-EC18-440D-B8CA-DF36F25E4F4A}" type="par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4AAC9BBA-8D6B-48A1-AA05-947F9E9B2D1C}" type="sibTrans" cxnId="{6B4FE94A-D740-4AF3-8CE5-5AA2B2EF2557}">
      <dgm:prSet/>
      <dgm:spPr/>
      <dgm:t>
        <a:bodyPr/>
        <a:lstStyle/>
        <a:p>
          <a:endParaRPr lang="zh-TW" altLang="en-US"/>
        </a:p>
      </dgm:t>
    </dgm:pt>
    <dgm:pt modelId="{624B1C60-4FE1-4D21-842C-FC96D76E54B1}">
      <dgm:prSet phldrT="[文字]" custT="1"/>
      <dgm:spPr>
        <a:xfrm>
          <a:off x="711972" y="408726"/>
          <a:ext cx="3424740" cy="3424740"/>
        </a:xfrm>
        <a:prstGeom prst="pie">
          <a:avLst>
            <a:gd name="adj1" fmla="val 20520000"/>
            <a:gd name="adj2" fmla="val 3240000"/>
          </a:avLst>
        </a:prstGeom>
      </dgm:spPr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4B1A372D-0719-422F-97F6-A7296D8F70A1}" type="par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0B422BBF-36A1-40D1-B64F-C4E01C5AAD86}" type="sib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223C7AF9-8151-4DAA-BEA8-602E87DEEBFD}">
      <dgm:prSet phldrT="[文字]" custT="1"/>
      <dgm:spPr>
        <a:xfrm>
          <a:off x="711972" y="408726"/>
          <a:ext cx="3424740" cy="3424740"/>
        </a:xfrm>
        <a:prstGeom prst="pie">
          <a:avLst>
            <a:gd name="adj1" fmla="val 3240000"/>
            <a:gd name="adj2" fmla="val 7560000"/>
          </a:avLst>
        </a:prstGeom>
      </dgm:spPr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546BEE1-D60D-460A-8A42-607790C3E823}" type="par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9F8759A6-E7CB-4D0D-8922-4AE3669FD9F0}" type="sib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E8A4AFA6-8616-48CA-A36F-BCDFE92962C3}">
      <dgm:prSet phldrT="[文字]" custT="1"/>
      <dgm:spPr>
        <a:xfrm>
          <a:off x="711972" y="408726"/>
          <a:ext cx="3424740" cy="3424740"/>
        </a:xfrm>
        <a:prstGeom prst="pie">
          <a:avLst>
            <a:gd name="adj1" fmla="val 7560000"/>
            <a:gd name="adj2" fmla="val 11880000"/>
          </a:avLst>
        </a:prstGeom>
      </dgm:spPr>
      <dgm:t>
        <a:bodyPr/>
        <a:lstStyle/>
        <a:p>
          <a:r>
            <a:rPr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F6A28A8-F94B-4BE3-AC10-EC27DABFC001}" type="par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B3D7C8F2-6F88-41EA-9824-B84FC446D7DA}" type="sib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D290B33B-B4FB-4678-87FE-844C41509D28}">
      <dgm:prSet phldrT="[文字]" custT="1"/>
      <dgm:spPr>
        <a:xfrm>
          <a:off x="711972" y="408726"/>
          <a:ext cx="3424740" cy="3424740"/>
        </a:xfrm>
        <a:prstGeom prst="pie">
          <a:avLst>
            <a:gd name="adj1" fmla="val 11880000"/>
            <a:gd name="adj2" fmla="val 16200000"/>
          </a:avLst>
        </a:prstGeom>
      </dgm:spPr>
      <dgm:t>
        <a:bodyPr/>
        <a:lstStyle/>
        <a:p>
          <a:r>
            <a:rPr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2A788D18-1D8A-4D05-AA25-C278D62F9EFB}" type="par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C58A0DF9-F89F-4181-9AC0-376D719FF4A6}" type="sib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938C08A6-A851-492B-B449-82B895BDBC2A}" type="pres">
      <dgm:prSet presAssocID="{930476B7-E4B9-4DE2-BDA7-CDC840D2805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33135E-6911-4BD3-B415-E0D7F1C16ADE}" type="pres">
      <dgm:prSet presAssocID="{930476B7-E4B9-4DE2-BDA7-CDC840D28054}" presName="wedge1" presStyleLbl="node1" presStyleIdx="0" presStyleCnt="5" custLinFactNeighborX="302" custLinFactNeighborY="-1242"/>
      <dgm:spPr/>
      <dgm:t>
        <a:bodyPr/>
        <a:lstStyle/>
        <a:p>
          <a:endParaRPr lang="zh-TW" altLang="en-US"/>
        </a:p>
      </dgm:t>
    </dgm:pt>
    <dgm:pt modelId="{001110A0-8541-42AD-A692-A5F3991D57B5}" type="pres">
      <dgm:prSet presAssocID="{930476B7-E4B9-4DE2-BDA7-CDC840D2805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6FA8D9-4E46-4C2A-AF7F-FECD15DF5BBF}" type="pres">
      <dgm:prSet presAssocID="{930476B7-E4B9-4DE2-BDA7-CDC840D28054}" presName="wedge2" presStyleLbl="node1" presStyleIdx="1" presStyleCnt="5"/>
      <dgm:spPr/>
      <dgm:t>
        <a:bodyPr/>
        <a:lstStyle/>
        <a:p>
          <a:endParaRPr lang="zh-TW" altLang="en-US"/>
        </a:p>
      </dgm:t>
    </dgm:pt>
    <dgm:pt modelId="{DD2972DE-D86D-4C23-9201-751AEE9804F4}" type="pres">
      <dgm:prSet presAssocID="{930476B7-E4B9-4DE2-BDA7-CDC840D2805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E85E2D-D1AF-4324-8223-E6D96182269D}" type="pres">
      <dgm:prSet presAssocID="{930476B7-E4B9-4DE2-BDA7-CDC840D28054}" presName="wedge3" presStyleLbl="node1" presStyleIdx="2" presStyleCnt="5"/>
      <dgm:spPr/>
      <dgm:t>
        <a:bodyPr/>
        <a:lstStyle/>
        <a:p>
          <a:endParaRPr lang="zh-TW" altLang="en-US"/>
        </a:p>
      </dgm:t>
    </dgm:pt>
    <dgm:pt modelId="{A7EF0DEC-E737-4106-9A5C-0A361C5A144D}" type="pres">
      <dgm:prSet presAssocID="{930476B7-E4B9-4DE2-BDA7-CDC840D2805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077651-97BB-412C-B36F-18FAF6C80808}" type="pres">
      <dgm:prSet presAssocID="{930476B7-E4B9-4DE2-BDA7-CDC840D28054}" presName="wedge4" presStyleLbl="node1" presStyleIdx="3" presStyleCnt="5"/>
      <dgm:spPr/>
      <dgm:t>
        <a:bodyPr/>
        <a:lstStyle/>
        <a:p>
          <a:endParaRPr lang="zh-TW" altLang="en-US"/>
        </a:p>
      </dgm:t>
    </dgm:pt>
    <dgm:pt modelId="{13DDE86C-4B7A-4161-B15B-46E8D8726319}" type="pres">
      <dgm:prSet presAssocID="{930476B7-E4B9-4DE2-BDA7-CDC840D2805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800504-F772-49FD-8042-07BFC695AFD8}" type="pres">
      <dgm:prSet presAssocID="{930476B7-E4B9-4DE2-BDA7-CDC840D28054}" presName="wedge5" presStyleLbl="node1" presStyleIdx="4" presStyleCnt="5"/>
      <dgm:spPr/>
      <dgm:t>
        <a:bodyPr/>
        <a:lstStyle/>
        <a:p>
          <a:endParaRPr lang="zh-TW" altLang="en-US"/>
        </a:p>
      </dgm:t>
    </dgm:pt>
    <dgm:pt modelId="{9426B673-40E9-4D68-8993-DB9948A764C0}" type="pres">
      <dgm:prSet presAssocID="{930476B7-E4B9-4DE2-BDA7-CDC840D2805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3A2090C-6CF7-4587-8EB1-21336BA2B42B}" srcId="{930476B7-E4B9-4DE2-BDA7-CDC840D28054}" destId="{223C7AF9-8151-4DAA-BEA8-602E87DEEBFD}" srcOrd="2" destOrd="0" parTransId="{6546BEE1-D60D-460A-8A42-607790C3E823}" sibTransId="{9F8759A6-E7CB-4D0D-8922-4AE3669FD9F0}"/>
    <dgm:cxn modelId="{6B4FE94A-D740-4AF3-8CE5-5AA2B2EF2557}" srcId="{930476B7-E4B9-4DE2-BDA7-CDC840D28054}" destId="{17C11725-FE24-4B51-8046-6F4371ECB397}" srcOrd="0" destOrd="0" parTransId="{62DF254F-EC18-440D-B8CA-DF36F25E4F4A}" sibTransId="{4AAC9BBA-8D6B-48A1-AA05-947F9E9B2D1C}"/>
    <dgm:cxn modelId="{DD8A1505-3DC9-48B6-BD76-2608D847F504}" type="presOf" srcId="{17C11725-FE24-4B51-8046-6F4371ECB397}" destId="{8433135E-6911-4BD3-B415-E0D7F1C16ADE}" srcOrd="0" destOrd="0" presId="urn:microsoft.com/office/officeart/2005/8/layout/chart3"/>
    <dgm:cxn modelId="{01454BA9-D73D-4D95-BF02-0011F768D10B}" type="presOf" srcId="{223C7AF9-8151-4DAA-BEA8-602E87DEEBFD}" destId="{09E85E2D-D1AF-4324-8223-E6D96182269D}" srcOrd="0" destOrd="0" presId="urn:microsoft.com/office/officeart/2005/8/layout/chart3"/>
    <dgm:cxn modelId="{E161981F-2A1B-4054-8C33-6A13E0540C1B}" type="presOf" srcId="{624B1C60-4FE1-4D21-842C-FC96D76E54B1}" destId="{DD2972DE-D86D-4C23-9201-751AEE9804F4}" srcOrd="1" destOrd="0" presId="urn:microsoft.com/office/officeart/2005/8/layout/chart3"/>
    <dgm:cxn modelId="{AFA068DB-82B4-4FE9-BDA5-30F01BF6A3B5}" type="presOf" srcId="{E8A4AFA6-8616-48CA-A36F-BCDFE92962C3}" destId="{75077651-97BB-412C-B36F-18FAF6C80808}" srcOrd="0" destOrd="0" presId="urn:microsoft.com/office/officeart/2005/8/layout/chart3"/>
    <dgm:cxn modelId="{F89AA118-CD50-4559-94B6-AC934D90A388}" type="presOf" srcId="{D290B33B-B4FB-4678-87FE-844C41509D28}" destId="{9426B673-40E9-4D68-8993-DB9948A764C0}" srcOrd="1" destOrd="0" presId="urn:microsoft.com/office/officeart/2005/8/layout/chart3"/>
    <dgm:cxn modelId="{1DDB7A80-926C-4AAE-B00B-AB613D6507F8}" type="presOf" srcId="{624B1C60-4FE1-4D21-842C-FC96D76E54B1}" destId="{586FA8D9-4E46-4C2A-AF7F-FECD15DF5BBF}" srcOrd="0" destOrd="0" presId="urn:microsoft.com/office/officeart/2005/8/layout/chart3"/>
    <dgm:cxn modelId="{BA49813A-0E9E-4C50-9B6B-D1434A59F6BF}" srcId="{930476B7-E4B9-4DE2-BDA7-CDC840D28054}" destId="{624B1C60-4FE1-4D21-842C-FC96D76E54B1}" srcOrd="1" destOrd="0" parTransId="{4B1A372D-0719-422F-97F6-A7296D8F70A1}" sibTransId="{0B422BBF-36A1-40D1-B64F-C4E01C5AAD86}"/>
    <dgm:cxn modelId="{AF4652E2-EA34-4150-ACED-DEAC7BA4F167}" srcId="{930476B7-E4B9-4DE2-BDA7-CDC840D28054}" destId="{D290B33B-B4FB-4678-87FE-844C41509D28}" srcOrd="4" destOrd="0" parTransId="{2A788D18-1D8A-4D05-AA25-C278D62F9EFB}" sibTransId="{C58A0DF9-F89F-4181-9AC0-376D719FF4A6}"/>
    <dgm:cxn modelId="{E3ABB28F-070E-4277-BE7B-56AA73019546}" type="presOf" srcId="{930476B7-E4B9-4DE2-BDA7-CDC840D28054}" destId="{938C08A6-A851-492B-B449-82B895BDBC2A}" srcOrd="0" destOrd="0" presId="urn:microsoft.com/office/officeart/2005/8/layout/chart3"/>
    <dgm:cxn modelId="{ED7BA26A-69D2-46DB-868D-081F6CB7DCE1}" type="presOf" srcId="{17C11725-FE24-4B51-8046-6F4371ECB397}" destId="{001110A0-8541-42AD-A692-A5F3991D57B5}" srcOrd="1" destOrd="0" presId="urn:microsoft.com/office/officeart/2005/8/layout/chart3"/>
    <dgm:cxn modelId="{E1E91CEB-6C2D-4878-B941-0B10E4D3D6A0}" type="presOf" srcId="{D290B33B-B4FB-4678-87FE-844C41509D28}" destId="{BE800504-F772-49FD-8042-07BFC695AFD8}" srcOrd="0" destOrd="0" presId="urn:microsoft.com/office/officeart/2005/8/layout/chart3"/>
    <dgm:cxn modelId="{865D38A6-FB19-4011-BDA6-C566ED66C55D}" type="presOf" srcId="{223C7AF9-8151-4DAA-BEA8-602E87DEEBFD}" destId="{A7EF0DEC-E737-4106-9A5C-0A361C5A144D}" srcOrd="1" destOrd="0" presId="urn:microsoft.com/office/officeart/2005/8/layout/chart3"/>
    <dgm:cxn modelId="{806A8927-1FAF-42D7-93A3-F9BF52D20A09}" type="presOf" srcId="{E8A4AFA6-8616-48CA-A36F-BCDFE92962C3}" destId="{13DDE86C-4B7A-4161-B15B-46E8D8726319}" srcOrd="1" destOrd="0" presId="urn:microsoft.com/office/officeart/2005/8/layout/chart3"/>
    <dgm:cxn modelId="{45C1EEAF-C531-48AD-BBE9-E1BF4BE3EAFB}" srcId="{930476B7-E4B9-4DE2-BDA7-CDC840D28054}" destId="{E8A4AFA6-8616-48CA-A36F-BCDFE92962C3}" srcOrd="3" destOrd="0" parTransId="{6F6A28A8-F94B-4BE3-AC10-EC27DABFC001}" sibTransId="{B3D7C8F2-6F88-41EA-9824-B84FC446D7DA}"/>
    <dgm:cxn modelId="{53BECC24-E09E-459F-B2CC-4AFE39D1AF2D}" type="presParOf" srcId="{938C08A6-A851-492B-B449-82B895BDBC2A}" destId="{8433135E-6911-4BD3-B415-E0D7F1C16ADE}" srcOrd="0" destOrd="0" presId="urn:microsoft.com/office/officeart/2005/8/layout/chart3"/>
    <dgm:cxn modelId="{BCF40AAF-12B2-4B5F-A424-B769CE7B69D5}" type="presParOf" srcId="{938C08A6-A851-492B-B449-82B895BDBC2A}" destId="{001110A0-8541-42AD-A692-A5F3991D57B5}" srcOrd="1" destOrd="0" presId="urn:microsoft.com/office/officeart/2005/8/layout/chart3"/>
    <dgm:cxn modelId="{A41DFE0A-E592-46B5-8598-B57A37D2E96C}" type="presParOf" srcId="{938C08A6-A851-492B-B449-82B895BDBC2A}" destId="{586FA8D9-4E46-4C2A-AF7F-FECD15DF5BBF}" srcOrd="2" destOrd="0" presId="urn:microsoft.com/office/officeart/2005/8/layout/chart3"/>
    <dgm:cxn modelId="{E7FF3B32-C75E-4FCF-B493-6F470F350608}" type="presParOf" srcId="{938C08A6-A851-492B-B449-82B895BDBC2A}" destId="{DD2972DE-D86D-4C23-9201-751AEE9804F4}" srcOrd="3" destOrd="0" presId="urn:microsoft.com/office/officeart/2005/8/layout/chart3"/>
    <dgm:cxn modelId="{AA85332D-8EE3-4090-B3AF-437113857B11}" type="presParOf" srcId="{938C08A6-A851-492B-B449-82B895BDBC2A}" destId="{09E85E2D-D1AF-4324-8223-E6D96182269D}" srcOrd="4" destOrd="0" presId="urn:microsoft.com/office/officeart/2005/8/layout/chart3"/>
    <dgm:cxn modelId="{503A2FBA-668A-4D7A-B6DE-B19EB3F1DBE4}" type="presParOf" srcId="{938C08A6-A851-492B-B449-82B895BDBC2A}" destId="{A7EF0DEC-E737-4106-9A5C-0A361C5A144D}" srcOrd="5" destOrd="0" presId="urn:microsoft.com/office/officeart/2005/8/layout/chart3"/>
    <dgm:cxn modelId="{64BD10F6-DEE3-4EEC-A948-A921ED750F38}" type="presParOf" srcId="{938C08A6-A851-492B-B449-82B895BDBC2A}" destId="{75077651-97BB-412C-B36F-18FAF6C80808}" srcOrd="6" destOrd="0" presId="urn:microsoft.com/office/officeart/2005/8/layout/chart3"/>
    <dgm:cxn modelId="{7297F62F-2EA2-4C10-B169-284994ACFBC0}" type="presParOf" srcId="{938C08A6-A851-492B-B449-82B895BDBC2A}" destId="{13DDE86C-4B7A-4161-B15B-46E8D8726319}" srcOrd="7" destOrd="0" presId="urn:microsoft.com/office/officeart/2005/8/layout/chart3"/>
    <dgm:cxn modelId="{C72FC58F-D902-4444-873A-24A95258129F}" type="presParOf" srcId="{938C08A6-A851-492B-B449-82B895BDBC2A}" destId="{BE800504-F772-49FD-8042-07BFC695AFD8}" srcOrd="8" destOrd="0" presId="urn:microsoft.com/office/officeart/2005/8/layout/chart3"/>
    <dgm:cxn modelId="{33308CCB-FC20-42A5-A333-36C8CF5E566D}" type="presParOf" srcId="{938C08A6-A851-492B-B449-82B895BDBC2A}" destId="{9426B673-40E9-4D68-8993-DB9948A764C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1C7205-5370-4961-942F-56432187F819}" type="doc">
      <dgm:prSet loTypeId="urn:microsoft.com/office/officeart/2005/8/layout/vList5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0E62A5E-4465-4711-82A0-C0C1E57BDC66}">
      <dgm:prSet phldrT="[文字]" custT="1"/>
      <dgm:spPr>
        <a:xfrm>
          <a:off x="792096" y="0"/>
          <a:ext cx="4203584" cy="15110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ct val="900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800"/>
            </a:lnSpc>
            <a:spcAft>
              <a:spcPts val="600"/>
            </a:spcAft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包括飲食營養、運動保健、用藥安全、健康檢查評估建議、各項衛教等諮詢服務</a:t>
          </a:r>
          <a:endParaRPr lang="zh-TW" altLang="en-US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3B94E8E6-9073-4172-8C6D-E16DA3161328}" type="par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6AEE5454-2343-4FFB-AA70-3C018A54A763}" type="sib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12354239-A2EA-478A-92A2-5B492104D22C}">
      <dgm:prSet phldrT="[文字]" custT="1"/>
      <dgm:spPr>
        <a:xfrm>
          <a:off x="658424" y="1634085"/>
          <a:ext cx="4330971" cy="373723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ts val="25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</a:p>
        <a:p>
          <a:pPr marL="360000" indent="-360000" algn="l">
            <a:lnSpc>
              <a:spcPts val="1800"/>
            </a:lnSpc>
            <a:spcAft>
              <a:spcPts val="600"/>
            </a:spcAft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一、戒菸服務諮詢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含方法、飲食、運動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全國性、衛生局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專線：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0800636363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，二代戒菸合約醫療院所詳衛生局網頁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http://61.60.120.5/tnhealth/Health_resources_Index/detail.aspx?Id=81&amp;Health_resources_Index=1&amp;Health_resources_Class=7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二、癌症專線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0800-222543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三、母乳哺育諮詢專線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06-2881493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四、長期照護、喘息服務、居家服務、日間照顧、居家護理復健諮詢專線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照顧服務管理中心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06-2931232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2931233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五、食品衛生安全諮詢專線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0800285000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六、民眾就醫權益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含醫師糾紛、醫師服務態度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諮詢專線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06-2679751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124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115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06-6357716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117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七、假牙裝置專線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06-6357716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308</a:t>
          </a:r>
          <a:endParaRPr lang="zh-TW" altLang="en-US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187CCB7-63EC-49B5-927C-10F0EBF1C238}" type="par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29D02313-34AB-4B84-95EF-231221974B07}" type="sib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139D15D2-7E68-488A-90CF-A728C61EAC21}" type="pres">
      <dgm:prSet presAssocID="{B81C7205-5370-4961-942F-56432187F8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338F36-A542-4B96-A4F8-432AC1BC8F10}" type="pres">
      <dgm:prSet presAssocID="{10E62A5E-4465-4711-82A0-C0C1E57BDC66}" presName="linNode" presStyleCnt="0"/>
      <dgm:spPr/>
    </dgm:pt>
    <dgm:pt modelId="{0B6323D5-ED06-4414-8B66-7B6B1CE75CE4}" type="pres">
      <dgm:prSet presAssocID="{10E62A5E-4465-4711-82A0-C0C1E57BDC66}" presName="parentText" presStyleLbl="node1" presStyleIdx="0" presStyleCnt="2" custScaleX="273721" custScaleY="19208" custLinFactNeighborX="-1920" custLinFactNeighborY="-134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58E4701-EE49-40D6-AB72-540E316306E3}" type="pres">
      <dgm:prSet presAssocID="{6AEE5454-2343-4FFB-AA70-3C018A54A763}" presName="sp" presStyleCnt="0"/>
      <dgm:spPr/>
    </dgm:pt>
    <dgm:pt modelId="{F4AE5984-9161-4E36-A6DE-02F00B1D3861}" type="pres">
      <dgm:prSet presAssocID="{12354239-A2EA-478A-92A2-5B492104D22C}" presName="linNode" presStyleCnt="0"/>
      <dgm:spPr/>
    </dgm:pt>
    <dgm:pt modelId="{E4B14FBC-EA74-46A7-8EEE-B488BB78D72A}" type="pres">
      <dgm:prSet presAssocID="{12354239-A2EA-478A-92A2-5B492104D22C}" presName="parentText" presStyleLbl="node1" presStyleIdx="1" presStyleCnt="2" custScaleX="271971" custScaleY="93616" custLinFactNeighborX="-509" custLinFactNeighborY="-184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BCDC9C8A-9257-46A0-895D-D220AD2ECCC9}" srcId="{B81C7205-5370-4961-942F-56432187F819}" destId="{10E62A5E-4465-4711-82A0-C0C1E57BDC66}" srcOrd="0" destOrd="0" parTransId="{3B94E8E6-9073-4172-8C6D-E16DA3161328}" sibTransId="{6AEE5454-2343-4FFB-AA70-3C018A54A763}"/>
    <dgm:cxn modelId="{CAF4F979-9143-438B-9239-49EA1EA74E0D}" type="presOf" srcId="{10E62A5E-4465-4711-82A0-C0C1E57BDC66}" destId="{0B6323D5-ED06-4414-8B66-7B6B1CE75CE4}" srcOrd="0" destOrd="0" presId="urn:microsoft.com/office/officeart/2005/8/layout/vList5"/>
    <dgm:cxn modelId="{11295D07-8DBE-4C76-AA72-57F9929AF41B}" srcId="{B81C7205-5370-4961-942F-56432187F819}" destId="{12354239-A2EA-478A-92A2-5B492104D22C}" srcOrd="1" destOrd="0" parTransId="{5187CCB7-63EC-49B5-927C-10F0EBF1C238}" sibTransId="{29D02313-34AB-4B84-95EF-231221974B07}"/>
    <dgm:cxn modelId="{6915087C-7BC1-42B7-80DA-7C0EB4843877}" type="presOf" srcId="{12354239-A2EA-478A-92A2-5B492104D22C}" destId="{E4B14FBC-EA74-46A7-8EEE-B488BB78D72A}" srcOrd="0" destOrd="0" presId="urn:microsoft.com/office/officeart/2005/8/layout/vList5"/>
    <dgm:cxn modelId="{2828118C-3269-409F-A37B-556F49C15EEE}" type="presOf" srcId="{B81C7205-5370-4961-942F-56432187F819}" destId="{139D15D2-7E68-488A-90CF-A728C61EAC21}" srcOrd="0" destOrd="0" presId="urn:microsoft.com/office/officeart/2005/8/layout/vList5"/>
    <dgm:cxn modelId="{CF1167F1-F40F-4543-ADE4-B66A198028BC}" type="presParOf" srcId="{139D15D2-7E68-488A-90CF-A728C61EAC21}" destId="{75338F36-A542-4B96-A4F8-432AC1BC8F10}" srcOrd="0" destOrd="0" presId="urn:microsoft.com/office/officeart/2005/8/layout/vList5"/>
    <dgm:cxn modelId="{8D6E041E-FDC7-41C0-B996-D671590A7A93}" type="presParOf" srcId="{75338F36-A542-4B96-A4F8-432AC1BC8F10}" destId="{0B6323D5-ED06-4414-8B66-7B6B1CE75CE4}" srcOrd="0" destOrd="0" presId="urn:microsoft.com/office/officeart/2005/8/layout/vList5"/>
    <dgm:cxn modelId="{C33E6C80-00AB-4F9A-BA7A-2A08C17B32B7}" type="presParOf" srcId="{139D15D2-7E68-488A-90CF-A728C61EAC21}" destId="{758E4701-EE49-40D6-AB72-540E316306E3}" srcOrd="1" destOrd="0" presId="urn:microsoft.com/office/officeart/2005/8/layout/vList5"/>
    <dgm:cxn modelId="{7097B3CB-8C69-42D5-AE0A-51AE8CF4C1E5}" type="presParOf" srcId="{139D15D2-7E68-488A-90CF-A728C61EAC21}" destId="{F4AE5984-9161-4E36-A6DE-02F00B1D3861}" srcOrd="2" destOrd="0" presId="urn:microsoft.com/office/officeart/2005/8/layout/vList5"/>
    <dgm:cxn modelId="{E7B7C306-D1D0-4002-AB32-9657DB97A0C3}" type="presParOf" srcId="{F4AE5984-9161-4E36-A6DE-02F00B1D3861}" destId="{E4B14FBC-EA74-46A7-8EEE-B488BB78D7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0476B7-E4B9-4DE2-BDA7-CDC840D28054}" type="doc">
      <dgm:prSet loTypeId="urn:microsoft.com/office/officeart/2005/8/layout/chart3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624B1C60-4FE1-4D21-842C-FC96D76E54B1}">
      <dgm:prSet phldrT="[文字]" custT="1"/>
      <dgm:spPr>
        <a:xfrm>
          <a:off x="711972" y="408726"/>
          <a:ext cx="3424740" cy="3424740"/>
        </a:xfrm>
        <a:solidFill>
          <a:srgbClr val="FFC000"/>
        </a:solidFill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b="1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4B1A372D-0719-422F-97F6-A7296D8F70A1}" type="par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0B422BBF-36A1-40D1-B64F-C4E01C5AAD86}" type="sibTrans" cxnId="{BA49813A-0E9E-4C50-9B6B-D1434A59F6BF}">
      <dgm:prSet/>
      <dgm:spPr/>
      <dgm:t>
        <a:bodyPr/>
        <a:lstStyle/>
        <a:p>
          <a:endParaRPr lang="zh-TW" altLang="en-US"/>
        </a:p>
      </dgm:t>
    </dgm:pt>
    <dgm:pt modelId="{223C7AF9-8151-4DAA-BEA8-602E87DEEBFD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546BEE1-D60D-460A-8A42-607790C3E823}" type="par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9F8759A6-E7CB-4D0D-8922-4AE3669FD9F0}" type="sib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E8A4AFA6-8616-48CA-A36F-BCDFE92962C3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F6A28A8-F94B-4BE3-AC10-EC27DABFC001}" type="par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B3D7C8F2-6F88-41EA-9824-B84FC446D7DA}" type="sibTrans" cxnId="{45C1EEAF-C531-48AD-BBE9-E1BF4BE3EAFB}">
      <dgm:prSet/>
      <dgm:spPr/>
      <dgm:t>
        <a:bodyPr/>
        <a:lstStyle/>
        <a:p>
          <a:endParaRPr lang="zh-TW" altLang="en-US"/>
        </a:p>
      </dgm:t>
    </dgm:pt>
    <dgm:pt modelId="{D290B33B-B4FB-4678-87FE-844C41509D28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2A788D18-1D8A-4D05-AA25-C278D62F9EFB}" type="par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C58A0DF9-F89F-4181-9AC0-376D719FF4A6}" type="sib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2BC04C8A-6C51-4DBC-A018-FBA297341A29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AB1AB49-B4D5-4F97-AC60-280C9F3DF77E}" type="parTrans" cxnId="{9968ABF2-9110-45BD-8AF0-76EB813E77E0}">
      <dgm:prSet/>
      <dgm:spPr/>
      <dgm:t>
        <a:bodyPr/>
        <a:lstStyle/>
        <a:p>
          <a:endParaRPr lang="zh-TW" altLang="en-US"/>
        </a:p>
      </dgm:t>
    </dgm:pt>
    <dgm:pt modelId="{882CA447-7740-4AF8-B811-4921B1135889}" type="sibTrans" cxnId="{9968ABF2-9110-45BD-8AF0-76EB813E77E0}">
      <dgm:prSet/>
      <dgm:spPr/>
      <dgm:t>
        <a:bodyPr/>
        <a:lstStyle/>
        <a:p>
          <a:endParaRPr lang="zh-TW" altLang="en-US"/>
        </a:p>
      </dgm:t>
    </dgm:pt>
    <dgm:pt modelId="{938C08A6-A851-492B-B449-82B895BDBC2A}" type="pres">
      <dgm:prSet presAssocID="{930476B7-E4B9-4DE2-BDA7-CDC840D2805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33135E-6911-4BD3-B415-E0D7F1C16ADE}" type="pres">
      <dgm:prSet presAssocID="{930476B7-E4B9-4DE2-BDA7-CDC840D28054}" presName="wedge1" presStyleLbl="node1" presStyleIdx="0" presStyleCnt="5" custLinFactNeighborX="302" custLinFactNeighborY="-1242"/>
      <dgm:spPr>
        <a:prstGeom prst="pie">
          <a:avLst>
            <a:gd name="adj1" fmla="val 16200000"/>
            <a:gd name="adj2" fmla="val 20520000"/>
          </a:avLst>
        </a:prstGeom>
      </dgm:spPr>
      <dgm:t>
        <a:bodyPr/>
        <a:lstStyle/>
        <a:p>
          <a:endParaRPr lang="zh-TW" altLang="en-US"/>
        </a:p>
      </dgm:t>
    </dgm:pt>
    <dgm:pt modelId="{001110A0-8541-42AD-A692-A5F3991D57B5}" type="pres">
      <dgm:prSet presAssocID="{930476B7-E4B9-4DE2-BDA7-CDC840D2805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6FA8D9-4E46-4C2A-AF7F-FECD15DF5BBF}" type="pres">
      <dgm:prSet presAssocID="{930476B7-E4B9-4DE2-BDA7-CDC840D28054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  <dgm:t>
        <a:bodyPr/>
        <a:lstStyle/>
        <a:p>
          <a:endParaRPr lang="zh-TW" altLang="en-US"/>
        </a:p>
      </dgm:t>
    </dgm:pt>
    <dgm:pt modelId="{DD2972DE-D86D-4C23-9201-751AEE9804F4}" type="pres">
      <dgm:prSet presAssocID="{930476B7-E4B9-4DE2-BDA7-CDC840D2805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E85E2D-D1AF-4324-8223-E6D96182269D}" type="pres">
      <dgm:prSet presAssocID="{930476B7-E4B9-4DE2-BDA7-CDC840D28054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  <dgm:t>
        <a:bodyPr/>
        <a:lstStyle/>
        <a:p>
          <a:endParaRPr lang="zh-TW" altLang="en-US"/>
        </a:p>
      </dgm:t>
    </dgm:pt>
    <dgm:pt modelId="{A7EF0DEC-E737-4106-9A5C-0A361C5A144D}" type="pres">
      <dgm:prSet presAssocID="{930476B7-E4B9-4DE2-BDA7-CDC840D2805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077651-97BB-412C-B36F-18FAF6C80808}" type="pres">
      <dgm:prSet presAssocID="{930476B7-E4B9-4DE2-BDA7-CDC840D28054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  <dgm:t>
        <a:bodyPr/>
        <a:lstStyle/>
        <a:p>
          <a:endParaRPr lang="zh-TW" altLang="en-US"/>
        </a:p>
      </dgm:t>
    </dgm:pt>
    <dgm:pt modelId="{13DDE86C-4B7A-4161-B15B-46E8D8726319}" type="pres">
      <dgm:prSet presAssocID="{930476B7-E4B9-4DE2-BDA7-CDC840D2805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800504-F772-49FD-8042-07BFC695AFD8}" type="pres">
      <dgm:prSet presAssocID="{930476B7-E4B9-4DE2-BDA7-CDC840D28054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  <dgm:t>
        <a:bodyPr/>
        <a:lstStyle/>
        <a:p>
          <a:endParaRPr lang="zh-TW" altLang="en-US"/>
        </a:p>
      </dgm:t>
    </dgm:pt>
    <dgm:pt modelId="{9426B673-40E9-4D68-8993-DB9948A764C0}" type="pres">
      <dgm:prSet presAssocID="{930476B7-E4B9-4DE2-BDA7-CDC840D2805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37E0AE-12AF-475F-A206-9CAC035E9130}" type="presOf" srcId="{624B1C60-4FE1-4D21-842C-FC96D76E54B1}" destId="{8433135E-6911-4BD3-B415-E0D7F1C16ADE}" srcOrd="0" destOrd="0" presId="urn:microsoft.com/office/officeart/2005/8/layout/chart3"/>
    <dgm:cxn modelId="{9968ABF2-9110-45BD-8AF0-76EB813E77E0}" srcId="{930476B7-E4B9-4DE2-BDA7-CDC840D28054}" destId="{2BC04C8A-6C51-4DBC-A018-FBA297341A29}" srcOrd="4" destOrd="0" parTransId="{5AB1AB49-B4D5-4F97-AC60-280C9F3DF77E}" sibTransId="{882CA447-7740-4AF8-B811-4921B1135889}"/>
    <dgm:cxn modelId="{45C1EEAF-C531-48AD-BBE9-E1BF4BE3EAFB}" srcId="{930476B7-E4B9-4DE2-BDA7-CDC840D28054}" destId="{E8A4AFA6-8616-48CA-A36F-BCDFE92962C3}" srcOrd="2" destOrd="0" parTransId="{6F6A28A8-F94B-4BE3-AC10-EC27DABFC001}" sibTransId="{B3D7C8F2-6F88-41EA-9824-B84FC446D7DA}"/>
    <dgm:cxn modelId="{5FC24ABB-16B7-4AAD-81A7-73D9C07641A9}" type="presOf" srcId="{E8A4AFA6-8616-48CA-A36F-BCDFE92962C3}" destId="{09E85E2D-D1AF-4324-8223-E6D96182269D}" srcOrd="0" destOrd="0" presId="urn:microsoft.com/office/officeart/2005/8/layout/chart3"/>
    <dgm:cxn modelId="{BA49813A-0E9E-4C50-9B6B-D1434A59F6BF}" srcId="{930476B7-E4B9-4DE2-BDA7-CDC840D28054}" destId="{624B1C60-4FE1-4D21-842C-FC96D76E54B1}" srcOrd="0" destOrd="0" parTransId="{4B1A372D-0719-422F-97F6-A7296D8F70A1}" sibTransId="{0B422BBF-36A1-40D1-B64F-C4E01C5AAD86}"/>
    <dgm:cxn modelId="{252B8C6E-7D18-4E53-859C-BDA60458B66F}" type="presOf" srcId="{D290B33B-B4FB-4678-87FE-844C41509D28}" destId="{75077651-97BB-412C-B36F-18FAF6C80808}" srcOrd="0" destOrd="0" presId="urn:microsoft.com/office/officeart/2005/8/layout/chart3"/>
    <dgm:cxn modelId="{10CAFA9E-BE25-4882-8400-C7B91CCB50CB}" type="presOf" srcId="{930476B7-E4B9-4DE2-BDA7-CDC840D28054}" destId="{938C08A6-A851-492B-B449-82B895BDBC2A}" srcOrd="0" destOrd="0" presId="urn:microsoft.com/office/officeart/2005/8/layout/chart3"/>
    <dgm:cxn modelId="{AF4652E2-EA34-4150-ACED-DEAC7BA4F167}" srcId="{930476B7-E4B9-4DE2-BDA7-CDC840D28054}" destId="{D290B33B-B4FB-4678-87FE-844C41509D28}" srcOrd="3" destOrd="0" parTransId="{2A788D18-1D8A-4D05-AA25-C278D62F9EFB}" sibTransId="{C58A0DF9-F89F-4181-9AC0-376D719FF4A6}"/>
    <dgm:cxn modelId="{74221464-3BCC-49E8-BB25-390E661D0F3A}" type="presOf" srcId="{E8A4AFA6-8616-48CA-A36F-BCDFE92962C3}" destId="{A7EF0DEC-E737-4106-9A5C-0A361C5A144D}" srcOrd="1" destOrd="0" presId="urn:microsoft.com/office/officeart/2005/8/layout/chart3"/>
    <dgm:cxn modelId="{53A2090C-6CF7-4587-8EB1-21336BA2B42B}" srcId="{930476B7-E4B9-4DE2-BDA7-CDC840D28054}" destId="{223C7AF9-8151-4DAA-BEA8-602E87DEEBFD}" srcOrd="1" destOrd="0" parTransId="{6546BEE1-D60D-460A-8A42-607790C3E823}" sibTransId="{9F8759A6-E7CB-4D0D-8922-4AE3669FD9F0}"/>
    <dgm:cxn modelId="{E4FCE423-BF84-4C98-8F51-D26452B4BF90}" type="presOf" srcId="{2BC04C8A-6C51-4DBC-A018-FBA297341A29}" destId="{9426B673-40E9-4D68-8993-DB9948A764C0}" srcOrd="1" destOrd="0" presId="urn:microsoft.com/office/officeart/2005/8/layout/chart3"/>
    <dgm:cxn modelId="{D950371F-FD1C-4AD0-969F-0565FAEAA256}" type="presOf" srcId="{D290B33B-B4FB-4678-87FE-844C41509D28}" destId="{13DDE86C-4B7A-4161-B15B-46E8D8726319}" srcOrd="1" destOrd="0" presId="urn:microsoft.com/office/officeart/2005/8/layout/chart3"/>
    <dgm:cxn modelId="{A2FA492F-89B7-49F7-95D5-EA9ED704A66B}" type="presOf" srcId="{624B1C60-4FE1-4D21-842C-FC96D76E54B1}" destId="{001110A0-8541-42AD-A692-A5F3991D57B5}" srcOrd="1" destOrd="0" presId="urn:microsoft.com/office/officeart/2005/8/layout/chart3"/>
    <dgm:cxn modelId="{FFF205BB-487E-400B-BE76-9010A243BAB4}" type="presOf" srcId="{223C7AF9-8151-4DAA-BEA8-602E87DEEBFD}" destId="{586FA8D9-4E46-4C2A-AF7F-FECD15DF5BBF}" srcOrd="0" destOrd="0" presId="urn:microsoft.com/office/officeart/2005/8/layout/chart3"/>
    <dgm:cxn modelId="{3166FFA5-8081-4DAA-AAF9-EB6BB5C1121E}" type="presOf" srcId="{2BC04C8A-6C51-4DBC-A018-FBA297341A29}" destId="{BE800504-F772-49FD-8042-07BFC695AFD8}" srcOrd="0" destOrd="0" presId="urn:microsoft.com/office/officeart/2005/8/layout/chart3"/>
    <dgm:cxn modelId="{7F534017-3BEA-49A2-8465-590C2AADC248}" type="presOf" srcId="{223C7AF9-8151-4DAA-BEA8-602E87DEEBFD}" destId="{DD2972DE-D86D-4C23-9201-751AEE9804F4}" srcOrd="1" destOrd="0" presId="urn:microsoft.com/office/officeart/2005/8/layout/chart3"/>
    <dgm:cxn modelId="{1F7ADD97-BB18-45B6-B8F5-1D38AD2F8EA4}" type="presParOf" srcId="{938C08A6-A851-492B-B449-82B895BDBC2A}" destId="{8433135E-6911-4BD3-B415-E0D7F1C16ADE}" srcOrd="0" destOrd="0" presId="urn:microsoft.com/office/officeart/2005/8/layout/chart3"/>
    <dgm:cxn modelId="{9E8A59C7-3D56-41AC-9472-BB3400DE38EE}" type="presParOf" srcId="{938C08A6-A851-492B-B449-82B895BDBC2A}" destId="{001110A0-8541-42AD-A692-A5F3991D57B5}" srcOrd="1" destOrd="0" presId="urn:microsoft.com/office/officeart/2005/8/layout/chart3"/>
    <dgm:cxn modelId="{DDEAE5BC-CCF8-4808-96A9-E13B29EF1793}" type="presParOf" srcId="{938C08A6-A851-492B-B449-82B895BDBC2A}" destId="{586FA8D9-4E46-4C2A-AF7F-FECD15DF5BBF}" srcOrd="2" destOrd="0" presId="urn:microsoft.com/office/officeart/2005/8/layout/chart3"/>
    <dgm:cxn modelId="{4ABF07F1-0378-4DBB-90FC-34FBAA66610F}" type="presParOf" srcId="{938C08A6-A851-492B-B449-82B895BDBC2A}" destId="{DD2972DE-D86D-4C23-9201-751AEE9804F4}" srcOrd="3" destOrd="0" presId="urn:microsoft.com/office/officeart/2005/8/layout/chart3"/>
    <dgm:cxn modelId="{43F7B7CC-09E9-4284-B0C0-081778CC38CC}" type="presParOf" srcId="{938C08A6-A851-492B-B449-82B895BDBC2A}" destId="{09E85E2D-D1AF-4324-8223-E6D96182269D}" srcOrd="4" destOrd="0" presId="urn:microsoft.com/office/officeart/2005/8/layout/chart3"/>
    <dgm:cxn modelId="{14BDDE44-53BA-4B61-8BC4-E2B466AC56EA}" type="presParOf" srcId="{938C08A6-A851-492B-B449-82B895BDBC2A}" destId="{A7EF0DEC-E737-4106-9A5C-0A361C5A144D}" srcOrd="5" destOrd="0" presId="urn:microsoft.com/office/officeart/2005/8/layout/chart3"/>
    <dgm:cxn modelId="{9248B0E8-669A-4AF5-BD43-F21EFB91B6FF}" type="presParOf" srcId="{938C08A6-A851-492B-B449-82B895BDBC2A}" destId="{75077651-97BB-412C-B36F-18FAF6C80808}" srcOrd="6" destOrd="0" presId="urn:microsoft.com/office/officeart/2005/8/layout/chart3"/>
    <dgm:cxn modelId="{7097E290-27EF-4ED2-B79C-372A399E802C}" type="presParOf" srcId="{938C08A6-A851-492B-B449-82B895BDBC2A}" destId="{13DDE86C-4B7A-4161-B15B-46E8D8726319}" srcOrd="7" destOrd="0" presId="urn:microsoft.com/office/officeart/2005/8/layout/chart3"/>
    <dgm:cxn modelId="{489621DD-8DCC-465F-8F94-4F3AE0FB34B0}" type="presParOf" srcId="{938C08A6-A851-492B-B449-82B895BDBC2A}" destId="{BE800504-F772-49FD-8042-07BFC695AFD8}" srcOrd="8" destOrd="0" presId="urn:microsoft.com/office/officeart/2005/8/layout/chart3"/>
    <dgm:cxn modelId="{568BA5CC-B5C0-4907-BB40-E30B6E2DC5C2}" type="presParOf" srcId="{938C08A6-A851-492B-B449-82B895BDBC2A}" destId="{9426B673-40E9-4D68-8993-DB9948A764C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1C7205-5370-4961-942F-56432187F819}" type="doc">
      <dgm:prSet loTypeId="urn:microsoft.com/office/officeart/2005/8/layout/vList5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0E62A5E-4465-4711-82A0-C0C1E57BDC66}">
      <dgm:prSet phldrT="[文字]" custT="1"/>
      <dgm:spPr>
        <a:xfrm>
          <a:off x="792096" y="0"/>
          <a:ext cx="4203584" cy="15110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ct val="900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理財、保險規劃及購屋、節稅等諮詢服務</a:t>
          </a:r>
          <a:endParaRPr lang="zh-TW" altLang="en-US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3B94E8E6-9073-4172-8C6D-E16DA3161328}" type="par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6AEE5454-2343-4FFB-AA70-3C018A54A763}" type="sib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12354239-A2EA-478A-92A2-5B492104D22C}">
      <dgm:prSet phldrT="[文字]" custT="1"/>
      <dgm:spPr>
        <a:xfrm>
          <a:off x="658424" y="1634085"/>
          <a:ext cx="4330971" cy="373723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ts val="25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1800"/>
            </a:lnSpc>
            <a:spcAft>
              <a:spcPts val="600"/>
            </a:spcAft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一、提供稅務問題網路諮詢服務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稅務局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</a:p>
        <a:p>
          <a:pPr marL="360000" indent="-360000">
            <a:lnSpc>
              <a:spcPts val="1800"/>
            </a:lnSpc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電話：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06-2160216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服務網址：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http://www.tntb.gov.tw/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SKYPE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及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LINE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稅務即時諮詢</a:t>
          </a:r>
        </a:p>
        <a:p>
          <a:pPr marL="360000" indent="-360000">
            <a:lnSpc>
              <a:spcPts val="1800"/>
            </a:lnSpc>
          </a:pP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SKYPE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帳號：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tntbtax_service@hotmail.com</a:t>
          </a:r>
        </a:p>
        <a:p>
          <a:pPr marL="360000" indent="-360000">
            <a:lnSpc>
              <a:spcPts val="1800"/>
            </a:lnSpc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      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LINE ID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dirty="0" err="1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tntbtax_service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、開放時間：週一至週五上午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8:00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12:00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，下午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1:30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5:30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二、提供土地法令、土地金融、購屋等諮詢服務：各地政事務所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週一至週五上午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9:00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12:00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，下午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2:00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5:00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indent="-540000" algn="l">
            <a:lnSpc>
              <a:spcPts val="1500"/>
            </a:lnSpc>
            <a:spcAft>
              <a:spcPts val="600"/>
            </a:spcAft>
          </a:pPr>
          <a:endParaRPr lang="zh-TW" altLang="en-US" sz="15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187CCB7-63EC-49B5-927C-10F0EBF1C238}" type="par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29D02313-34AB-4B84-95EF-231221974B07}" type="sib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139D15D2-7E68-488A-90CF-A728C61EAC21}" type="pres">
      <dgm:prSet presAssocID="{B81C7205-5370-4961-942F-56432187F8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338F36-A542-4B96-A4F8-432AC1BC8F10}" type="pres">
      <dgm:prSet presAssocID="{10E62A5E-4465-4711-82A0-C0C1E57BDC66}" presName="linNode" presStyleCnt="0"/>
      <dgm:spPr/>
    </dgm:pt>
    <dgm:pt modelId="{0B6323D5-ED06-4414-8B66-7B6B1CE75CE4}" type="pres">
      <dgm:prSet presAssocID="{10E62A5E-4465-4711-82A0-C0C1E57BDC66}" presName="parentText" presStyleLbl="node1" presStyleIdx="0" presStyleCnt="2" custScaleX="273721" custScaleY="16772" custLinFactNeighborX="-1920" custLinFactNeighborY="-134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58E4701-EE49-40D6-AB72-540E316306E3}" type="pres">
      <dgm:prSet presAssocID="{6AEE5454-2343-4FFB-AA70-3C018A54A763}" presName="sp" presStyleCnt="0"/>
      <dgm:spPr/>
    </dgm:pt>
    <dgm:pt modelId="{F4AE5984-9161-4E36-A6DE-02F00B1D3861}" type="pres">
      <dgm:prSet presAssocID="{12354239-A2EA-478A-92A2-5B492104D22C}" presName="linNode" presStyleCnt="0"/>
      <dgm:spPr/>
    </dgm:pt>
    <dgm:pt modelId="{E4B14FBC-EA74-46A7-8EEE-B488BB78D72A}" type="pres">
      <dgm:prSet presAssocID="{12354239-A2EA-478A-92A2-5B492104D22C}" presName="parentText" presStyleLbl="node1" presStyleIdx="1" presStyleCnt="2" custScaleX="271971" custScaleY="73653" custLinFactNeighborX="-509" custLinFactNeighborY="-184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BCDC9C8A-9257-46A0-895D-D220AD2ECCC9}" srcId="{B81C7205-5370-4961-942F-56432187F819}" destId="{10E62A5E-4465-4711-82A0-C0C1E57BDC66}" srcOrd="0" destOrd="0" parTransId="{3B94E8E6-9073-4172-8C6D-E16DA3161328}" sibTransId="{6AEE5454-2343-4FFB-AA70-3C018A54A763}"/>
    <dgm:cxn modelId="{11295D07-8DBE-4C76-AA72-57F9929AF41B}" srcId="{B81C7205-5370-4961-942F-56432187F819}" destId="{12354239-A2EA-478A-92A2-5B492104D22C}" srcOrd="1" destOrd="0" parTransId="{5187CCB7-63EC-49B5-927C-10F0EBF1C238}" sibTransId="{29D02313-34AB-4B84-95EF-231221974B07}"/>
    <dgm:cxn modelId="{DB27FEBA-BF6C-48FF-AD4D-32BFFC5A1CF5}" type="presOf" srcId="{10E62A5E-4465-4711-82A0-C0C1E57BDC66}" destId="{0B6323D5-ED06-4414-8B66-7B6B1CE75CE4}" srcOrd="0" destOrd="0" presId="urn:microsoft.com/office/officeart/2005/8/layout/vList5"/>
    <dgm:cxn modelId="{7F9E920E-5105-49C7-A3AE-33EEB0272A2E}" type="presOf" srcId="{B81C7205-5370-4961-942F-56432187F819}" destId="{139D15D2-7E68-488A-90CF-A728C61EAC21}" srcOrd="0" destOrd="0" presId="urn:microsoft.com/office/officeart/2005/8/layout/vList5"/>
    <dgm:cxn modelId="{0CA28547-9F9C-4F3A-A9EF-9B42137BBDD9}" type="presOf" srcId="{12354239-A2EA-478A-92A2-5B492104D22C}" destId="{E4B14FBC-EA74-46A7-8EEE-B488BB78D72A}" srcOrd="0" destOrd="0" presId="urn:microsoft.com/office/officeart/2005/8/layout/vList5"/>
    <dgm:cxn modelId="{7963E4AD-029C-4A58-A1D8-B9C414B58370}" type="presParOf" srcId="{139D15D2-7E68-488A-90CF-A728C61EAC21}" destId="{75338F36-A542-4B96-A4F8-432AC1BC8F10}" srcOrd="0" destOrd="0" presId="urn:microsoft.com/office/officeart/2005/8/layout/vList5"/>
    <dgm:cxn modelId="{73E4742F-688B-4806-9951-F930D1E4BD4F}" type="presParOf" srcId="{75338F36-A542-4B96-A4F8-432AC1BC8F10}" destId="{0B6323D5-ED06-4414-8B66-7B6B1CE75CE4}" srcOrd="0" destOrd="0" presId="urn:microsoft.com/office/officeart/2005/8/layout/vList5"/>
    <dgm:cxn modelId="{8A74C258-F910-47DC-B1F5-A860B182D68A}" type="presParOf" srcId="{139D15D2-7E68-488A-90CF-A728C61EAC21}" destId="{758E4701-EE49-40D6-AB72-540E316306E3}" srcOrd="1" destOrd="0" presId="urn:microsoft.com/office/officeart/2005/8/layout/vList5"/>
    <dgm:cxn modelId="{32F8144A-DC91-4809-95EB-CDAE9EC8C6D6}" type="presParOf" srcId="{139D15D2-7E68-488A-90CF-A728C61EAC21}" destId="{F4AE5984-9161-4E36-A6DE-02F00B1D3861}" srcOrd="2" destOrd="0" presId="urn:microsoft.com/office/officeart/2005/8/layout/vList5"/>
    <dgm:cxn modelId="{02569DDA-632B-4AF2-BB5C-FD7E5BC4B938}" type="presParOf" srcId="{F4AE5984-9161-4E36-A6DE-02F00B1D3861}" destId="{E4B14FBC-EA74-46A7-8EEE-B488BB78D7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0476B7-E4B9-4DE2-BDA7-CDC840D28054}" type="doc">
      <dgm:prSet loTypeId="urn:microsoft.com/office/officeart/2005/8/layout/chart3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223C7AF9-8151-4DAA-BEA8-602E87DEEBFD}">
      <dgm:prSet phldrT="[文字]" custT="1"/>
      <dgm:spPr>
        <a:xfrm>
          <a:off x="711972" y="408726"/>
          <a:ext cx="3424740" cy="3424740"/>
        </a:xfrm>
        <a:solidFill>
          <a:srgbClr val="92D050"/>
        </a:solidFill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b="1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546BEE1-D60D-460A-8A42-607790C3E823}" type="par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9F8759A6-E7CB-4D0D-8922-4AE3669FD9F0}" type="sibTrans" cxnId="{53A2090C-6CF7-4587-8EB1-21336BA2B42B}">
      <dgm:prSet/>
      <dgm:spPr/>
      <dgm:t>
        <a:bodyPr/>
        <a:lstStyle/>
        <a:p>
          <a:endParaRPr lang="zh-TW" altLang="en-US"/>
        </a:p>
      </dgm:t>
    </dgm:pt>
    <dgm:pt modelId="{D290B33B-B4FB-4678-87FE-844C41509D28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2A788D18-1D8A-4D05-AA25-C278D62F9EFB}" type="par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C58A0DF9-F89F-4181-9AC0-376D719FF4A6}" type="sibTrans" cxnId="{AF4652E2-EA34-4150-ACED-DEAC7BA4F167}">
      <dgm:prSet/>
      <dgm:spPr/>
      <dgm:t>
        <a:bodyPr/>
        <a:lstStyle/>
        <a:p>
          <a:endParaRPr lang="zh-TW" altLang="en-US"/>
        </a:p>
      </dgm:t>
    </dgm:pt>
    <dgm:pt modelId="{31627BCE-CD38-44AB-8CF6-698FA1EC81B8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D5F09782-D4CA-4C45-8A83-FDF2A81C44FD}" type="parTrans" cxnId="{44EA51B7-C5EF-4C4D-AC4D-B6914625DACB}">
      <dgm:prSet/>
      <dgm:spPr/>
      <dgm:t>
        <a:bodyPr/>
        <a:lstStyle/>
        <a:p>
          <a:endParaRPr lang="zh-TW" altLang="en-US"/>
        </a:p>
      </dgm:t>
    </dgm:pt>
    <dgm:pt modelId="{8200B173-78BE-4A75-8116-76472F2684A7}" type="sibTrans" cxnId="{44EA51B7-C5EF-4C4D-AC4D-B6914625DACB}">
      <dgm:prSet/>
      <dgm:spPr/>
      <dgm:t>
        <a:bodyPr/>
        <a:lstStyle/>
        <a:p>
          <a:endParaRPr lang="zh-TW" altLang="en-US"/>
        </a:p>
      </dgm:t>
    </dgm:pt>
    <dgm:pt modelId="{97F0FEAA-0A21-4C07-B5ED-C09293FD83B9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FF753187-9779-491C-8003-18F6A39BAF08}" type="parTrans" cxnId="{C528B115-025A-413B-8634-F6CB7E9ECA12}">
      <dgm:prSet/>
      <dgm:spPr/>
      <dgm:t>
        <a:bodyPr/>
        <a:lstStyle/>
        <a:p>
          <a:endParaRPr lang="zh-TW" altLang="en-US"/>
        </a:p>
      </dgm:t>
    </dgm:pt>
    <dgm:pt modelId="{194F3872-2A5F-4993-9734-B332CC2DD59F}" type="sibTrans" cxnId="{C528B115-025A-413B-8634-F6CB7E9ECA12}">
      <dgm:prSet/>
      <dgm:spPr/>
      <dgm:t>
        <a:bodyPr/>
        <a:lstStyle/>
        <a:p>
          <a:endParaRPr lang="zh-TW" altLang="en-US"/>
        </a:p>
      </dgm:t>
    </dgm:pt>
    <dgm:pt modelId="{C25E1457-C607-4CD1-AA54-170B16943097}">
      <dgm:prSet phldrT="[文字]" custT="1"/>
      <dgm:spPr>
        <a:xfrm>
          <a:off x="711972" y="408726"/>
          <a:ext cx="3424740" cy="3424740"/>
        </a:xfrm>
      </dgm:spPr>
      <dgm:t>
        <a:bodyPr/>
        <a:lstStyle/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lnSpc>
              <a:spcPts val="1500"/>
            </a:lnSpc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C12C5C48-05A8-4F57-A412-187EC73CCBA4}" type="parTrans" cxnId="{0C879E9C-7B58-4A80-9E70-5D40E419B0E6}">
      <dgm:prSet/>
      <dgm:spPr/>
      <dgm:t>
        <a:bodyPr/>
        <a:lstStyle/>
        <a:p>
          <a:endParaRPr lang="zh-TW" altLang="en-US"/>
        </a:p>
      </dgm:t>
    </dgm:pt>
    <dgm:pt modelId="{6C2D3AE0-B4C7-4028-89A1-25C28A9AA883}" type="sibTrans" cxnId="{0C879E9C-7B58-4A80-9E70-5D40E419B0E6}">
      <dgm:prSet/>
      <dgm:spPr/>
      <dgm:t>
        <a:bodyPr/>
        <a:lstStyle/>
        <a:p>
          <a:endParaRPr lang="zh-TW" altLang="en-US"/>
        </a:p>
      </dgm:t>
    </dgm:pt>
    <dgm:pt modelId="{938C08A6-A851-492B-B449-82B895BDBC2A}" type="pres">
      <dgm:prSet presAssocID="{930476B7-E4B9-4DE2-BDA7-CDC840D2805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33135E-6911-4BD3-B415-E0D7F1C16ADE}" type="pres">
      <dgm:prSet presAssocID="{930476B7-E4B9-4DE2-BDA7-CDC840D28054}" presName="wedge1" presStyleLbl="node1" presStyleIdx="0" presStyleCnt="5" custLinFactNeighborX="302" custLinFactNeighborY="-1242"/>
      <dgm:spPr>
        <a:prstGeom prst="pie">
          <a:avLst>
            <a:gd name="adj1" fmla="val 16200000"/>
            <a:gd name="adj2" fmla="val 20520000"/>
          </a:avLst>
        </a:prstGeom>
      </dgm:spPr>
      <dgm:t>
        <a:bodyPr/>
        <a:lstStyle/>
        <a:p>
          <a:endParaRPr lang="zh-TW" altLang="en-US"/>
        </a:p>
      </dgm:t>
    </dgm:pt>
    <dgm:pt modelId="{001110A0-8541-42AD-A692-A5F3991D57B5}" type="pres">
      <dgm:prSet presAssocID="{930476B7-E4B9-4DE2-BDA7-CDC840D2805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6FA8D9-4E46-4C2A-AF7F-FECD15DF5BBF}" type="pres">
      <dgm:prSet presAssocID="{930476B7-E4B9-4DE2-BDA7-CDC840D28054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  <dgm:t>
        <a:bodyPr/>
        <a:lstStyle/>
        <a:p>
          <a:endParaRPr lang="zh-TW" altLang="en-US"/>
        </a:p>
      </dgm:t>
    </dgm:pt>
    <dgm:pt modelId="{DD2972DE-D86D-4C23-9201-751AEE9804F4}" type="pres">
      <dgm:prSet presAssocID="{930476B7-E4B9-4DE2-BDA7-CDC840D2805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E85E2D-D1AF-4324-8223-E6D96182269D}" type="pres">
      <dgm:prSet presAssocID="{930476B7-E4B9-4DE2-BDA7-CDC840D28054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  <dgm:t>
        <a:bodyPr/>
        <a:lstStyle/>
        <a:p>
          <a:endParaRPr lang="zh-TW" altLang="en-US"/>
        </a:p>
      </dgm:t>
    </dgm:pt>
    <dgm:pt modelId="{A7EF0DEC-E737-4106-9A5C-0A361C5A144D}" type="pres">
      <dgm:prSet presAssocID="{930476B7-E4B9-4DE2-BDA7-CDC840D2805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077651-97BB-412C-B36F-18FAF6C80808}" type="pres">
      <dgm:prSet presAssocID="{930476B7-E4B9-4DE2-BDA7-CDC840D28054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  <dgm:t>
        <a:bodyPr/>
        <a:lstStyle/>
        <a:p>
          <a:endParaRPr lang="zh-TW" altLang="en-US"/>
        </a:p>
      </dgm:t>
    </dgm:pt>
    <dgm:pt modelId="{13DDE86C-4B7A-4161-B15B-46E8D8726319}" type="pres">
      <dgm:prSet presAssocID="{930476B7-E4B9-4DE2-BDA7-CDC840D2805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800504-F772-49FD-8042-07BFC695AFD8}" type="pres">
      <dgm:prSet presAssocID="{930476B7-E4B9-4DE2-BDA7-CDC840D28054}" presName="wedge5" presStyleLbl="node1" presStyleIdx="4" presStyleCnt="5"/>
      <dgm:spPr>
        <a:prstGeom prst="pie">
          <a:avLst>
            <a:gd name="adj1" fmla="val 11880000"/>
            <a:gd name="adj2" fmla="val 16200000"/>
          </a:avLst>
        </a:prstGeom>
      </dgm:spPr>
      <dgm:t>
        <a:bodyPr/>
        <a:lstStyle/>
        <a:p>
          <a:endParaRPr lang="zh-TW" altLang="en-US"/>
        </a:p>
      </dgm:t>
    </dgm:pt>
    <dgm:pt modelId="{9426B673-40E9-4D68-8993-DB9948A764C0}" type="pres">
      <dgm:prSet presAssocID="{930476B7-E4B9-4DE2-BDA7-CDC840D2805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5AA4159-39A1-456F-82E9-190F4A8B861C}" type="presOf" srcId="{31627BCE-CD38-44AB-8CF6-698FA1EC81B8}" destId="{13DDE86C-4B7A-4161-B15B-46E8D8726319}" srcOrd="1" destOrd="0" presId="urn:microsoft.com/office/officeart/2005/8/layout/chart3"/>
    <dgm:cxn modelId="{C853FB19-285D-42F3-BCA9-FBC5F42797F9}" type="presOf" srcId="{C25E1457-C607-4CD1-AA54-170B16943097}" destId="{586FA8D9-4E46-4C2A-AF7F-FECD15DF5BBF}" srcOrd="0" destOrd="0" presId="urn:microsoft.com/office/officeart/2005/8/layout/chart3"/>
    <dgm:cxn modelId="{7EB54BDD-DE49-4575-94AE-51D001BA3B1E}" type="presOf" srcId="{223C7AF9-8151-4DAA-BEA8-602E87DEEBFD}" destId="{001110A0-8541-42AD-A692-A5F3991D57B5}" srcOrd="1" destOrd="0" presId="urn:microsoft.com/office/officeart/2005/8/layout/chart3"/>
    <dgm:cxn modelId="{E5FC6F4B-A2C6-4844-9660-BDEE89F836BC}" type="presOf" srcId="{223C7AF9-8151-4DAA-BEA8-602E87DEEBFD}" destId="{8433135E-6911-4BD3-B415-E0D7F1C16ADE}" srcOrd="0" destOrd="0" presId="urn:microsoft.com/office/officeart/2005/8/layout/chart3"/>
    <dgm:cxn modelId="{64790AEA-EBA2-49DC-ADCC-769167B5E9D9}" type="presOf" srcId="{930476B7-E4B9-4DE2-BDA7-CDC840D28054}" destId="{938C08A6-A851-492B-B449-82B895BDBC2A}" srcOrd="0" destOrd="0" presId="urn:microsoft.com/office/officeart/2005/8/layout/chart3"/>
    <dgm:cxn modelId="{0C879E9C-7B58-4A80-9E70-5D40E419B0E6}" srcId="{930476B7-E4B9-4DE2-BDA7-CDC840D28054}" destId="{C25E1457-C607-4CD1-AA54-170B16943097}" srcOrd="1" destOrd="0" parTransId="{C12C5C48-05A8-4F57-A412-187EC73CCBA4}" sibTransId="{6C2D3AE0-B4C7-4028-89A1-25C28A9AA883}"/>
    <dgm:cxn modelId="{AF4652E2-EA34-4150-ACED-DEAC7BA4F167}" srcId="{930476B7-E4B9-4DE2-BDA7-CDC840D28054}" destId="{D290B33B-B4FB-4678-87FE-844C41509D28}" srcOrd="2" destOrd="0" parTransId="{2A788D18-1D8A-4D05-AA25-C278D62F9EFB}" sibTransId="{C58A0DF9-F89F-4181-9AC0-376D719FF4A6}"/>
    <dgm:cxn modelId="{D4B03CE3-1EF1-4392-9612-D9A99438E1BD}" type="presOf" srcId="{97F0FEAA-0A21-4C07-B5ED-C09293FD83B9}" destId="{BE800504-F772-49FD-8042-07BFC695AFD8}" srcOrd="0" destOrd="0" presId="urn:microsoft.com/office/officeart/2005/8/layout/chart3"/>
    <dgm:cxn modelId="{98A0FF4A-60AE-4D9D-A688-56754250F86A}" type="presOf" srcId="{D290B33B-B4FB-4678-87FE-844C41509D28}" destId="{A7EF0DEC-E737-4106-9A5C-0A361C5A144D}" srcOrd="1" destOrd="0" presId="urn:microsoft.com/office/officeart/2005/8/layout/chart3"/>
    <dgm:cxn modelId="{53A2090C-6CF7-4587-8EB1-21336BA2B42B}" srcId="{930476B7-E4B9-4DE2-BDA7-CDC840D28054}" destId="{223C7AF9-8151-4DAA-BEA8-602E87DEEBFD}" srcOrd="0" destOrd="0" parTransId="{6546BEE1-D60D-460A-8A42-607790C3E823}" sibTransId="{9F8759A6-E7CB-4D0D-8922-4AE3669FD9F0}"/>
    <dgm:cxn modelId="{975A7A8E-C6AD-4149-BA68-52F9342B7159}" type="presOf" srcId="{D290B33B-B4FB-4678-87FE-844C41509D28}" destId="{09E85E2D-D1AF-4324-8223-E6D96182269D}" srcOrd="0" destOrd="0" presId="urn:microsoft.com/office/officeart/2005/8/layout/chart3"/>
    <dgm:cxn modelId="{D50E4883-6AD3-4F70-9870-612E63BF95FE}" type="presOf" srcId="{31627BCE-CD38-44AB-8CF6-698FA1EC81B8}" destId="{75077651-97BB-412C-B36F-18FAF6C80808}" srcOrd="0" destOrd="0" presId="urn:microsoft.com/office/officeart/2005/8/layout/chart3"/>
    <dgm:cxn modelId="{2392716B-4DBF-4D8E-85AA-5F9B798774D9}" type="presOf" srcId="{C25E1457-C607-4CD1-AA54-170B16943097}" destId="{DD2972DE-D86D-4C23-9201-751AEE9804F4}" srcOrd="1" destOrd="0" presId="urn:microsoft.com/office/officeart/2005/8/layout/chart3"/>
    <dgm:cxn modelId="{C18767CF-F67B-45AE-9DF1-D70C2A3C382B}" type="presOf" srcId="{97F0FEAA-0A21-4C07-B5ED-C09293FD83B9}" destId="{9426B673-40E9-4D68-8993-DB9948A764C0}" srcOrd="1" destOrd="0" presId="urn:microsoft.com/office/officeart/2005/8/layout/chart3"/>
    <dgm:cxn modelId="{C528B115-025A-413B-8634-F6CB7E9ECA12}" srcId="{930476B7-E4B9-4DE2-BDA7-CDC840D28054}" destId="{97F0FEAA-0A21-4C07-B5ED-C09293FD83B9}" srcOrd="4" destOrd="0" parTransId="{FF753187-9779-491C-8003-18F6A39BAF08}" sibTransId="{194F3872-2A5F-4993-9734-B332CC2DD59F}"/>
    <dgm:cxn modelId="{44EA51B7-C5EF-4C4D-AC4D-B6914625DACB}" srcId="{930476B7-E4B9-4DE2-BDA7-CDC840D28054}" destId="{31627BCE-CD38-44AB-8CF6-698FA1EC81B8}" srcOrd="3" destOrd="0" parTransId="{D5F09782-D4CA-4C45-8A83-FDF2A81C44FD}" sibTransId="{8200B173-78BE-4A75-8116-76472F2684A7}"/>
    <dgm:cxn modelId="{E3E1365A-758C-4B85-A069-067D77A6691A}" type="presParOf" srcId="{938C08A6-A851-492B-B449-82B895BDBC2A}" destId="{8433135E-6911-4BD3-B415-E0D7F1C16ADE}" srcOrd="0" destOrd="0" presId="urn:microsoft.com/office/officeart/2005/8/layout/chart3"/>
    <dgm:cxn modelId="{0736CB4E-32F7-4892-ABF4-C9B173DC298C}" type="presParOf" srcId="{938C08A6-A851-492B-B449-82B895BDBC2A}" destId="{001110A0-8541-42AD-A692-A5F3991D57B5}" srcOrd="1" destOrd="0" presId="urn:microsoft.com/office/officeart/2005/8/layout/chart3"/>
    <dgm:cxn modelId="{962B8ED8-9E44-4414-A6C2-62565A20444F}" type="presParOf" srcId="{938C08A6-A851-492B-B449-82B895BDBC2A}" destId="{586FA8D9-4E46-4C2A-AF7F-FECD15DF5BBF}" srcOrd="2" destOrd="0" presId="urn:microsoft.com/office/officeart/2005/8/layout/chart3"/>
    <dgm:cxn modelId="{35F42C0B-957B-4C41-A1C1-1DEFA89174C1}" type="presParOf" srcId="{938C08A6-A851-492B-B449-82B895BDBC2A}" destId="{DD2972DE-D86D-4C23-9201-751AEE9804F4}" srcOrd="3" destOrd="0" presId="urn:microsoft.com/office/officeart/2005/8/layout/chart3"/>
    <dgm:cxn modelId="{928C5F56-F537-4A29-B553-9DF935F4CBA9}" type="presParOf" srcId="{938C08A6-A851-492B-B449-82B895BDBC2A}" destId="{09E85E2D-D1AF-4324-8223-E6D96182269D}" srcOrd="4" destOrd="0" presId="urn:microsoft.com/office/officeart/2005/8/layout/chart3"/>
    <dgm:cxn modelId="{A108554B-8F42-409E-A954-F3C65C0CBBC7}" type="presParOf" srcId="{938C08A6-A851-492B-B449-82B895BDBC2A}" destId="{A7EF0DEC-E737-4106-9A5C-0A361C5A144D}" srcOrd="5" destOrd="0" presId="urn:microsoft.com/office/officeart/2005/8/layout/chart3"/>
    <dgm:cxn modelId="{5DD51650-5085-42E7-90EE-B5CF7DD5E26E}" type="presParOf" srcId="{938C08A6-A851-492B-B449-82B895BDBC2A}" destId="{75077651-97BB-412C-B36F-18FAF6C80808}" srcOrd="6" destOrd="0" presId="urn:microsoft.com/office/officeart/2005/8/layout/chart3"/>
    <dgm:cxn modelId="{FC0433A9-428E-4BE8-A719-22C0AC75B14C}" type="presParOf" srcId="{938C08A6-A851-492B-B449-82B895BDBC2A}" destId="{13DDE86C-4B7A-4161-B15B-46E8D8726319}" srcOrd="7" destOrd="0" presId="urn:microsoft.com/office/officeart/2005/8/layout/chart3"/>
    <dgm:cxn modelId="{E71AF9A1-5B41-451B-B1D6-584193B9FFB7}" type="presParOf" srcId="{938C08A6-A851-492B-B449-82B895BDBC2A}" destId="{BE800504-F772-49FD-8042-07BFC695AFD8}" srcOrd="8" destOrd="0" presId="urn:microsoft.com/office/officeart/2005/8/layout/chart3"/>
    <dgm:cxn modelId="{5FD06EBD-CE77-4646-9500-9DBA0C1D59F7}" type="presParOf" srcId="{938C08A6-A851-492B-B449-82B895BDBC2A}" destId="{9426B673-40E9-4D68-8993-DB9948A764C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1C7205-5370-4961-942F-56432187F819}" type="doc">
      <dgm:prSet loTypeId="urn:microsoft.com/office/officeart/2005/8/layout/vList5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10E62A5E-4465-4711-82A0-C0C1E57BDC66}">
      <dgm:prSet phldrT="[文字]" custT="1"/>
      <dgm:spPr>
        <a:xfrm>
          <a:off x="792096" y="0"/>
          <a:ext cx="4203584" cy="1511080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ct val="900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algn="l">
            <a:lnSpc>
              <a:spcPts val="1700"/>
            </a:lnSpc>
            <a:spcAft>
              <a:spcPts val="600"/>
            </a:spcAft>
          </a:pP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包括買賣房屋或汽（機）車糾紛、購屋或租屋契約、民刑法解釋、民刑事訴訟程序等法律問題諮詢服務</a:t>
          </a:r>
          <a:endParaRPr lang="zh-TW" altLang="en-US" sz="16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3B94E8E6-9073-4172-8C6D-E16DA3161328}" type="par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6AEE5454-2343-4FFB-AA70-3C018A54A763}" type="sibTrans" cxnId="{BCDC9C8A-9257-46A0-895D-D220AD2ECCC9}">
      <dgm:prSet/>
      <dgm:spPr/>
      <dgm:t>
        <a:bodyPr/>
        <a:lstStyle/>
        <a:p>
          <a:endParaRPr lang="zh-TW" altLang="en-US"/>
        </a:p>
      </dgm:t>
    </dgm:pt>
    <dgm:pt modelId="{12354239-A2EA-478A-92A2-5B492104D22C}">
      <dgm:prSet phldrT="[文字]" custT="1"/>
      <dgm:spPr>
        <a:xfrm>
          <a:off x="658424" y="1634085"/>
          <a:ext cx="4330971" cy="3737231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lnSpc>
              <a:spcPts val="2500"/>
            </a:lnSpc>
            <a:spcAft>
              <a:spcPts val="600"/>
            </a:spcAft>
          </a:pPr>
          <a:r>
            <a:rPr lang="zh-TW" altLang="en-US" sz="1800" b="1" i="0" u="sng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 algn="l">
            <a:lnSpc>
              <a:spcPts val="1800"/>
            </a:lnSpc>
            <a:spcAft>
              <a:spcPts val="600"/>
            </a:spcAft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一、消費者服務中心：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1950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每週一至每週五上午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8:30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12:00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；下午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1:30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5:30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6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indent="-360000">
            <a:lnSpc>
              <a:spcPts val="18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二、法律諮詢服務：永華市政中心一樓市民服務中心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每週一至每週五上午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9:00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11:00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、民治市政中心行政大樓右後方法律諮詢室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每週三、六上午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9:30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11:30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、各區區公所法律扶助諮詢服務時間如附表二</a:t>
          </a:r>
        </a:p>
        <a:p>
          <a:pPr marL="360000" indent="-360000">
            <a:lnSpc>
              <a:spcPts val="1800"/>
            </a:lnSpc>
          </a:pP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三、不動產估價師免費諮詢：永華市政中心一樓市民服務中心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每週二下午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2:00</a:t>
          </a:r>
          <a:r>
            <a:rPr lang="zh-TW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5:00</a:t>
          </a:r>
          <a:r>
            <a:rPr lang="zh-TW" altLang="en-US" sz="16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en-US" sz="15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187CCB7-63EC-49B5-927C-10F0EBF1C238}" type="par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29D02313-34AB-4B84-95EF-231221974B07}" type="sibTrans" cxnId="{11295D07-8DBE-4C76-AA72-57F9929AF41B}">
      <dgm:prSet/>
      <dgm:spPr/>
      <dgm:t>
        <a:bodyPr/>
        <a:lstStyle/>
        <a:p>
          <a:endParaRPr lang="zh-TW" altLang="en-US"/>
        </a:p>
      </dgm:t>
    </dgm:pt>
    <dgm:pt modelId="{139D15D2-7E68-488A-90CF-A728C61EAC21}" type="pres">
      <dgm:prSet presAssocID="{B81C7205-5370-4961-942F-56432187F8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338F36-A542-4B96-A4F8-432AC1BC8F10}" type="pres">
      <dgm:prSet presAssocID="{10E62A5E-4465-4711-82A0-C0C1E57BDC66}" presName="linNode" presStyleCnt="0"/>
      <dgm:spPr/>
    </dgm:pt>
    <dgm:pt modelId="{0B6323D5-ED06-4414-8B66-7B6B1CE75CE4}" type="pres">
      <dgm:prSet presAssocID="{10E62A5E-4465-4711-82A0-C0C1E57BDC66}" presName="parentText" presStyleLbl="node1" presStyleIdx="0" presStyleCnt="2" custScaleX="273721" custScaleY="19208" custLinFactNeighborX="-5260" custLinFactNeighborY="-25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58E4701-EE49-40D6-AB72-540E316306E3}" type="pres">
      <dgm:prSet presAssocID="{6AEE5454-2343-4FFB-AA70-3C018A54A763}" presName="sp" presStyleCnt="0"/>
      <dgm:spPr/>
    </dgm:pt>
    <dgm:pt modelId="{F4AE5984-9161-4E36-A6DE-02F00B1D3861}" type="pres">
      <dgm:prSet presAssocID="{12354239-A2EA-478A-92A2-5B492104D22C}" presName="linNode" presStyleCnt="0"/>
      <dgm:spPr/>
    </dgm:pt>
    <dgm:pt modelId="{E4B14FBC-EA74-46A7-8EEE-B488BB78D72A}" type="pres">
      <dgm:prSet presAssocID="{12354239-A2EA-478A-92A2-5B492104D22C}" presName="parentText" presStyleLbl="node1" presStyleIdx="1" presStyleCnt="2" custScaleX="271971" custScaleY="73653" custLinFactNeighborX="-509" custLinFactNeighborY="-184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4027148D-0B87-43CD-AC0C-D7927CA6B19D}" type="presOf" srcId="{10E62A5E-4465-4711-82A0-C0C1E57BDC66}" destId="{0B6323D5-ED06-4414-8B66-7B6B1CE75CE4}" srcOrd="0" destOrd="0" presId="urn:microsoft.com/office/officeart/2005/8/layout/vList5"/>
    <dgm:cxn modelId="{BCDC9C8A-9257-46A0-895D-D220AD2ECCC9}" srcId="{B81C7205-5370-4961-942F-56432187F819}" destId="{10E62A5E-4465-4711-82A0-C0C1E57BDC66}" srcOrd="0" destOrd="0" parTransId="{3B94E8E6-9073-4172-8C6D-E16DA3161328}" sibTransId="{6AEE5454-2343-4FFB-AA70-3C018A54A763}"/>
    <dgm:cxn modelId="{11295D07-8DBE-4C76-AA72-57F9929AF41B}" srcId="{B81C7205-5370-4961-942F-56432187F819}" destId="{12354239-A2EA-478A-92A2-5B492104D22C}" srcOrd="1" destOrd="0" parTransId="{5187CCB7-63EC-49B5-927C-10F0EBF1C238}" sibTransId="{29D02313-34AB-4B84-95EF-231221974B07}"/>
    <dgm:cxn modelId="{60714DCA-7A60-460A-9FDD-F6C530D4D671}" type="presOf" srcId="{12354239-A2EA-478A-92A2-5B492104D22C}" destId="{E4B14FBC-EA74-46A7-8EEE-B488BB78D72A}" srcOrd="0" destOrd="0" presId="urn:microsoft.com/office/officeart/2005/8/layout/vList5"/>
    <dgm:cxn modelId="{A37C6EC5-7EAA-4040-942E-4C182FFDB683}" type="presOf" srcId="{B81C7205-5370-4961-942F-56432187F819}" destId="{139D15D2-7E68-488A-90CF-A728C61EAC21}" srcOrd="0" destOrd="0" presId="urn:microsoft.com/office/officeart/2005/8/layout/vList5"/>
    <dgm:cxn modelId="{FE3B3582-603F-43DD-B40C-8B64D6FCE254}" type="presParOf" srcId="{139D15D2-7E68-488A-90CF-A728C61EAC21}" destId="{75338F36-A542-4B96-A4F8-432AC1BC8F10}" srcOrd="0" destOrd="0" presId="urn:microsoft.com/office/officeart/2005/8/layout/vList5"/>
    <dgm:cxn modelId="{9A44C6FB-6A66-4A20-B215-21CEBDA346CE}" type="presParOf" srcId="{75338F36-A542-4B96-A4F8-432AC1BC8F10}" destId="{0B6323D5-ED06-4414-8B66-7B6B1CE75CE4}" srcOrd="0" destOrd="0" presId="urn:microsoft.com/office/officeart/2005/8/layout/vList5"/>
    <dgm:cxn modelId="{CB5C9C25-2BB9-438B-9841-15407183DE11}" type="presParOf" srcId="{139D15D2-7E68-488A-90CF-A728C61EAC21}" destId="{758E4701-EE49-40D6-AB72-540E316306E3}" srcOrd="1" destOrd="0" presId="urn:microsoft.com/office/officeart/2005/8/layout/vList5"/>
    <dgm:cxn modelId="{3F141987-06A8-432D-AA30-3F5B59323CF9}" type="presParOf" srcId="{139D15D2-7E68-488A-90CF-A728C61EAC21}" destId="{F4AE5984-9161-4E36-A6DE-02F00B1D3861}" srcOrd="2" destOrd="0" presId="urn:microsoft.com/office/officeart/2005/8/layout/vList5"/>
    <dgm:cxn modelId="{9A6450DF-4F6C-46E2-84B8-81525507EF79}" type="presParOf" srcId="{F4AE5984-9161-4E36-A6DE-02F00B1D3861}" destId="{E4B14FBC-EA74-46A7-8EEE-B488BB78D72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5A7B63-8FC2-4618-9616-4A13A51D57D1}">
      <dsp:nvSpPr>
        <dsp:cNvPr id="0" name=""/>
        <dsp:cNvSpPr/>
      </dsp:nvSpPr>
      <dsp:spPr>
        <a:xfrm>
          <a:off x="-5933234" y="-907956"/>
          <a:ext cx="7063331" cy="7063331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ADA5A-E7EC-48F6-8380-52D1F5DEBE7B}">
      <dsp:nvSpPr>
        <dsp:cNvPr id="0" name=""/>
        <dsp:cNvSpPr/>
      </dsp:nvSpPr>
      <dsp:spPr>
        <a:xfrm>
          <a:off x="591495" y="403421"/>
          <a:ext cx="6319403" cy="807262"/>
        </a:xfrm>
        <a:prstGeom prst="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76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solidFill>
                <a:schemeClr val="tx2">
                  <a:lumMod val="95000"/>
                  <a:lumOff val="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前言</a:t>
          </a:r>
          <a:endParaRPr lang="zh-TW" altLang="en-US" sz="3000" b="1" kern="1200" dirty="0">
            <a:solidFill>
              <a:schemeClr val="tx2">
                <a:lumMod val="95000"/>
                <a:lumOff val="5000"/>
              </a:scheme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591495" y="403421"/>
        <a:ext cx="6319403" cy="807262"/>
      </dsp:txXfrm>
    </dsp:sp>
    <dsp:sp modelId="{D9DB6330-C4E5-4E1F-BF53-BF9813E19038}">
      <dsp:nvSpPr>
        <dsp:cNvPr id="0" name=""/>
        <dsp:cNvSpPr/>
      </dsp:nvSpPr>
      <dsp:spPr>
        <a:xfrm>
          <a:off x="86955" y="302513"/>
          <a:ext cx="1009078" cy="100907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79E57-68A2-492B-8752-D9DF6532D93D}">
      <dsp:nvSpPr>
        <dsp:cNvPr id="0" name=""/>
        <dsp:cNvSpPr/>
      </dsp:nvSpPr>
      <dsp:spPr>
        <a:xfrm>
          <a:off x="1054317" y="1614525"/>
          <a:ext cx="5856580" cy="807262"/>
        </a:xfrm>
        <a:prstGeom prst="rect">
          <a:avLst/>
        </a:prstGeom>
        <a:solidFill>
          <a:schemeClr val="accent5">
            <a:hueOff val="1714279"/>
            <a:satOff val="3916"/>
            <a:lumOff val="-108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765" tIns="76200" rIns="76200" bIns="762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solidFill>
                <a:schemeClr val="tx2">
                  <a:lumMod val="95000"/>
                  <a:lumOff val="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第一篇－資源篇</a:t>
          </a:r>
          <a:endParaRPr lang="zh-TW" altLang="en-US" sz="3000" b="1" kern="1200" dirty="0">
            <a:solidFill>
              <a:schemeClr val="tx2">
                <a:lumMod val="95000"/>
                <a:lumOff val="5000"/>
              </a:scheme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054317" y="1614525"/>
        <a:ext cx="5856580" cy="807262"/>
      </dsp:txXfrm>
    </dsp:sp>
    <dsp:sp modelId="{8BD1B4E1-5B44-4B35-9118-512A26E8B34A}">
      <dsp:nvSpPr>
        <dsp:cNvPr id="0" name=""/>
        <dsp:cNvSpPr/>
      </dsp:nvSpPr>
      <dsp:spPr>
        <a:xfrm>
          <a:off x="549778" y="1513618"/>
          <a:ext cx="1009078" cy="1009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714279"/>
              <a:satOff val="3916"/>
              <a:lumOff val="-108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5298B-CB7C-4066-AD82-B9A1ECA99728}">
      <dsp:nvSpPr>
        <dsp:cNvPr id="0" name=""/>
        <dsp:cNvSpPr/>
      </dsp:nvSpPr>
      <dsp:spPr>
        <a:xfrm>
          <a:off x="1054317" y="2825630"/>
          <a:ext cx="5856580" cy="807262"/>
        </a:xfrm>
        <a:prstGeom prst="rect">
          <a:avLst/>
        </a:prstGeom>
        <a:solidFill>
          <a:srgbClr val="4BACC6">
            <a:hueOff val="-7450407"/>
            <a:satOff val="29858"/>
            <a:lumOff val="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765" tIns="76200" rIns="76200" bIns="762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solidFill>
                <a:schemeClr val="tx2">
                  <a:lumMod val="95000"/>
                  <a:lumOff val="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第二篇－知識篇</a:t>
          </a:r>
          <a:endParaRPr lang="zh-TW" altLang="en-US" sz="3000" kern="1200" dirty="0">
            <a:solidFill>
              <a:schemeClr val="tx2">
                <a:lumMod val="95000"/>
                <a:lumOff val="5000"/>
              </a:schemeClr>
            </a:solidFill>
            <a:latin typeface="Calibri"/>
            <a:ea typeface="新細明體"/>
            <a:cs typeface="+mn-cs"/>
          </a:endParaRPr>
        </a:p>
      </dsp:txBody>
      <dsp:txXfrm>
        <a:off x="1054317" y="2825630"/>
        <a:ext cx="5856580" cy="807262"/>
      </dsp:txXfrm>
    </dsp:sp>
    <dsp:sp modelId="{9C50F402-5A65-4C95-A9FF-28E776A1A2AD}">
      <dsp:nvSpPr>
        <dsp:cNvPr id="0" name=""/>
        <dsp:cNvSpPr/>
      </dsp:nvSpPr>
      <dsp:spPr>
        <a:xfrm>
          <a:off x="549778" y="2724722"/>
          <a:ext cx="1009078" cy="100907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-7450407"/>
              <a:satOff val="29858"/>
              <a:lumOff val="6471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BCBBF-D586-4EC4-A783-3D157165C1CE}">
      <dsp:nvSpPr>
        <dsp:cNvPr id="0" name=""/>
        <dsp:cNvSpPr/>
      </dsp:nvSpPr>
      <dsp:spPr>
        <a:xfrm>
          <a:off x="591495" y="4036734"/>
          <a:ext cx="6319403" cy="807262"/>
        </a:xfrm>
        <a:prstGeom prst="rect">
          <a:avLst/>
        </a:prstGeom>
        <a:solidFill>
          <a:srgbClr val="4BACC6">
            <a:hueOff val="-7450407"/>
            <a:satOff val="29858"/>
            <a:lumOff val="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765" tIns="76200" rIns="76200" bIns="762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kern="1200" dirty="0" smtClean="0">
              <a:solidFill>
                <a:schemeClr val="tx2">
                  <a:lumMod val="95000"/>
                  <a:lumOff val="5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結語</a:t>
          </a:r>
          <a:endParaRPr lang="zh-TW" altLang="en-US" sz="3000" b="1" kern="1200" dirty="0">
            <a:solidFill>
              <a:schemeClr val="tx2">
                <a:lumMod val="95000"/>
                <a:lumOff val="5000"/>
              </a:schemeClr>
            </a:solidFill>
            <a:effectLst/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591495" y="4036734"/>
        <a:ext cx="6319403" cy="807262"/>
      </dsp:txXfrm>
    </dsp:sp>
    <dsp:sp modelId="{6EA693BF-D200-47C5-A733-D0AB08072DC2}">
      <dsp:nvSpPr>
        <dsp:cNvPr id="0" name=""/>
        <dsp:cNvSpPr/>
      </dsp:nvSpPr>
      <dsp:spPr>
        <a:xfrm>
          <a:off x="86955" y="3935826"/>
          <a:ext cx="1009078" cy="10090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142836"/>
              <a:satOff val="11748"/>
              <a:lumOff val="-3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33135E-6911-4BD3-B415-E0D7F1C16ADE}">
      <dsp:nvSpPr>
        <dsp:cNvPr id="0" name=""/>
        <dsp:cNvSpPr/>
      </dsp:nvSpPr>
      <dsp:spPr>
        <a:xfrm>
          <a:off x="892014" y="162024"/>
          <a:ext cx="2759694" cy="2759694"/>
        </a:xfrm>
        <a:prstGeom prst="pie">
          <a:avLst>
            <a:gd name="adj1" fmla="val 16200000"/>
            <a:gd name="adj2" fmla="val 20520000"/>
          </a:avLst>
        </a:prstGeom>
        <a:solidFill>
          <a:srgbClr val="66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306686" y="574335"/>
        <a:ext cx="936325" cy="640643"/>
      </dsp:txXfrm>
    </dsp:sp>
    <dsp:sp modelId="{586FA8D9-4E46-4C2A-AF7F-FECD15DF5BBF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b="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590748" y="1577789"/>
        <a:ext cx="821337" cy="693209"/>
      </dsp:txXfrm>
    </dsp:sp>
    <dsp:sp modelId="{09E85E2D-D1AF-4324-8223-E6D96182269D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b="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674135" y="2399127"/>
        <a:ext cx="985605" cy="591363"/>
      </dsp:txXfrm>
    </dsp:sp>
    <dsp:sp modelId="{75077651-97BB-412C-B36F-18FAF6C8080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918504" y="1577789"/>
        <a:ext cx="821337" cy="693209"/>
      </dsp:txXfrm>
    </dsp:sp>
    <dsp:sp modelId="{BE800504-F772-49FD-8042-07BFC695AFD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189545" y="749881"/>
        <a:ext cx="936325" cy="64064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6323D5-ED06-4414-8B66-7B6B1CE75CE4}">
      <dsp:nvSpPr>
        <dsp:cNvPr id="0" name=""/>
        <dsp:cNvSpPr/>
      </dsp:nvSpPr>
      <dsp:spPr>
        <a:xfrm>
          <a:off x="2295" y="0"/>
          <a:ext cx="5795998" cy="73344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一、家庭教育。二、幼兒教育。三、別世安息</a:t>
          </a:r>
          <a:endParaRPr lang="zh-TW" altLang="en-US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295" y="0"/>
        <a:ext cx="5795998" cy="733448"/>
      </dsp:txXfrm>
    </dsp:sp>
    <dsp:sp modelId="{E4B14FBC-EA74-46A7-8EEE-B488BB78D72A}">
      <dsp:nvSpPr>
        <dsp:cNvPr id="0" name=""/>
        <dsp:cNvSpPr/>
      </dsp:nvSpPr>
      <dsp:spPr>
        <a:xfrm>
          <a:off x="32172" y="899269"/>
          <a:ext cx="5758942" cy="460523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600"/>
            </a:lnSpc>
            <a:spcBef>
              <a:spcPct val="0"/>
            </a:spcBef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</a:t>
          </a:r>
          <a:r>
            <a:rPr lang="zh-TW" altLang="en-US" sz="1550" b="1" u="none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家庭教育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：全國家庭教育諮詢專線：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412-8185（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手機請撥打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02-4128185）http://moe.familyedu.moe.gov.tw/Pages/Detail.aspx?nodeid=903&amp;pid=2222</a:t>
          </a:r>
          <a:endParaRPr lang="zh-TW" altLang="en-US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16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</a:t>
          </a:r>
          <a:r>
            <a:rPr lang="zh-TW" altLang="en-US" sz="155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幼兒教育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endParaRPr lang="en-US" altLang="zh-TW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lvl="0" indent="-540000" algn="l" defTabSz="800100">
            <a:lnSpc>
              <a:spcPts val="16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（一）社區保母系統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06-2088362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14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或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18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06-3507978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06-2664911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3323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06-6353728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，各區洽辦單位詳見社會局網頁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http://social.tainan.gov.tw/social/cenpage.asp?id={2D081D10-DE0B-485D-BD16-EA54BDFCDC11}</a:t>
          </a:r>
          <a:endParaRPr lang="en-US" altLang="zh-TW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lvl="0" indent="-540000" algn="l" defTabSz="800100">
            <a:lnSpc>
              <a:spcPts val="16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（二）提供評鑑優良之托嬰中心供同仁選擇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06-2991111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5905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06-6322231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6543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，臺南市各托嬰中心詳見社會局網頁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http://social.tainan.gov.tw/social/cenpage.asp?id={01B765A5-8D10-479A-B2B4-BC56B449D934}</a:t>
          </a:r>
        </a:p>
        <a:p>
          <a:pPr marL="360000" lvl="0" indent="-360000" algn="l" defTabSz="800100">
            <a:lnSpc>
              <a:spcPts val="16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</a:t>
          </a:r>
          <a:r>
            <a:rPr lang="zh-TW" altLang="en-US" sz="1550" b="1" kern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別世安息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：各區公所、殯葬管理所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南區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）06-2144333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203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新營福園專區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）6594441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柳營祿園專區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）6226961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鹽水壽園專區</a:t>
          </a:r>
          <a:r>
            <a:rPr lang="en-US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）6523055</a:t>
          </a:r>
          <a:endParaRPr lang="zh-TW" altLang="en-US" sz="155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2172" y="899269"/>
        <a:ext cx="5758942" cy="460523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33135E-6911-4BD3-B415-E0D7F1C16ADE}">
      <dsp:nvSpPr>
        <dsp:cNvPr id="0" name=""/>
        <dsp:cNvSpPr/>
      </dsp:nvSpPr>
      <dsp:spPr>
        <a:xfrm>
          <a:off x="892014" y="162024"/>
          <a:ext cx="2759694" cy="2759694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306686" y="574335"/>
        <a:ext cx="936325" cy="640643"/>
      </dsp:txXfrm>
    </dsp:sp>
    <dsp:sp modelId="{586FA8D9-4E46-4C2A-AF7F-FECD15DF5BBF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b="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590748" y="1577789"/>
        <a:ext cx="821337" cy="693209"/>
      </dsp:txXfrm>
    </dsp:sp>
    <dsp:sp modelId="{09E85E2D-D1AF-4324-8223-E6D96182269D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674135" y="2399127"/>
        <a:ext cx="985605" cy="591363"/>
      </dsp:txXfrm>
    </dsp:sp>
    <dsp:sp modelId="{75077651-97BB-412C-B36F-18FAF6C8080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918504" y="1577789"/>
        <a:ext cx="821337" cy="693209"/>
      </dsp:txXfrm>
    </dsp:sp>
    <dsp:sp modelId="{BE800504-F772-49FD-8042-07BFC695AFD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0" lvl="0" indent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189545" y="749881"/>
        <a:ext cx="936325" cy="640643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6EBA7F-CF55-43C2-AD22-A13B0B3FCC50}">
      <dsp:nvSpPr>
        <dsp:cNvPr id="0" name=""/>
        <dsp:cNvSpPr/>
      </dsp:nvSpPr>
      <dsp:spPr>
        <a:xfrm>
          <a:off x="327" y="346116"/>
          <a:ext cx="1035958" cy="1035958"/>
        </a:xfrm>
        <a:prstGeom prst="ellipse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C525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組織</a:t>
          </a:r>
          <a:endParaRPr lang="zh-TW" altLang="en-US" sz="1800" b="1" kern="1200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sp:txBody>
      <dsp:txXfrm>
        <a:off x="327" y="346116"/>
        <a:ext cx="1035958" cy="1035958"/>
      </dsp:txXfrm>
    </dsp:sp>
    <dsp:sp modelId="{EBCB92C3-4F04-4751-B3A2-6080C9B326E8}">
      <dsp:nvSpPr>
        <dsp:cNvPr id="0" name=""/>
        <dsp:cNvSpPr/>
      </dsp:nvSpPr>
      <dsp:spPr>
        <a:xfrm>
          <a:off x="1120406" y="563667"/>
          <a:ext cx="600856" cy="600856"/>
        </a:xfrm>
        <a:prstGeom prst="mathPlus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C525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sp:txBody>
      <dsp:txXfrm>
        <a:off x="1120406" y="563667"/>
        <a:ext cx="600856" cy="600856"/>
      </dsp:txXfrm>
    </dsp:sp>
    <dsp:sp modelId="{1AB9AF14-14CD-4A5F-883E-76ABBF14418D}">
      <dsp:nvSpPr>
        <dsp:cNvPr id="0" name=""/>
        <dsp:cNvSpPr/>
      </dsp:nvSpPr>
      <dsp:spPr>
        <a:xfrm>
          <a:off x="1805382" y="346116"/>
          <a:ext cx="1035958" cy="1035958"/>
        </a:xfrm>
        <a:prstGeom prst="ellipse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842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員工</a:t>
          </a:r>
          <a:endParaRPr lang="zh-TW" altLang="en-US" sz="1800" b="1" kern="1200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sp:txBody>
      <dsp:txXfrm>
        <a:off x="1805382" y="346116"/>
        <a:ext cx="1035958" cy="1035958"/>
      </dsp:txXfrm>
    </dsp:sp>
    <dsp:sp modelId="{A649B88B-E9DC-454F-80B7-96F180C49FB9}">
      <dsp:nvSpPr>
        <dsp:cNvPr id="0" name=""/>
        <dsp:cNvSpPr/>
      </dsp:nvSpPr>
      <dsp:spPr>
        <a:xfrm>
          <a:off x="2925460" y="563667"/>
          <a:ext cx="600856" cy="600856"/>
        </a:xfrm>
        <a:prstGeom prst="mathPlus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E6842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sp:txBody>
      <dsp:txXfrm>
        <a:off x="2925460" y="563667"/>
        <a:ext cx="600856" cy="600856"/>
      </dsp:txXfrm>
    </dsp:sp>
    <dsp:sp modelId="{D8F88F80-2D10-4A81-A845-E1C1060C0FEA}">
      <dsp:nvSpPr>
        <dsp:cNvPr id="0" name=""/>
        <dsp:cNvSpPr/>
      </dsp:nvSpPr>
      <dsp:spPr>
        <a:xfrm>
          <a:off x="5394772" y="437923"/>
          <a:ext cx="1035958" cy="1035958"/>
        </a:xfrm>
        <a:prstGeom prst="ellipse">
          <a:avLst/>
        </a:prstGeo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664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計畫性活動</a:t>
          </a:r>
          <a:endParaRPr lang="zh-TW" altLang="en-US" sz="1600" b="1" kern="1200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sp:txBody>
      <dsp:txXfrm>
        <a:off x="5394772" y="437923"/>
        <a:ext cx="1035958" cy="1035958"/>
      </dsp:txXfrm>
    </dsp:sp>
    <dsp:sp modelId="{D0187F40-1F9D-44C6-91C2-511997C79027}">
      <dsp:nvSpPr>
        <dsp:cNvPr id="0" name=""/>
        <dsp:cNvSpPr/>
      </dsp:nvSpPr>
      <dsp:spPr>
        <a:xfrm>
          <a:off x="4730515" y="563667"/>
          <a:ext cx="600856" cy="600856"/>
        </a:xfrm>
        <a:prstGeom prst="mathPlus">
          <a:avLst/>
        </a:prstGeom>
        <a:gradFill rotWithShape="0">
          <a:gsLst>
            <a:gs pos="0">
              <a:srgbClr val="846648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46648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46648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sp:txBody>
      <dsp:txXfrm>
        <a:off x="4730515" y="563667"/>
        <a:ext cx="600856" cy="600856"/>
      </dsp:txXfrm>
    </dsp:sp>
    <dsp:sp modelId="{676A76C5-9A8B-4574-9C40-431132F9EB50}">
      <dsp:nvSpPr>
        <dsp:cNvPr id="0" name=""/>
        <dsp:cNvSpPr/>
      </dsp:nvSpPr>
      <dsp:spPr>
        <a:xfrm>
          <a:off x="3619035" y="331069"/>
          <a:ext cx="1132054" cy="1107595"/>
        </a:xfrm>
        <a:prstGeom prst="ellipse">
          <a:avLst/>
        </a:prstGeo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3891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solidFill>
                <a:sysClr val="window" lastClr="FFFFFF"/>
              </a:solidFill>
              <a:latin typeface="微軟正黑體"/>
              <a:ea typeface="微軟正黑體"/>
              <a:cs typeface="+mn-cs"/>
            </a:rPr>
            <a:t>會影響工作效能的問題</a:t>
          </a:r>
          <a:endParaRPr lang="zh-TW" altLang="en-US" sz="1400" b="1" kern="1200" dirty="0">
            <a:solidFill>
              <a:sysClr val="window" lastClr="FFFFFF"/>
            </a:solidFill>
            <a:latin typeface="微軟正黑體"/>
            <a:ea typeface="微軟正黑體"/>
            <a:cs typeface="+mn-cs"/>
          </a:endParaRPr>
        </a:p>
      </dsp:txBody>
      <dsp:txXfrm>
        <a:off x="3619035" y="331069"/>
        <a:ext cx="1132054" cy="1107595"/>
      </dsp:txXfrm>
    </dsp:sp>
    <dsp:sp modelId="{8C550333-E6F0-4E8A-BA7D-0AC4F9F58C0C}">
      <dsp:nvSpPr>
        <dsp:cNvPr id="0" name=""/>
        <dsp:cNvSpPr/>
      </dsp:nvSpPr>
      <dsp:spPr>
        <a:xfrm>
          <a:off x="6631665" y="563667"/>
          <a:ext cx="600856" cy="600856"/>
        </a:xfrm>
        <a:prstGeom prst="mathEqual">
          <a:avLst/>
        </a:prstGeom>
        <a:gradFill rotWithShape="0">
          <a:gsLst>
            <a:gs pos="0">
              <a:srgbClr val="63891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3891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3891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b="1" kern="1200">
            <a:solidFill>
              <a:srgbClr val="E68422">
                <a:lumMod val="50000"/>
              </a:srgbClr>
            </a:solidFill>
            <a:latin typeface="微軟正黑體"/>
            <a:ea typeface="微軟正黑體"/>
            <a:cs typeface="+mn-cs"/>
          </a:endParaRPr>
        </a:p>
      </dsp:txBody>
      <dsp:txXfrm>
        <a:off x="6631665" y="563667"/>
        <a:ext cx="600856" cy="600856"/>
      </dsp:txXfrm>
    </dsp:sp>
    <dsp:sp modelId="{FC67E246-6C8A-4649-BFE5-BBF17060982B}">
      <dsp:nvSpPr>
        <dsp:cNvPr id="0" name=""/>
        <dsp:cNvSpPr/>
      </dsp:nvSpPr>
      <dsp:spPr>
        <a:xfrm>
          <a:off x="7316641" y="346116"/>
          <a:ext cx="1035958" cy="1035958"/>
        </a:xfrm>
        <a:prstGeom prst="ellipse">
          <a:avLst/>
        </a:prstGeom>
        <a:gradFill rotWithShape="0">
          <a:gsLst>
            <a:gs pos="0">
              <a:srgbClr val="758085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758085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758085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solidFill>
                <a:sysClr val="window" lastClr="FFFFFF"/>
              </a:solidFill>
              <a:latin typeface="微軟正黑體"/>
              <a:ea typeface="微軟正黑體"/>
              <a:cs typeface="Times New Roman" panose="02020603050405020304" pitchFamily="18" charset="0"/>
            </a:rPr>
            <a:t>EAPs</a:t>
          </a:r>
          <a:endParaRPr lang="zh-TW" altLang="en-US" sz="1800" b="1" kern="1200" dirty="0">
            <a:solidFill>
              <a:sysClr val="window" lastClr="FFFFFF"/>
            </a:solidFill>
            <a:latin typeface="微軟正黑體"/>
            <a:ea typeface="微軟正黑體"/>
            <a:cs typeface="Times New Roman" panose="02020603050405020304" pitchFamily="18" charset="0"/>
          </a:endParaRPr>
        </a:p>
      </dsp:txBody>
      <dsp:txXfrm>
        <a:off x="7316641" y="346116"/>
        <a:ext cx="1035958" cy="103595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6323D5-ED06-4414-8B66-7B6B1CE75CE4}">
      <dsp:nvSpPr>
        <dsp:cNvPr id="0" name=""/>
        <dsp:cNvSpPr/>
      </dsp:nvSpPr>
      <dsp:spPr>
        <a:xfrm>
          <a:off x="2295" y="0"/>
          <a:ext cx="5795998" cy="897984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8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包括壓力調適、人際關係、情緒管理、生涯各階段重大危機之因應與管理等心理諮詢服務</a:t>
          </a:r>
          <a:endParaRPr lang="zh-TW" altLang="en-US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295" y="0"/>
        <a:ext cx="5795998" cy="897984"/>
      </dsp:txXfrm>
    </dsp:sp>
    <dsp:sp modelId="{E4B14FBC-EA74-46A7-8EEE-B488BB78D72A}">
      <dsp:nvSpPr>
        <dsp:cNvPr id="0" name=""/>
        <dsp:cNvSpPr/>
      </dsp:nvSpPr>
      <dsp:spPr>
        <a:xfrm>
          <a:off x="32172" y="1042611"/>
          <a:ext cx="5758942" cy="4474144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一、員工關懷專線：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06- 2982492</a:t>
          </a:r>
          <a:endParaRPr lang="zh-TW" altLang="zh-TW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24</a:t>
          </a: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小時免費安心專線：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0800-788-995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請幫幫 救救我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三、免費心理諮商預約專線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東興辦公室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06-6377232</a:t>
          </a: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；林森辦公室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06-3352982</a:t>
          </a: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，服務時段及地址</a:t>
          </a:r>
          <a:r>
            <a:rPr lang="zh-TW" altLang="en-US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參</a:t>
          </a: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附表一</a:t>
          </a: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四、提供員工諮商協談室</a:t>
          </a: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五、生命線：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1995</a:t>
          </a:r>
          <a:endParaRPr lang="zh-TW" altLang="zh-TW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六、張老師：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1980</a:t>
          </a:r>
          <a:endParaRPr lang="zh-TW" altLang="zh-TW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七、臺南市憂鬱症關懷協會：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06-2983000</a:t>
          </a:r>
          <a:endParaRPr lang="zh-TW" altLang="zh-TW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八、臺南市社區心理衛生中心：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06-3352982</a:t>
          </a: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6377232</a:t>
          </a:r>
          <a:endParaRPr lang="zh-TW" altLang="zh-TW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九、台南市臨床心理師公會：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06-5902336</a:t>
          </a: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0922543909</a:t>
          </a:r>
          <a:endParaRPr lang="zh-TW" altLang="zh-TW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十、台南市諮商心理師公會：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0972374030</a:t>
          </a:r>
          <a:endParaRPr lang="zh-TW" altLang="zh-TW" sz="155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lvl="0" indent="-54000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十一、人事行政總處員工協助方案專區</a:t>
          </a:r>
          <a:r>
            <a:rPr lang="en-US" altLang="zh-TW" sz="155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http://www.dgpa.gov.tw/lp.asp?ctNode=963&amp;CtUnit=457&amp;BaseDSD=7&amp;mp=24</a:t>
          </a:r>
          <a:endParaRPr lang="zh-TW" altLang="en-US" sz="155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2172" y="1042611"/>
        <a:ext cx="5758942" cy="44741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33135E-6911-4BD3-B415-E0D7F1C16ADE}">
      <dsp:nvSpPr>
        <dsp:cNvPr id="0" name=""/>
        <dsp:cNvSpPr/>
      </dsp:nvSpPr>
      <dsp:spPr>
        <a:xfrm>
          <a:off x="892014" y="162024"/>
          <a:ext cx="2759694" cy="2759694"/>
        </a:xfrm>
        <a:prstGeom prst="pie">
          <a:avLst>
            <a:gd name="adj1" fmla="val 16200000"/>
            <a:gd name="adj2" fmla="val 20520000"/>
          </a:avLst>
        </a:prstGeom>
        <a:solidFill>
          <a:srgbClr val="FF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心理諮詢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306686" y="574335"/>
        <a:ext cx="936325" cy="640643"/>
      </dsp:txXfrm>
    </dsp:sp>
    <dsp:sp modelId="{586FA8D9-4E46-4C2A-AF7F-FECD15DF5BBF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590748" y="1577789"/>
        <a:ext cx="821337" cy="693209"/>
      </dsp:txXfrm>
    </dsp:sp>
    <dsp:sp modelId="{09E85E2D-D1AF-4324-8223-E6D96182269D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674135" y="2399127"/>
        <a:ext cx="985605" cy="591363"/>
      </dsp:txXfrm>
    </dsp:sp>
    <dsp:sp modelId="{75077651-97BB-412C-B36F-18FAF6C8080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918504" y="1577789"/>
        <a:ext cx="821337" cy="693209"/>
      </dsp:txXfrm>
    </dsp:sp>
    <dsp:sp modelId="{BE800504-F772-49FD-8042-07BFC695AFD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189545" y="749881"/>
        <a:ext cx="936325" cy="64064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6323D5-ED06-4414-8B66-7B6B1CE75CE4}">
      <dsp:nvSpPr>
        <dsp:cNvPr id="0" name=""/>
        <dsp:cNvSpPr/>
      </dsp:nvSpPr>
      <dsp:spPr>
        <a:xfrm>
          <a:off x="2295" y="0"/>
          <a:ext cx="5795998" cy="913085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8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包括飲食營養、運動保健、用藥安全、健康檢查評估建議、各項衛教等諮詢服務</a:t>
          </a:r>
          <a:endParaRPr lang="zh-TW" altLang="en-US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295" y="0"/>
        <a:ext cx="5795998" cy="913085"/>
      </dsp:txXfrm>
    </dsp:sp>
    <dsp:sp modelId="{E4B14FBC-EA74-46A7-8EEE-B488BB78D72A}">
      <dsp:nvSpPr>
        <dsp:cNvPr id="0" name=""/>
        <dsp:cNvSpPr/>
      </dsp:nvSpPr>
      <dsp:spPr>
        <a:xfrm>
          <a:off x="32172" y="1063315"/>
          <a:ext cx="5758942" cy="445019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</a:p>
        <a:p>
          <a:pPr marL="360000" lvl="0" indent="-360000" algn="l" defTabSz="800100">
            <a:lnSpc>
              <a:spcPts val="18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一、戒菸服務諮詢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含方法、飲食、運動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全國性、衛生局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專線：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0800636363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，二代戒菸合約醫療院所詳衛生局網頁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http://61.60.120.5/tnhealth/Health_resources_Index/detail.aspx?Id=81&amp;Health_resources_Index=1&amp;Health_resources_Class=7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二、癌症專線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0800-222543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三、母乳哺育諮詢專線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06-2881493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四、長期照護、喘息服務、居家服務、日間照顧、居家護理復健諮詢專線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照顧服務管理中心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06-2931232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2931233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五、食品衛生安全諮詢專線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0800285000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六、民眾就醫權益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含醫師糾紛、醫師服務態度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諮詢專線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06-2679751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124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115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06-6357716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117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七、假牙裝置專線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衛生局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06-6357716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分機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308</a:t>
          </a:r>
          <a:endParaRPr lang="zh-TW" altLang="en-US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2172" y="1063315"/>
        <a:ext cx="5758942" cy="445019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33135E-6911-4BD3-B415-E0D7F1C16ADE}">
      <dsp:nvSpPr>
        <dsp:cNvPr id="0" name=""/>
        <dsp:cNvSpPr/>
      </dsp:nvSpPr>
      <dsp:spPr>
        <a:xfrm>
          <a:off x="892014" y="162024"/>
          <a:ext cx="2759694" cy="2759694"/>
        </a:xfrm>
        <a:prstGeom prst="pie">
          <a:avLst>
            <a:gd name="adj1" fmla="val 16200000"/>
            <a:gd name="adj2" fmla="val 2052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306686" y="574335"/>
        <a:ext cx="936325" cy="640643"/>
      </dsp:txXfrm>
    </dsp:sp>
    <dsp:sp modelId="{586FA8D9-4E46-4C2A-AF7F-FECD15DF5BBF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590748" y="1577789"/>
        <a:ext cx="821337" cy="693209"/>
      </dsp:txXfrm>
    </dsp:sp>
    <dsp:sp modelId="{09E85E2D-D1AF-4324-8223-E6D96182269D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674135" y="2399127"/>
        <a:ext cx="985605" cy="591363"/>
      </dsp:txXfrm>
    </dsp:sp>
    <dsp:sp modelId="{75077651-97BB-412C-B36F-18FAF6C8080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918504" y="1577789"/>
        <a:ext cx="821337" cy="693209"/>
      </dsp:txXfrm>
    </dsp:sp>
    <dsp:sp modelId="{BE800504-F772-49FD-8042-07BFC695AFD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189545" y="749881"/>
        <a:ext cx="936325" cy="64064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6323D5-ED06-4414-8B66-7B6B1CE75CE4}">
      <dsp:nvSpPr>
        <dsp:cNvPr id="0" name=""/>
        <dsp:cNvSpPr/>
      </dsp:nvSpPr>
      <dsp:spPr>
        <a:xfrm>
          <a:off x="2295" y="55310"/>
          <a:ext cx="5795998" cy="938577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理財、保險規劃及購屋、節稅等諮詢服務</a:t>
          </a:r>
          <a:endParaRPr lang="zh-TW" altLang="en-US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295" y="55310"/>
        <a:ext cx="5795998" cy="938577"/>
      </dsp:txXfrm>
    </dsp:sp>
    <dsp:sp modelId="{E4B14FBC-EA74-46A7-8EEE-B488BB78D72A}">
      <dsp:nvSpPr>
        <dsp:cNvPr id="0" name=""/>
        <dsp:cNvSpPr/>
      </dsp:nvSpPr>
      <dsp:spPr>
        <a:xfrm>
          <a:off x="32172" y="1245823"/>
          <a:ext cx="5758942" cy="4121692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18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一、提供稅務問題網路諮詢服務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稅務局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電話：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06-2160216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服務網址：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http://www.tntb.gov.tw/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SKYPE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及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LINE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稅務即時諮詢</a:t>
          </a: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SKYPE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帳號：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tntbtax_service@hotmail.com</a:t>
          </a: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      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LINE ID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：</a:t>
          </a:r>
          <a:r>
            <a:rPr lang="en-US" altLang="zh-TW" sz="1600" kern="1200" dirty="0" err="1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tntbtax_service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、開放時間：週一至週五上午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8:00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12:00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，下午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1:30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5:30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二、提供土地法令、土地金融、購屋等諮詢服務：各地政事務所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週一至週五上午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9:00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12:00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，下午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2:00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5:00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540000" lvl="0" indent="-540000" algn="l" defTabSz="800100">
            <a:lnSpc>
              <a:spcPts val="1500"/>
            </a:lnSpc>
            <a:spcBef>
              <a:spcPct val="0"/>
            </a:spcBef>
            <a:spcAft>
              <a:spcPts val="600"/>
            </a:spcAft>
          </a:pPr>
          <a:endParaRPr lang="zh-TW" altLang="en-US" sz="15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2172" y="1245823"/>
        <a:ext cx="5758942" cy="412169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33135E-6911-4BD3-B415-E0D7F1C16ADE}">
      <dsp:nvSpPr>
        <dsp:cNvPr id="0" name=""/>
        <dsp:cNvSpPr/>
      </dsp:nvSpPr>
      <dsp:spPr>
        <a:xfrm>
          <a:off x="892014" y="162024"/>
          <a:ext cx="2759694" cy="2759694"/>
        </a:xfrm>
        <a:prstGeom prst="pie">
          <a:avLst>
            <a:gd name="adj1" fmla="val 16200000"/>
            <a:gd name="adj2" fmla="val 2052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理財</a:t>
          </a:r>
          <a:endParaRPr lang="en-US" altLang="zh-TW" sz="18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306686" y="574335"/>
        <a:ext cx="936325" cy="640643"/>
      </dsp:txXfrm>
    </dsp:sp>
    <dsp:sp modelId="{586FA8D9-4E46-4C2A-AF7F-FECD15DF5BBF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法律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590748" y="1577789"/>
        <a:ext cx="821337" cy="693209"/>
      </dsp:txXfrm>
    </dsp:sp>
    <dsp:sp modelId="{09E85E2D-D1AF-4324-8223-E6D96182269D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其他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674135" y="2399127"/>
        <a:ext cx="985605" cy="591363"/>
      </dsp:txXfrm>
    </dsp:sp>
    <dsp:sp modelId="{75077651-97BB-412C-B36F-18FAF6C8080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心理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918504" y="1577789"/>
        <a:ext cx="821337" cy="693209"/>
      </dsp:txXfrm>
    </dsp:sp>
    <dsp:sp modelId="{BE800504-F772-49FD-8042-07BFC695AFD8}">
      <dsp:nvSpPr>
        <dsp:cNvPr id="0" name=""/>
        <dsp:cNvSpPr/>
      </dsp:nvSpPr>
      <dsp:spPr>
        <a:xfrm>
          <a:off x="787090" y="329356"/>
          <a:ext cx="2759694" cy="2759694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醫療</a:t>
          </a:r>
          <a:endParaRPr lang="en-US" altLang="zh-TW" sz="1800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ctr" defTabSz="8001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諮詢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189545" y="749881"/>
        <a:ext cx="936325" cy="64064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6323D5-ED06-4414-8B66-7B6B1CE75CE4}">
      <dsp:nvSpPr>
        <dsp:cNvPr id="0" name=""/>
        <dsp:cNvSpPr/>
      </dsp:nvSpPr>
      <dsp:spPr>
        <a:xfrm>
          <a:off x="0" y="48595"/>
          <a:ext cx="5795998" cy="1074898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服務內容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lvl="0" algn="l" defTabSz="800100">
            <a:lnSpc>
              <a:spcPts val="17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包括買賣房屋或汽（機）車糾紛、購屋或租屋契約、民刑法解釋、民刑事訴訟程序等法律問題諮詢服務</a:t>
          </a:r>
          <a:endParaRPr lang="zh-TW" altLang="en-US" sz="16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0" y="48595"/>
        <a:ext cx="5795998" cy="1074898"/>
      </dsp:txXfrm>
    </dsp:sp>
    <dsp:sp modelId="{E4B14FBC-EA74-46A7-8EEE-B488BB78D72A}">
      <dsp:nvSpPr>
        <dsp:cNvPr id="0" name=""/>
        <dsp:cNvSpPr/>
      </dsp:nvSpPr>
      <dsp:spPr>
        <a:xfrm>
          <a:off x="32172" y="1313984"/>
          <a:ext cx="5758942" cy="4121692"/>
        </a:xfrm>
        <a:prstGeom prst="round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8575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i="0" u="sng" kern="1200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提供服務機關（單位）及諮詢專線</a:t>
          </a:r>
          <a:endParaRPr lang="en-US" altLang="zh-TW" sz="1800" b="1" i="0" u="sng" kern="1200" dirty="0" smtClean="0">
            <a:solidFill>
              <a:srgbClr val="FF0066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algn="l" defTabSz="800100">
            <a:lnSpc>
              <a:spcPts val="1800"/>
            </a:lnSpc>
            <a:spcBef>
              <a:spcPct val="0"/>
            </a:spcBef>
            <a:spcAft>
              <a:spcPts val="600"/>
            </a:spcAft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一、消費者服務中心：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1950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每週一至每週五上午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8:30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12:00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；下午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1:30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5:30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zh-TW" sz="1600" kern="1200" dirty="0" smtClean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二、法律諮詢服務：永華市政中心一樓市民服務中心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每週一至每週五上午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9:00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11:00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、民治市政中心行政大樓右後方法律諮詢室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每週三、六上午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9:30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11:30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、各區區公所法律扶助諮詢服務時間如附表二</a:t>
          </a:r>
        </a:p>
        <a:p>
          <a:pPr marL="360000" lvl="0" indent="-360000" defTabSz="800100">
            <a:lnSpc>
              <a:spcPts val="1800"/>
            </a:lnSpc>
            <a:spcBef>
              <a:spcPct val="0"/>
            </a:spcBef>
          </a:pP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三、不動產估價師免費諮詢：永華市政中心一樓市民服務中心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（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每週二下午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2:00</a:t>
          </a:r>
          <a:r>
            <a:rPr lang="zh-TW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至</a:t>
          </a:r>
          <a:r>
            <a:rPr lang="en-US" altLang="zh-TW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5:00</a:t>
          </a:r>
          <a:r>
            <a:rPr lang="zh-TW" altLang="en-US" sz="1600" kern="1200" dirty="0" smtClean="0">
              <a:solidFill>
                <a:srgbClr val="2F5897">
                  <a:hueOff val="0"/>
                  <a:satOff val="0"/>
                  <a:lumOff val="0"/>
                  <a:alphaOff val="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）</a:t>
          </a:r>
          <a:endParaRPr lang="zh-TW" altLang="en-US" sz="1500" kern="1200" dirty="0">
            <a:solidFill>
              <a:srgbClr val="2F5897">
                <a:hueOff val="0"/>
                <a:satOff val="0"/>
                <a:lumOff val="0"/>
                <a:alphaOff val="0"/>
              </a:srgb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2172" y="1313984"/>
        <a:ext cx="5758942" cy="4121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9433D-8085-4E9D-9AAB-35588EC3FCA0}" type="datetimeFigureOut">
              <a:rPr lang="zh-TW" altLang="en-US" smtClean="0"/>
              <a:pPr/>
              <a:t>2017/3/8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DCA12-75E7-4549-BEA1-268DE22AB4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823762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0334B-98E9-4632-951C-E93A588E5B2B}" type="datetimeFigureOut">
              <a:rPr lang="zh-TW" altLang="en-US" smtClean="0"/>
              <a:pPr/>
              <a:t>2017/3/8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A9EE4-19D6-424B-BC81-68439FA38B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89306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80909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24477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24477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2447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80942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24477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24477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2447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>
                <a:solidFill>
                  <a:prstClr val="black"/>
                </a:solidFill>
              </a:rPr>
              <a:pPr/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477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24477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477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9EE4-19D6-424B-BC81-68439FA38B93}" type="slidenum">
              <a:rPr lang="zh-TW" altLang="en-US" smtClean="0">
                <a:solidFill>
                  <a:prstClr val="black"/>
                </a:solidFill>
              </a:rPr>
              <a:pPr/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47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9" name="AutoShape 17"/>
          <p:cNvSpPr>
            <a:spLocks noChangeArrowheads="1"/>
          </p:cNvSpPr>
          <p:nvPr/>
        </p:nvSpPr>
        <p:spPr bwMode="auto">
          <a:xfrm flipH="1" flipV="1">
            <a:off x="4643438" y="0"/>
            <a:ext cx="4500562" cy="2565400"/>
          </a:xfrm>
          <a:prstGeom prst="rtTriangle">
            <a:avLst/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0" y="4292600"/>
            <a:ext cx="4500563" cy="2565400"/>
          </a:xfrm>
          <a:prstGeom prst="rtTriangle">
            <a:avLst/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130425"/>
            <a:ext cx="6189662" cy="147002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ja-JP" altLang="en-US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860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ja-JP" altLang="en-US" noProof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2909A9-528A-4B5B-9ABD-E0DAB7D4EF16}" type="datetime1">
              <a:rPr lang="zh-TW" altLang="en-US" smtClean="0"/>
              <a:pPr/>
              <a:t>2017/3/8</a:t>
            </a:fld>
            <a:endParaRPr lang="zh-TW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280093-EAFC-49CB-A2C1-4A2DE1CAC01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323850" y="2133600"/>
            <a:ext cx="1776413" cy="1776413"/>
            <a:chOff x="204" y="1344"/>
            <a:chExt cx="1119" cy="1119"/>
          </a:xfrm>
        </p:grpSpPr>
        <p:sp>
          <p:nvSpPr>
            <p:cNvPr id="8201" name="AutoShape 9"/>
            <p:cNvSpPr>
              <a:spLocks noChangeAspect="1" noChangeArrowheads="1"/>
            </p:cNvSpPr>
            <p:nvPr userDrawn="1"/>
          </p:nvSpPr>
          <p:spPr bwMode="auto">
            <a:xfrm rot="18878719" flipH="1">
              <a:off x="377" y="1624"/>
              <a:ext cx="1119" cy="560"/>
            </a:xfrm>
            <a:custGeom>
              <a:avLst/>
              <a:gdLst>
                <a:gd name="G0" fmla="+- 9710 0 0"/>
                <a:gd name="G1" fmla="+- 5901333 0 0"/>
                <a:gd name="G2" fmla="+- 0 0 5901333"/>
                <a:gd name="T0" fmla="*/ 0 256 1"/>
                <a:gd name="T1" fmla="*/ 180 256 1"/>
                <a:gd name="G3" fmla="+- 5901333 T0 T1"/>
                <a:gd name="T2" fmla="*/ 0 256 1"/>
                <a:gd name="T3" fmla="*/ 90 256 1"/>
                <a:gd name="G4" fmla="+- 5901333 T2 T3"/>
                <a:gd name="G5" fmla="*/ G4 2 1"/>
                <a:gd name="T4" fmla="*/ 90 256 1"/>
                <a:gd name="T5" fmla="*/ 0 256 1"/>
                <a:gd name="G6" fmla="+- 5901333 T4 T5"/>
                <a:gd name="G7" fmla="*/ G6 2 1"/>
                <a:gd name="G8" fmla="abs 590133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710"/>
                <a:gd name="G18" fmla="*/ 9710 1 2"/>
                <a:gd name="G19" fmla="+- G18 5400 0"/>
                <a:gd name="G20" fmla="cos G19 5901333"/>
                <a:gd name="G21" fmla="sin G19 5901333"/>
                <a:gd name="G22" fmla="+- G20 10800 0"/>
                <a:gd name="G23" fmla="+- G21 10800 0"/>
                <a:gd name="G24" fmla="+- 10800 0 G20"/>
                <a:gd name="G25" fmla="+- 9710 10800 0"/>
                <a:gd name="G26" fmla="?: G9 G17 G25"/>
                <a:gd name="G27" fmla="?: G9 0 21600"/>
                <a:gd name="G28" fmla="cos 10800 5901333"/>
                <a:gd name="G29" fmla="sin 10800 5901333"/>
                <a:gd name="G30" fmla="sin 9710 5901333"/>
                <a:gd name="G31" fmla="+- G28 10800 0"/>
                <a:gd name="G32" fmla="+- G29 10800 0"/>
                <a:gd name="G33" fmla="+- G30 10800 0"/>
                <a:gd name="G34" fmla="?: G4 0 G31"/>
                <a:gd name="G35" fmla="?: 5901333 G34 0"/>
                <a:gd name="G36" fmla="?: G6 G35 G31"/>
                <a:gd name="G37" fmla="+- 21600 0 G36"/>
                <a:gd name="G38" fmla="?: G4 0 G33"/>
                <a:gd name="G39" fmla="?: 590133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0791 w 21600"/>
                <a:gd name="T15" fmla="*/ 21054 h 21600"/>
                <a:gd name="T16" fmla="*/ 10800 w 21600"/>
                <a:gd name="T17" fmla="*/ 1090 h 21600"/>
                <a:gd name="T18" fmla="*/ 10809 w 21600"/>
                <a:gd name="T19" fmla="*/ 2105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92" y="20509"/>
                  </a:moveTo>
                  <a:cubicBezTo>
                    <a:pt x="5432" y="20505"/>
                    <a:pt x="1090" y="16159"/>
                    <a:pt x="1090" y="10800"/>
                  </a:cubicBezTo>
                  <a:cubicBezTo>
                    <a:pt x="1090" y="5437"/>
                    <a:pt x="5437" y="1090"/>
                    <a:pt x="10800" y="1090"/>
                  </a:cubicBezTo>
                  <a:cubicBezTo>
                    <a:pt x="16162" y="1090"/>
                    <a:pt x="20510" y="5437"/>
                    <a:pt x="20510" y="10800"/>
                  </a:cubicBezTo>
                  <a:cubicBezTo>
                    <a:pt x="20510" y="16159"/>
                    <a:pt x="16167" y="20505"/>
                    <a:pt x="10807" y="20509"/>
                  </a:cubicBezTo>
                  <a:lnTo>
                    <a:pt x="10808" y="21599"/>
                  </a:lnTo>
                  <a:cubicBezTo>
                    <a:pt x="16770" y="21595"/>
                    <a:pt x="21600" y="16761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61"/>
                    <a:pt x="4829" y="21595"/>
                    <a:pt x="10791" y="2159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02" name="AutoShape 10"/>
            <p:cNvSpPr>
              <a:spLocks noChangeAspect="1" noChangeArrowheads="1"/>
            </p:cNvSpPr>
            <p:nvPr userDrawn="1"/>
          </p:nvSpPr>
          <p:spPr bwMode="auto">
            <a:xfrm flipH="1">
              <a:off x="204" y="1717"/>
              <a:ext cx="1119" cy="560"/>
            </a:xfrm>
            <a:custGeom>
              <a:avLst/>
              <a:gdLst>
                <a:gd name="G0" fmla="+- 9821 0 0"/>
                <a:gd name="G1" fmla="+- 5905886 0 0"/>
                <a:gd name="G2" fmla="+- 0 0 5905886"/>
                <a:gd name="T0" fmla="*/ 0 256 1"/>
                <a:gd name="T1" fmla="*/ 180 256 1"/>
                <a:gd name="G3" fmla="+- 5905886 T0 T1"/>
                <a:gd name="T2" fmla="*/ 0 256 1"/>
                <a:gd name="T3" fmla="*/ 90 256 1"/>
                <a:gd name="G4" fmla="+- 5905886 T2 T3"/>
                <a:gd name="G5" fmla="*/ G4 2 1"/>
                <a:gd name="T4" fmla="*/ 90 256 1"/>
                <a:gd name="T5" fmla="*/ 0 256 1"/>
                <a:gd name="G6" fmla="+- 5905886 T4 T5"/>
                <a:gd name="G7" fmla="*/ G6 2 1"/>
                <a:gd name="G8" fmla="abs 590588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821"/>
                <a:gd name="G18" fmla="*/ 9821 1 2"/>
                <a:gd name="G19" fmla="+- G18 5400 0"/>
                <a:gd name="G20" fmla="cos G19 5905886"/>
                <a:gd name="G21" fmla="sin G19 5905886"/>
                <a:gd name="G22" fmla="+- G20 10800 0"/>
                <a:gd name="G23" fmla="+- G21 10800 0"/>
                <a:gd name="G24" fmla="+- 10800 0 G20"/>
                <a:gd name="G25" fmla="+- 9821 10800 0"/>
                <a:gd name="G26" fmla="?: G9 G17 G25"/>
                <a:gd name="G27" fmla="?: G9 0 21600"/>
                <a:gd name="G28" fmla="cos 10800 5905886"/>
                <a:gd name="G29" fmla="sin 10800 5905886"/>
                <a:gd name="G30" fmla="sin 9821 5905886"/>
                <a:gd name="G31" fmla="+- G28 10800 0"/>
                <a:gd name="G32" fmla="+- G29 10800 0"/>
                <a:gd name="G33" fmla="+- G30 10800 0"/>
                <a:gd name="G34" fmla="?: G4 0 G31"/>
                <a:gd name="G35" fmla="?: 5905886 G34 0"/>
                <a:gd name="G36" fmla="?: G6 G35 G31"/>
                <a:gd name="G37" fmla="+- 21600 0 G36"/>
                <a:gd name="G38" fmla="?: G4 0 G33"/>
                <a:gd name="G39" fmla="?: 590588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0779 w 21600"/>
                <a:gd name="T15" fmla="*/ 21110 h 21600"/>
                <a:gd name="T16" fmla="*/ 10800 w 21600"/>
                <a:gd name="T17" fmla="*/ 979 h 21600"/>
                <a:gd name="T18" fmla="*/ 10821 w 21600"/>
                <a:gd name="T19" fmla="*/ 2111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80" y="20620"/>
                  </a:moveTo>
                  <a:cubicBezTo>
                    <a:pt x="5363" y="20609"/>
                    <a:pt x="979" y="16216"/>
                    <a:pt x="979" y="10800"/>
                  </a:cubicBezTo>
                  <a:cubicBezTo>
                    <a:pt x="979" y="5376"/>
                    <a:pt x="5376" y="979"/>
                    <a:pt x="10800" y="979"/>
                  </a:cubicBezTo>
                  <a:cubicBezTo>
                    <a:pt x="16223" y="979"/>
                    <a:pt x="20621" y="5376"/>
                    <a:pt x="20621" y="10800"/>
                  </a:cubicBezTo>
                  <a:cubicBezTo>
                    <a:pt x="20621" y="16216"/>
                    <a:pt x="16236" y="20609"/>
                    <a:pt x="10819" y="20620"/>
                  </a:cubicBezTo>
                  <a:lnTo>
                    <a:pt x="10821" y="21599"/>
                  </a:lnTo>
                  <a:cubicBezTo>
                    <a:pt x="16778" y="21587"/>
                    <a:pt x="21600" y="16756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56"/>
                    <a:pt x="4821" y="21587"/>
                    <a:pt x="10778" y="2159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00" name="Freeform 8"/>
            <p:cNvSpPr>
              <a:spLocks noChangeAspect="1"/>
            </p:cNvSpPr>
            <p:nvPr userDrawn="1"/>
          </p:nvSpPr>
          <p:spPr bwMode="auto">
            <a:xfrm rot="-2205221">
              <a:off x="567" y="1661"/>
              <a:ext cx="612" cy="544"/>
            </a:xfrm>
            <a:custGeom>
              <a:avLst/>
              <a:gdLst>
                <a:gd name="T0" fmla="*/ 611 w 1283"/>
                <a:gd name="T1" fmla="*/ 1118 h 1120"/>
                <a:gd name="T2" fmla="*/ 485 w 1283"/>
                <a:gd name="T3" fmla="*/ 1056 h 1120"/>
                <a:gd name="T4" fmla="*/ 355 w 1283"/>
                <a:gd name="T5" fmla="*/ 949 h 1120"/>
                <a:gd name="T6" fmla="*/ 238 w 1283"/>
                <a:gd name="T7" fmla="*/ 841 h 1120"/>
                <a:gd name="T8" fmla="*/ 148 w 1283"/>
                <a:gd name="T9" fmla="*/ 742 h 1120"/>
                <a:gd name="T10" fmla="*/ 58 w 1283"/>
                <a:gd name="T11" fmla="*/ 607 h 1120"/>
                <a:gd name="T12" fmla="*/ 15 w 1283"/>
                <a:gd name="T13" fmla="*/ 463 h 1120"/>
                <a:gd name="T14" fmla="*/ 7 w 1283"/>
                <a:gd name="T15" fmla="*/ 322 h 1120"/>
                <a:gd name="T16" fmla="*/ 55 w 1283"/>
                <a:gd name="T17" fmla="*/ 190 h 1120"/>
                <a:gd name="T18" fmla="*/ 143 w 1283"/>
                <a:gd name="T19" fmla="*/ 90 h 1120"/>
                <a:gd name="T20" fmla="*/ 283 w 1283"/>
                <a:gd name="T21" fmla="*/ 13 h 1120"/>
                <a:gd name="T22" fmla="*/ 436 w 1283"/>
                <a:gd name="T23" fmla="*/ 13 h 1120"/>
                <a:gd name="T24" fmla="*/ 551 w 1283"/>
                <a:gd name="T25" fmla="*/ 56 h 1120"/>
                <a:gd name="T26" fmla="*/ 605 w 1283"/>
                <a:gd name="T27" fmla="*/ 102 h 1120"/>
                <a:gd name="T28" fmla="*/ 643 w 1283"/>
                <a:gd name="T29" fmla="*/ 130 h 1120"/>
                <a:gd name="T30" fmla="*/ 675 w 1283"/>
                <a:gd name="T31" fmla="*/ 106 h 1120"/>
                <a:gd name="T32" fmla="*/ 741 w 1283"/>
                <a:gd name="T33" fmla="*/ 55 h 1120"/>
                <a:gd name="T34" fmla="*/ 835 w 1283"/>
                <a:gd name="T35" fmla="*/ 18 h 1120"/>
                <a:gd name="T36" fmla="*/ 955 w 1283"/>
                <a:gd name="T37" fmla="*/ 6 h 1120"/>
                <a:gd name="T38" fmla="*/ 1051 w 1283"/>
                <a:gd name="T39" fmla="*/ 34 h 1120"/>
                <a:gd name="T40" fmla="*/ 1138 w 1283"/>
                <a:gd name="T41" fmla="*/ 94 h 1120"/>
                <a:gd name="T42" fmla="*/ 1199 w 1283"/>
                <a:gd name="T43" fmla="*/ 166 h 1120"/>
                <a:gd name="T44" fmla="*/ 1240 w 1283"/>
                <a:gd name="T45" fmla="*/ 237 h 1120"/>
                <a:gd name="T46" fmla="*/ 1269 w 1283"/>
                <a:gd name="T47" fmla="*/ 332 h 1120"/>
                <a:gd name="T48" fmla="*/ 1282 w 1283"/>
                <a:gd name="T49" fmla="*/ 436 h 1120"/>
                <a:gd name="T50" fmla="*/ 1263 w 1283"/>
                <a:gd name="T51" fmla="*/ 538 h 1120"/>
                <a:gd name="T52" fmla="*/ 1235 w 1283"/>
                <a:gd name="T53" fmla="*/ 616 h 1120"/>
                <a:gd name="T54" fmla="*/ 1203 w 1283"/>
                <a:gd name="T55" fmla="*/ 682 h 1120"/>
                <a:gd name="T56" fmla="*/ 1159 w 1283"/>
                <a:gd name="T57" fmla="*/ 744 h 1120"/>
                <a:gd name="T58" fmla="*/ 1105 w 1283"/>
                <a:gd name="T59" fmla="*/ 800 h 1120"/>
                <a:gd name="T60" fmla="*/ 1042 w 1283"/>
                <a:gd name="T61" fmla="*/ 852 h 1120"/>
                <a:gd name="T62" fmla="*/ 943 w 1283"/>
                <a:gd name="T63" fmla="*/ 922 h 1120"/>
                <a:gd name="T64" fmla="*/ 835 w 1283"/>
                <a:gd name="T65" fmla="*/ 996 h 1120"/>
                <a:gd name="T66" fmla="*/ 723 w 1283"/>
                <a:gd name="T67" fmla="*/ 1068 h 1120"/>
                <a:gd name="T68" fmla="*/ 611 w 1283"/>
                <a:gd name="T69" fmla="*/ 1118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3" h="1120">
                  <a:moveTo>
                    <a:pt x="611" y="1118"/>
                  </a:moveTo>
                  <a:cubicBezTo>
                    <a:pt x="571" y="1116"/>
                    <a:pt x="528" y="1084"/>
                    <a:pt x="485" y="1056"/>
                  </a:cubicBezTo>
                  <a:cubicBezTo>
                    <a:pt x="442" y="1028"/>
                    <a:pt x="396" y="985"/>
                    <a:pt x="355" y="949"/>
                  </a:cubicBezTo>
                  <a:cubicBezTo>
                    <a:pt x="314" y="913"/>
                    <a:pt x="272" y="875"/>
                    <a:pt x="238" y="841"/>
                  </a:cubicBezTo>
                  <a:cubicBezTo>
                    <a:pt x="204" y="807"/>
                    <a:pt x="178" y="781"/>
                    <a:pt x="148" y="742"/>
                  </a:cubicBezTo>
                  <a:cubicBezTo>
                    <a:pt x="118" y="703"/>
                    <a:pt x="80" y="653"/>
                    <a:pt x="58" y="607"/>
                  </a:cubicBezTo>
                  <a:cubicBezTo>
                    <a:pt x="36" y="561"/>
                    <a:pt x="23" y="510"/>
                    <a:pt x="15" y="463"/>
                  </a:cubicBezTo>
                  <a:cubicBezTo>
                    <a:pt x="7" y="416"/>
                    <a:pt x="0" y="367"/>
                    <a:pt x="7" y="322"/>
                  </a:cubicBezTo>
                  <a:cubicBezTo>
                    <a:pt x="14" y="277"/>
                    <a:pt x="32" y="229"/>
                    <a:pt x="55" y="190"/>
                  </a:cubicBezTo>
                  <a:cubicBezTo>
                    <a:pt x="78" y="151"/>
                    <a:pt x="105" y="120"/>
                    <a:pt x="143" y="90"/>
                  </a:cubicBezTo>
                  <a:cubicBezTo>
                    <a:pt x="181" y="60"/>
                    <a:pt x="234" y="26"/>
                    <a:pt x="283" y="13"/>
                  </a:cubicBezTo>
                  <a:cubicBezTo>
                    <a:pt x="332" y="0"/>
                    <a:pt x="391" y="6"/>
                    <a:pt x="436" y="13"/>
                  </a:cubicBezTo>
                  <a:cubicBezTo>
                    <a:pt x="481" y="20"/>
                    <a:pt x="523" y="41"/>
                    <a:pt x="551" y="56"/>
                  </a:cubicBezTo>
                  <a:cubicBezTo>
                    <a:pt x="579" y="71"/>
                    <a:pt x="590" y="90"/>
                    <a:pt x="605" y="102"/>
                  </a:cubicBezTo>
                  <a:cubicBezTo>
                    <a:pt x="620" y="114"/>
                    <a:pt x="631" y="129"/>
                    <a:pt x="643" y="130"/>
                  </a:cubicBezTo>
                  <a:cubicBezTo>
                    <a:pt x="655" y="131"/>
                    <a:pt x="659" y="118"/>
                    <a:pt x="675" y="106"/>
                  </a:cubicBezTo>
                  <a:cubicBezTo>
                    <a:pt x="691" y="94"/>
                    <a:pt x="714" y="70"/>
                    <a:pt x="741" y="55"/>
                  </a:cubicBezTo>
                  <a:cubicBezTo>
                    <a:pt x="768" y="40"/>
                    <a:pt x="799" y="26"/>
                    <a:pt x="835" y="18"/>
                  </a:cubicBezTo>
                  <a:cubicBezTo>
                    <a:pt x="871" y="10"/>
                    <a:pt x="919" y="3"/>
                    <a:pt x="955" y="6"/>
                  </a:cubicBezTo>
                  <a:cubicBezTo>
                    <a:pt x="991" y="9"/>
                    <a:pt x="1021" y="19"/>
                    <a:pt x="1051" y="34"/>
                  </a:cubicBezTo>
                  <a:cubicBezTo>
                    <a:pt x="1081" y="49"/>
                    <a:pt x="1113" y="72"/>
                    <a:pt x="1138" y="94"/>
                  </a:cubicBezTo>
                  <a:cubicBezTo>
                    <a:pt x="1163" y="116"/>
                    <a:pt x="1182" y="142"/>
                    <a:pt x="1199" y="166"/>
                  </a:cubicBezTo>
                  <a:cubicBezTo>
                    <a:pt x="1216" y="190"/>
                    <a:pt x="1228" y="209"/>
                    <a:pt x="1240" y="237"/>
                  </a:cubicBezTo>
                  <a:cubicBezTo>
                    <a:pt x="1252" y="265"/>
                    <a:pt x="1262" y="299"/>
                    <a:pt x="1269" y="332"/>
                  </a:cubicBezTo>
                  <a:cubicBezTo>
                    <a:pt x="1276" y="365"/>
                    <a:pt x="1283" y="402"/>
                    <a:pt x="1282" y="436"/>
                  </a:cubicBezTo>
                  <a:cubicBezTo>
                    <a:pt x="1281" y="470"/>
                    <a:pt x="1271" y="508"/>
                    <a:pt x="1263" y="538"/>
                  </a:cubicBezTo>
                  <a:cubicBezTo>
                    <a:pt x="1255" y="568"/>
                    <a:pt x="1245" y="592"/>
                    <a:pt x="1235" y="616"/>
                  </a:cubicBezTo>
                  <a:cubicBezTo>
                    <a:pt x="1225" y="640"/>
                    <a:pt x="1216" y="661"/>
                    <a:pt x="1203" y="682"/>
                  </a:cubicBezTo>
                  <a:cubicBezTo>
                    <a:pt x="1190" y="703"/>
                    <a:pt x="1175" y="724"/>
                    <a:pt x="1159" y="744"/>
                  </a:cubicBezTo>
                  <a:cubicBezTo>
                    <a:pt x="1143" y="764"/>
                    <a:pt x="1125" y="782"/>
                    <a:pt x="1105" y="800"/>
                  </a:cubicBezTo>
                  <a:cubicBezTo>
                    <a:pt x="1085" y="818"/>
                    <a:pt x="1069" y="832"/>
                    <a:pt x="1042" y="852"/>
                  </a:cubicBezTo>
                  <a:cubicBezTo>
                    <a:pt x="1015" y="872"/>
                    <a:pt x="977" y="898"/>
                    <a:pt x="943" y="922"/>
                  </a:cubicBezTo>
                  <a:cubicBezTo>
                    <a:pt x="909" y="946"/>
                    <a:pt x="872" y="972"/>
                    <a:pt x="835" y="996"/>
                  </a:cubicBezTo>
                  <a:cubicBezTo>
                    <a:pt x="798" y="1020"/>
                    <a:pt x="760" y="1048"/>
                    <a:pt x="723" y="1068"/>
                  </a:cubicBezTo>
                  <a:cubicBezTo>
                    <a:pt x="686" y="1088"/>
                    <a:pt x="651" y="1120"/>
                    <a:pt x="611" y="111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B1C8E6-36D8-482C-A4F1-A194B74882A3}" type="datetime1">
              <a:rPr lang="zh-TW" altLang="en-US" smtClean="0"/>
              <a:pPr/>
              <a:t>2017/3/8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6574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E77BF5-5C5A-4257-89C8-DBD3CD8694C5}" type="datetime1">
              <a:rPr lang="zh-TW" altLang="en-US" smtClean="0"/>
              <a:pPr/>
              <a:t>2017/3/8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85200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 rot="19217432">
            <a:off x="-1332996" y="380443"/>
            <a:ext cx="4038198" cy="780890"/>
          </a:xfrm>
          <a:prstGeom prst="rect">
            <a:avLst/>
          </a:prstGeom>
          <a:solidFill>
            <a:schemeClr val="bg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 userDrawn="1"/>
        </p:nvSpPr>
        <p:spPr>
          <a:xfrm rot="19217432">
            <a:off x="-1255918" y="452451"/>
            <a:ext cx="4038198" cy="78089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剪去單一角落矩形 111"/>
          <p:cNvSpPr/>
          <p:nvPr userDrawn="1"/>
        </p:nvSpPr>
        <p:spPr>
          <a:xfrm flipH="1">
            <a:off x="323528" y="193452"/>
            <a:ext cx="8503949" cy="6173434"/>
          </a:xfrm>
          <a:custGeom>
            <a:avLst/>
            <a:gdLst>
              <a:gd name="connsiteX0" fmla="*/ 0 w 8352928"/>
              <a:gd name="connsiteY0" fmla="*/ 0 h 6336704"/>
              <a:gd name="connsiteX1" fmla="*/ 7296790 w 8352928"/>
              <a:gd name="connsiteY1" fmla="*/ 0 h 6336704"/>
              <a:gd name="connsiteX2" fmla="*/ 8352928 w 8352928"/>
              <a:gd name="connsiteY2" fmla="*/ 1056138 h 6336704"/>
              <a:gd name="connsiteX3" fmla="*/ 8352928 w 8352928"/>
              <a:gd name="connsiteY3" fmla="*/ 6336704 h 6336704"/>
              <a:gd name="connsiteX4" fmla="*/ 0 w 8352928"/>
              <a:gd name="connsiteY4" fmla="*/ 6336704 h 6336704"/>
              <a:gd name="connsiteX5" fmla="*/ 0 w 8352928"/>
              <a:gd name="connsiteY5" fmla="*/ 0 h 6336704"/>
              <a:gd name="connsiteX0" fmla="*/ 0 w 8352928"/>
              <a:gd name="connsiteY0" fmla="*/ 0 h 6336704"/>
              <a:gd name="connsiteX1" fmla="*/ 6898205 w 8352928"/>
              <a:gd name="connsiteY1" fmla="*/ 0 h 6336704"/>
              <a:gd name="connsiteX2" fmla="*/ 8352928 w 8352928"/>
              <a:gd name="connsiteY2" fmla="*/ 1056138 h 6336704"/>
              <a:gd name="connsiteX3" fmla="*/ 8352928 w 8352928"/>
              <a:gd name="connsiteY3" fmla="*/ 6336704 h 6336704"/>
              <a:gd name="connsiteX4" fmla="*/ 0 w 8352928"/>
              <a:gd name="connsiteY4" fmla="*/ 6336704 h 6336704"/>
              <a:gd name="connsiteX5" fmla="*/ 0 w 8352928"/>
              <a:gd name="connsiteY5" fmla="*/ 0 h 6336704"/>
              <a:gd name="connsiteX0" fmla="*/ 0 w 8352928"/>
              <a:gd name="connsiteY0" fmla="*/ 0 h 6336704"/>
              <a:gd name="connsiteX1" fmla="*/ 6898205 w 8352928"/>
              <a:gd name="connsiteY1" fmla="*/ 0 h 6336704"/>
              <a:gd name="connsiteX2" fmla="*/ 8352928 w 8352928"/>
              <a:gd name="connsiteY2" fmla="*/ 1173369 h 6336704"/>
              <a:gd name="connsiteX3" fmla="*/ 8352928 w 8352928"/>
              <a:gd name="connsiteY3" fmla="*/ 6336704 h 6336704"/>
              <a:gd name="connsiteX4" fmla="*/ 0 w 8352928"/>
              <a:gd name="connsiteY4" fmla="*/ 6336704 h 6336704"/>
              <a:gd name="connsiteX5" fmla="*/ 0 w 8352928"/>
              <a:gd name="connsiteY5" fmla="*/ 0 h 6336704"/>
              <a:gd name="connsiteX0" fmla="*/ 0 w 8352928"/>
              <a:gd name="connsiteY0" fmla="*/ 0 h 6336704"/>
              <a:gd name="connsiteX1" fmla="*/ 6921652 w 8352928"/>
              <a:gd name="connsiteY1" fmla="*/ 11723 h 6336704"/>
              <a:gd name="connsiteX2" fmla="*/ 8352928 w 8352928"/>
              <a:gd name="connsiteY2" fmla="*/ 1173369 h 6336704"/>
              <a:gd name="connsiteX3" fmla="*/ 8352928 w 8352928"/>
              <a:gd name="connsiteY3" fmla="*/ 6336704 h 6336704"/>
              <a:gd name="connsiteX4" fmla="*/ 0 w 8352928"/>
              <a:gd name="connsiteY4" fmla="*/ 6336704 h 6336704"/>
              <a:gd name="connsiteX5" fmla="*/ 0 w 8352928"/>
              <a:gd name="connsiteY5" fmla="*/ 0 h 6336704"/>
              <a:gd name="connsiteX0" fmla="*/ 0 w 8352928"/>
              <a:gd name="connsiteY0" fmla="*/ 0 h 6336704"/>
              <a:gd name="connsiteX1" fmla="*/ 6921652 w 8352928"/>
              <a:gd name="connsiteY1" fmla="*/ 11723 h 6336704"/>
              <a:gd name="connsiteX2" fmla="*/ 8319719 w 8352928"/>
              <a:gd name="connsiteY2" fmla="*/ 1191344 h 6336704"/>
              <a:gd name="connsiteX3" fmla="*/ 8352928 w 8352928"/>
              <a:gd name="connsiteY3" fmla="*/ 1173369 h 6336704"/>
              <a:gd name="connsiteX4" fmla="*/ 8352928 w 8352928"/>
              <a:gd name="connsiteY4" fmla="*/ 6336704 h 6336704"/>
              <a:gd name="connsiteX5" fmla="*/ 0 w 8352928"/>
              <a:gd name="connsiteY5" fmla="*/ 6336704 h 6336704"/>
              <a:gd name="connsiteX6" fmla="*/ 0 w 8352928"/>
              <a:gd name="connsiteY6" fmla="*/ 0 h 6336704"/>
              <a:gd name="connsiteX0" fmla="*/ 0 w 8352928"/>
              <a:gd name="connsiteY0" fmla="*/ 0 h 6336704"/>
              <a:gd name="connsiteX1" fmla="*/ 6921652 w 8352928"/>
              <a:gd name="connsiteY1" fmla="*/ 11723 h 6336704"/>
              <a:gd name="connsiteX2" fmla="*/ 8319719 w 8352928"/>
              <a:gd name="connsiteY2" fmla="*/ 1191344 h 6336704"/>
              <a:gd name="connsiteX3" fmla="*/ 8352928 w 8352928"/>
              <a:gd name="connsiteY3" fmla="*/ 1712630 h 6336704"/>
              <a:gd name="connsiteX4" fmla="*/ 8352928 w 8352928"/>
              <a:gd name="connsiteY4" fmla="*/ 6336704 h 6336704"/>
              <a:gd name="connsiteX5" fmla="*/ 0 w 8352928"/>
              <a:gd name="connsiteY5" fmla="*/ 6336704 h 6336704"/>
              <a:gd name="connsiteX6" fmla="*/ 0 w 8352928"/>
              <a:gd name="connsiteY6" fmla="*/ 0 h 6336704"/>
              <a:gd name="connsiteX0" fmla="*/ 0 w 8352928"/>
              <a:gd name="connsiteY0" fmla="*/ 0 h 6336704"/>
              <a:gd name="connsiteX1" fmla="*/ 6528300 w 8352928"/>
              <a:gd name="connsiteY1" fmla="*/ 11723 h 6336704"/>
              <a:gd name="connsiteX2" fmla="*/ 8319719 w 8352928"/>
              <a:gd name="connsiteY2" fmla="*/ 1191344 h 6336704"/>
              <a:gd name="connsiteX3" fmla="*/ 8352928 w 8352928"/>
              <a:gd name="connsiteY3" fmla="*/ 1712630 h 6336704"/>
              <a:gd name="connsiteX4" fmla="*/ 8352928 w 8352928"/>
              <a:gd name="connsiteY4" fmla="*/ 6336704 h 6336704"/>
              <a:gd name="connsiteX5" fmla="*/ 0 w 8352928"/>
              <a:gd name="connsiteY5" fmla="*/ 6336704 h 6336704"/>
              <a:gd name="connsiteX6" fmla="*/ 0 w 8352928"/>
              <a:gd name="connsiteY6" fmla="*/ 0 h 6336704"/>
              <a:gd name="connsiteX0" fmla="*/ 0 w 8364675"/>
              <a:gd name="connsiteY0" fmla="*/ 0 h 6336704"/>
              <a:gd name="connsiteX1" fmla="*/ 6528300 w 8364675"/>
              <a:gd name="connsiteY1" fmla="*/ 11723 h 6336704"/>
              <a:gd name="connsiteX2" fmla="*/ 8364675 w 8364675"/>
              <a:gd name="connsiteY2" fmla="*/ 1472698 h 6336704"/>
              <a:gd name="connsiteX3" fmla="*/ 8352928 w 8364675"/>
              <a:gd name="connsiteY3" fmla="*/ 1712630 h 6336704"/>
              <a:gd name="connsiteX4" fmla="*/ 8352928 w 8364675"/>
              <a:gd name="connsiteY4" fmla="*/ 6336704 h 6336704"/>
              <a:gd name="connsiteX5" fmla="*/ 0 w 8364675"/>
              <a:gd name="connsiteY5" fmla="*/ 6336704 h 6336704"/>
              <a:gd name="connsiteX6" fmla="*/ 0 w 8364675"/>
              <a:gd name="connsiteY6" fmla="*/ 0 h 6336704"/>
              <a:gd name="connsiteX0" fmla="*/ 0 w 8352928"/>
              <a:gd name="connsiteY0" fmla="*/ 0 h 6336704"/>
              <a:gd name="connsiteX1" fmla="*/ 6528300 w 8352928"/>
              <a:gd name="connsiteY1" fmla="*/ 11723 h 6336704"/>
              <a:gd name="connsiteX2" fmla="*/ 8342197 w 8352928"/>
              <a:gd name="connsiteY2" fmla="*/ 1578205 h 6336704"/>
              <a:gd name="connsiteX3" fmla="*/ 8352928 w 8352928"/>
              <a:gd name="connsiteY3" fmla="*/ 1712630 h 6336704"/>
              <a:gd name="connsiteX4" fmla="*/ 8352928 w 8352928"/>
              <a:gd name="connsiteY4" fmla="*/ 6336704 h 6336704"/>
              <a:gd name="connsiteX5" fmla="*/ 0 w 8352928"/>
              <a:gd name="connsiteY5" fmla="*/ 6336704 h 6336704"/>
              <a:gd name="connsiteX6" fmla="*/ 0 w 8352928"/>
              <a:gd name="connsiteY6" fmla="*/ 0 h 633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2928" h="6336704">
                <a:moveTo>
                  <a:pt x="0" y="0"/>
                </a:moveTo>
                <a:lnTo>
                  <a:pt x="6528300" y="11723"/>
                </a:lnTo>
                <a:cubicBezTo>
                  <a:pt x="6990415" y="393207"/>
                  <a:pt x="7880082" y="1196721"/>
                  <a:pt x="8342197" y="1578205"/>
                </a:cubicBezTo>
                <a:lnTo>
                  <a:pt x="8352928" y="1712630"/>
                </a:lnTo>
                <a:lnTo>
                  <a:pt x="8352928" y="6336704"/>
                </a:lnTo>
                <a:lnTo>
                  <a:pt x="0" y="633670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>
              <a:rot lat="0" lon="0" rev="6000000"/>
            </a:lightRig>
          </a:scene3d>
          <a:sp3d extrusionH="127000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타원 52"/>
          <p:cNvSpPr/>
          <p:nvPr userDrawn="1"/>
        </p:nvSpPr>
        <p:spPr>
          <a:xfrm>
            <a:off x="-180528" y="-243408"/>
            <a:ext cx="1440160" cy="136815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outerShdw blurRad="203200" dist="63500" dir="54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plastic">
            <a:bevelT w="508000" h="209550"/>
          </a:sp3d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>
              <a:solidFill>
                <a:srgbClr val="FFFFFF"/>
              </a:solidFill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12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21D39-9E46-4667-AC9C-FBC7A9295A7D}" type="datetime1">
              <a:rPr lang="zh-TW" altLang="en-US" smtClean="0"/>
              <a:pPr/>
              <a:t>2017/3/8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7009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3A86E-304C-4944-8E09-96504EDACD86}" type="datetime1">
              <a:rPr lang="zh-TW" altLang="en-US" smtClean="0"/>
              <a:pPr/>
              <a:t>2017/3/8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7501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910498-9E37-4EB2-819B-41C750128D3A}" type="datetime1">
              <a:rPr lang="zh-TW" altLang="en-US" smtClean="0"/>
              <a:pPr/>
              <a:t>2017/3/8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7819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6D65D3-DA01-4F94-90BF-097AF1FFEA44}" type="datetime1">
              <a:rPr lang="zh-TW" altLang="en-US" smtClean="0"/>
              <a:pPr/>
              <a:t>2017/3/8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7327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B96D6F-05D7-4EC5-A176-0F8BF09BA3B4}" type="datetime1">
              <a:rPr lang="zh-TW" altLang="en-US" smtClean="0"/>
              <a:pPr/>
              <a:t>2017/3/8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1946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62D74-E68F-4EA8-B860-9ACB78577411}" type="datetime1">
              <a:rPr lang="zh-TW" altLang="en-US" smtClean="0"/>
              <a:pPr/>
              <a:t>2017/3/8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669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7EC777-9CE5-4A80-93E0-87C6417BC4CD}" type="datetime1">
              <a:rPr lang="zh-TW" altLang="en-US" smtClean="0"/>
              <a:pPr/>
              <a:t>2017/3/8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3706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0B0052-73B6-46E6-A5FB-117C7833FFB4}" type="datetime1">
              <a:rPr lang="zh-TW" altLang="en-US" smtClean="0"/>
              <a:pPr/>
              <a:t>2017/3/8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0093-EAFC-49CB-A2C1-4A2DE1CAC0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5397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/>
          <p:cNvSpPr>
            <a:spLocks noChangeArrowheads="1"/>
          </p:cNvSpPr>
          <p:nvPr/>
        </p:nvSpPr>
        <p:spPr bwMode="auto">
          <a:xfrm flipH="1" flipV="1">
            <a:off x="4643438" y="0"/>
            <a:ext cx="4500562" cy="2565400"/>
          </a:xfrm>
          <a:prstGeom prst="rtTriangle">
            <a:avLst/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0" y="4292600"/>
            <a:ext cx="4500563" cy="2565400"/>
          </a:xfrm>
          <a:prstGeom prst="rtTriangle">
            <a:avLst/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609600"/>
            <a:ext cx="6407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800000"/>
                </a:solidFill>
              </a:defRPr>
            </a:lvl1pPr>
          </a:lstStyle>
          <a:p>
            <a:fld id="{BC53E021-D87B-4A78-9166-94AC0D96B0EA}" type="datetime1">
              <a:rPr lang="zh-TW" altLang="en-US" smtClean="0"/>
              <a:pPr/>
              <a:t>2017/3/8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800000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800000"/>
                </a:solidFill>
              </a:defRPr>
            </a:lvl1pPr>
          </a:lstStyle>
          <a:p>
            <a:fld id="{91280093-EAFC-49CB-A2C1-4A2DE1CAC01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179388" y="188913"/>
            <a:ext cx="1776412" cy="1776412"/>
            <a:chOff x="204" y="1344"/>
            <a:chExt cx="1119" cy="1119"/>
          </a:xfrm>
        </p:grpSpPr>
        <p:sp>
          <p:nvSpPr>
            <p:cNvPr id="1034" name="AutoShape 10"/>
            <p:cNvSpPr>
              <a:spLocks noChangeAspect="1" noChangeArrowheads="1"/>
            </p:cNvSpPr>
            <p:nvPr userDrawn="1"/>
          </p:nvSpPr>
          <p:spPr bwMode="auto">
            <a:xfrm rot="18878719" flipH="1">
              <a:off x="377" y="1624"/>
              <a:ext cx="1119" cy="560"/>
            </a:xfrm>
            <a:custGeom>
              <a:avLst/>
              <a:gdLst>
                <a:gd name="G0" fmla="+- 9710 0 0"/>
                <a:gd name="G1" fmla="+- 5901333 0 0"/>
                <a:gd name="G2" fmla="+- 0 0 5901333"/>
                <a:gd name="T0" fmla="*/ 0 256 1"/>
                <a:gd name="T1" fmla="*/ 180 256 1"/>
                <a:gd name="G3" fmla="+- 5901333 T0 T1"/>
                <a:gd name="T2" fmla="*/ 0 256 1"/>
                <a:gd name="T3" fmla="*/ 90 256 1"/>
                <a:gd name="G4" fmla="+- 5901333 T2 T3"/>
                <a:gd name="G5" fmla="*/ G4 2 1"/>
                <a:gd name="T4" fmla="*/ 90 256 1"/>
                <a:gd name="T5" fmla="*/ 0 256 1"/>
                <a:gd name="G6" fmla="+- 5901333 T4 T5"/>
                <a:gd name="G7" fmla="*/ G6 2 1"/>
                <a:gd name="G8" fmla="abs 590133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710"/>
                <a:gd name="G18" fmla="*/ 9710 1 2"/>
                <a:gd name="G19" fmla="+- G18 5400 0"/>
                <a:gd name="G20" fmla="cos G19 5901333"/>
                <a:gd name="G21" fmla="sin G19 5901333"/>
                <a:gd name="G22" fmla="+- G20 10800 0"/>
                <a:gd name="G23" fmla="+- G21 10800 0"/>
                <a:gd name="G24" fmla="+- 10800 0 G20"/>
                <a:gd name="G25" fmla="+- 9710 10800 0"/>
                <a:gd name="G26" fmla="?: G9 G17 G25"/>
                <a:gd name="G27" fmla="?: G9 0 21600"/>
                <a:gd name="G28" fmla="cos 10800 5901333"/>
                <a:gd name="G29" fmla="sin 10800 5901333"/>
                <a:gd name="G30" fmla="sin 9710 5901333"/>
                <a:gd name="G31" fmla="+- G28 10800 0"/>
                <a:gd name="G32" fmla="+- G29 10800 0"/>
                <a:gd name="G33" fmla="+- G30 10800 0"/>
                <a:gd name="G34" fmla="?: G4 0 G31"/>
                <a:gd name="G35" fmla="?: 5901333 G34 0"/>
                <a:gd name="G36" fmla="?: G6 G35 G31"/>
                <a:gd name="G37" fmla="+- 21600 0 G36"/>
                <a:gd name="G38" fmla="?: G4 0 G33"/>
                <a:gd name="G39" fmla="?: 590133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0791 w 21600"/>
                <a:gd name="T15" fmla="*/ 21054 h 21600"/>
                <a:gd name="T16" fmla="*/ 10800 w 21600"/>
                <a:gd name="T17" fmla="*/ 1090 h 21600"/>
                <a:gd name="T18" fmla="*/ 10809 w 21600"/>
                <a:gd name="T19" fmla="*/ 2105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92" y="20509"/>
                  </a:moveTo>
                  <a:cubicBezTo>
                    <a:pt x="5432" y="20505"/>
                    <a:pt x="1090" y="16159"/>
                    <a:pt x="1090" y="10800"/>
                  </a:cubicBezTo>
                  <a:cubicBezTo>
                    <a:pt x="1090" y="5437"/>
                    <a:pt x="5437" y="1090"/>
                    <a:pt x="10800" y="1090"/>
                  </a:cubicBezTo>
                  <a:cubicBezTo>
                    <a:pt x="16162" y="1090"/>
                    <a:pt x="20510" y="5437"/>
                    <a:pt x="20510" y="10800"/>
                  </a:cubicBezTo>
                  <a:cubicBezTo>
                    <a:pt x="20510" y="16159"/>
                    <a:pt x="16167" y="20505"/>
                    <a:pt x="10807" y="20509"/>
                  </a:cubicBezTo>
                  <a:lnTo>
                    <a:pt x="10808" y="21599"/>
                  </a:lnTo>
                  <a:cubicBezTo>
                    <a:pt x="16770" y="21595"/>
                    <a:pt x="21600" y="16761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61"/>
                    <a:pt x="4829" y="21595"/>
                    <a:pt x="10791" y="2159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5" name="AutoShape 11"/>
            <p:cNvSpPr>
              <a:spLocks noChangeAspect="1" noChangeArrowheads="1"/>
            </p:cNvSpPr>
            <p:nvPr userDrawn="1"/>
          </p:nvSpPr>
          <p:spPr bwMode="auto">
            <a:xfrm flipH="1">
              <a:off x="204" y="1717"/>
              <a:ext cx="1119" cy="560"/>
            </a:xfrm>
            <a:custGeom>
              <a:avLst/>
              <a:gdLst>
                <a:gd name="G0" fmla="+- 9821 0 0"/>
                <a:gd name="G1" fmla="+- 5905886 0 0"/>
                <a:gd name="G2" fmla="+- 0 0 5905886"/>
                <a:gd name="T0" fmla="*/ 0 256 1"/>
                <a:gd name="T1" fmla="*/ 180 256 1"/>
                <a:gd name="G3" fmla="+- 5905886 T0 T1"/>
                <a:gd name="T2" fmla="*/ 0 256 1"/>
                <a:gd name="T3" fmla="*/ 90 256 1"/>
                <a:gd name="G4" fmla="+- 5905886 T2 T3"/>
                <a:gd name="G5" fmla="*/ G4 2 1"/>
                <a:gd name="T4" fmla="*/ 90 256 1"/>
                <a:gd name="T5" fmla="*/ 0 256 1"/>
                <a:gd name="G6" fmla="+- 5905886 T4 T5"/>
                <a:gd name="G7" fmla="*/ G6 2 1"/>
                <a:gd name="G8" fmla="abs 5905886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821"/>
                <a:gd name="G18" fmla="*/ 9821 1 2"/>
                <a:gd name="G19" fmla="+- G18 5400 0"/>
                <a:gd name="G20" fmla="cos G19 5905886"/>
                <a:gd name="G21" fmla="sin G19 5905886"/>
                <a:gd name="G22" fmla="+- G20 10800 0"/>
                <a:gd name="G23" fmla="+- G21 10800 0"/>
                <a:gd name="G24" fmla="+- 10800 0 G20"/>
                <a:gd name="G25" fmla="+- 9821 10800 0"/>
                <a:gd name="G26" fmla="?: G9 G17 G25"/>
                <a:gd name="G27" fmla="?: G9 0 21600"/>
                <a:gd name="G28" fmla="cos 10800 5905886"/>
                <a:gd name="G29" fmla="sin 10800 5905886"/>
                <a:gd name="G30" fmla="sin 9821 5905886"/>
                <a:gd name="G31" fmla="+- G28 10800 0"/>
                <a:gd name="G32" fmla="+- G29 10800 0"/>
                <a:gd name="G33" fmla="+- G30 10800 0"/>
                <a:gd name="G34" fmla="?: G4 0 G31"/>
                <a:gd name="G35" fmla="?: 5905886 G34 0"/>
                <a:gd name="G36" fmla="?: G6 G35 G31"/>
                <a:gd name="G37" fmla="+- 21600 0 G36"/>
                <a:gd name="G38" fmla="?: G4 0 G33"/>
                <a:gd name="G39" fmla="?: 5905886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0779 w 21600"/>
                <a:gd name="T15" fmla="*/ 21110 h 21600"/>
                <a:gd name="T16" fmla="*/ 10800 w 21600"/>
                <a:gd name="T17" fmla="*/ 979 h 21600"/>
                <a:gd name="T18" fmla="*/ 10821 w 21600"/>
                <a:gd name="T19" fmla="*/ 2111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80" y="20620"/>
                  </a:moveTo>
                  <a:cubicBezTo>
                    <a:pt x="5363" y="20609"/>
                    <a:pt x="979" y="16216"/>
                    <a:pt x="979" y="10800"/>
                  </a:cubicBezTo>
                  <a:cubicBezTo>
                    <a:pt x="979" y="5376"/>
                    <a:pt x="5376" y="979"/>
                    <a:pt x="10800" y="979"/>
                  </a:cubicBezTo>
                  <a:cubicBezTo>
                    <a:pt x="16223" y="979"/>
                    <a:pt x="20621" y="5376"/>
                    <a:pt x="20621" y="10800"/>
                  </a:cubicBezTo>
                  <a:cubicBezTo>
                    <a:pt x="20621" y="16216"/>
                    <a:pt x="16236" y="20609"/>
                    <a:pt x="10819" y="20620"/>
                  </a:cubicBezTo>
                  <a:lnTo>
                    <a:pt x="10821" y="21599"/>
                  </a:lnTo>
                  <a:cubicBezTo>
                    <a:pt x="16778" y="21587"/>
                    <a:pt x="21600" y="16756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56"/>
                    <a:pt x="4821" y="21587"/>
                    <a:pt x="10778" y="2159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FFFFFF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6" name="Freeform 12"/>
            <p:cNvSpPr>
              <a:spLocks noChangeAspect="1"/>
            </p:cNvSpPr>
            <p:nvPr userDrawn="1"/>
          </p:nvSpPr>
          <p:spPr bwMode="auto">
            <a:xfrm rot="-2205221">
              <a:off x="567" y="1661"/>
              <a:ext cx="612" cy="544"/>
            </a:xfrm>
            <a:custGeom>
              <a:avLst/>
              <a:gdLst>
                <a:gd name="T0" fmla="*/ 611 w 1283"/>
                <a:gd name="T1" fmla="*/ 1118 h 1120"/>
                <a:gd name="T2" fmla="*/ 485 w 1283"/>
                <a:gd name="T3" fmla="*/ 1056 h 1120"/>
                <a:gd name="T4" fmla="*/ 355 w 1283"/>
                <a:gd name="T5" fmla="*/ 949 h 1120"/>
                <a:gd name="T6" fmla="*/ 238 w 1283"/>
                <a:gd name="T7" fmla="*/ 841 h 1120"/>
                <a:gd name="T8" fmla="*/ 148 w 1283"/>
                <a:gd name="T9" fmla="*/ 742 h 1120"/>
                <a:gd name="T10" fmla="*/ 58 w 1283"/>
                <a:gd name="T11" fmla="*/ 607 h 1120"/>
                <a:gd name="T12" fmla="*/ 15 w 1283"/>
                <a:gd name="T13" fmla="*/ 463 h 1120"/>
                <a:gd name="T14" fmla="*/ 7 w 1283"/>
                <a:gd name="T15" fmla="*/ 322 h 1120"/>
                <a:gd name="T16" fmla="*/ 55 w 1283"/>
                <a:gd name="T17" fmla="*/ 190 h 1120"/>
                <a:gd name="T18" fmla="*/ 143 w 1283"/>
                <a:gd name="T19" fmla="*/ 90 h 1120"/>
                <a:gd name="T20" fmla="*/ 283 w 1283"/>
                <a:gd name="T21" fmla="*/ 13 h 1120"/>
                <a:gd name="T22" fmla="*/ 436 w 1283"/>
                <a:gd name="T23" fmla="*/ 13 h 1120"/>
                <a:gd name="T24" fmla="*/ 551 w 1283"/>
                <a:gd name="T25" fmla="*/ 56 h 1120"/>
                <a:gd name="T26" fmla="*/ 605 w 1283"/>
                <a:gd name="T27" fmla="*/ 102 h 1120"/>
                <a:gd name="T28" fmla="*/ 643 w 1283"/>
                <a:gd name="T29" fmla="*/ 130 h 1120"/>
                <a:gd name="T30" fmla="*/ 675 w 1283"/>
                <a:gd name="T31" fmla="*/ 106 h 1120"/>
                <a:gd name="T32" fmla="*/ 741 w 1283"/>
                <a:gd name="T33" fmla="*/ 55 h 1120"/>
                <a:gd name="T34" fmla="*/ 835 w 1283"/>
                <a:gd name="T35" fmla="*/ 18 h 1120"/>
                <a:gd name="T36" fmla="*/ 955 w 1283"/>
                <a:gd name="T37" fmla="*/ 6 h 1120"/>
                <a:gd name="T38" fmla="*/ 1051 w 1283"/>
                <a:gd name="T39" fmla="*/ 34 h 1120"/>
                <a:gd name="T40" fmla="*/ 1138 w 1283"/>
                <a:gd name="T41" fmla="*/ 94 h 1120"/>
                <a:gd name="T42" fmla="*/ 1199 w 1283"/>
                <a:gd name="T43" fmla="*/ 166 h 1120"/>
                <a:gd name="T44" fmla="*/ 1240 w 1283"/>
                <a:gd name="T45" fmla="*/ 237 h 1120"/>
                <a:gd name="T46" fmla="*/ 1269 w 1283"/>
                <a:gd name="T47" fmla="*/ 332 h 1120"/>
                <a:gd name="T48" fmla="*/ 1282 w 1283"/>
                <a:gd name="T49" fmla="*/ 436 h 1120"/>
                <a:gd name="T50" fmla="*/ 1263 w 1283"/>
                <a:gd name="T51" fmla="*/ 538 h 1120"/>
                <a:gd name="T52" fmla="*/ 1235 w 1283"/>
                <a:gd name="T53" fmla="*/ 616 h 1120"/>
                <a:gd name="T54" fmla="*/ 1203 w 1283"/>
                <a:gd name="T55" fmla="*/ 682 h 1120"/>
                <a:gd name="T56" fmla="*/ 1159 w 1283"/>
                <a:gd name="T57" fmla="*/ 744 h 1120"/>
                <a:gd name="T58" fmla="*/ 1105 w 1283"/>
                <a:gd name="T59" fmla="*/ 800 h 1120"/>
                <a:gd name="T60" fmla="*/ 1042 w 1283"/>
                <a:gd name="T61" fmla="*/ 852 h 1120"/>
                <a:gd name="T62" fmla="*/ 943 w 1283"/>
                <a:gd name="T63" fmla="*/ 922 h 1120"/>
                <a:gd name="T64" fmla="*/ 835 w 1283"/>
                <a:gd name="T65" fmla="*/ 996 h 1120"/>
                <a:gd name="T66" fmla="*/ 723 w 1283"/>
                <a:gd name="T67" fmla="*/ 1068 h 1120"/>
                <a:gd name="T68" fmla="*/ 611 w 1283"/>
                <a:gd name="T69" fmla="*/ 1118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3" h="1120">
                  <a:moveTo>
                    <a:pt x="611" y="1118"/>
                  </a:moveTo>
                  <a:cubicBezTo>
                    <a:pt x="571" y="1116"/>
                    <a:pt x="528" y="1084"/>
                    <a:pt x="485" y="1056"/>
                  </a:cubicBezTo>
                  <a:cubicBezTo>
                    <a:pt x="442" y="1028"/>
                    <a:pt x="396" y="985"/>
                    <a:pt x="355" y="949"/>
                  </a:cubicBezTo>
                  <a:cubicBezTo>
                    <a:pt x="314" y="913"/>
                    <a:pt x="272" y="875"/>
                    <a:pt x="238" y="841"/>
                  </a:cubicBezTo>
                  <a:cubicBezTo>
                    <a:pt x="204" y="807"/>
                    <a:pt x="178" y="781"/>
                    <a:pt x="148" y="742"/>
                  </a:cubicBezTo>
                  <a:cubicBezTo>
                    <a:pt x="118" y="703"/>
                    <a:pt x="80" y="653"/>
                    <a:pt x="58" y="607"/>
                  </a:cubicBezTo>
                  <a:cubicBezTo>
                    <a:pt x="36" y="561"/>
                    <a:pt x="23" y="510"/>
                    <a:pt x="15" y="463"/>
                  </a:cubicBezTo>
                  <a:cubicBezTo>
                    <a:pt x="7" y="416"/>
                    <a:pt x="0" y="367"/>
                    <a:pt x="7" y="322"/>
                  </a:cubicBezTo>
                  <a:cubicBezTo>
                    <a:pt x="14" y="277"/>
                    <a:pt x="32" y="229"/>
                    <a:pt x="55" y="190"/>
                  </a:cubicBezTo>
                  <a:cubicBezTo>
                    <a:pt x="78" y="151"/>
                    <a:pt x="105" y="120"/>
                    <a:pt x="143" y="90"/>
                  </a:cubicBezTo>
                  <a:cubicBezTo>
                    <a:pt x="181" y="60"/>
                    <a:pt x="234" y="26"/>
                    <a:pt x="283" y="13"/>
                  </a:cubicBezTo>
                  <a:cubicBezTo>
                    <a:pt x="332" y="0"/>
                    <a:pt x="391" y="6"/>
                    <a:pt x="436" y="13"/>
                  </a:cubicBezTo>
                  <a:cubicBezTo>
                    <a:pt x="481" y="20"/>
                    <a:pt x="523" y="41"/>
                    <a:pt x="551" y="56"/>
                  </a:cubicBezTo>
                  <a:cubicBezTo>
                    <a:pt x="579" y="71"/>
                    <a:pt x="590" y="90"/>
                    <a:pt x="605" y="102"/>
                  </a:cubicBezTo>
                  <a:cubicBezTo>
                    <a:pt x="620" y="114"/>
                    <a:pt x="631" y="129"/>
                    <a:pt x="643" y="130"/>
                  </a:cubicBezTo>
                  <a:cubicBezTo>
                    <a:pt x="655" y="131"/>
                    <a:pt x="659" y="118"/>
                    <a:pt x="675" y="106"/>
                  </a:cubicBezTo>
                  <a:cubicBezTo>
                    <a:pt x="691" y="94"/>
                    <a:pt x="714" y="70"/>
                    <a:pt x="741" y="55"/>
                  </a:cubicBezTo>
                  <a:cubicBezTo>
                    <a:pt x="768" y="40"/>
                    <a:pt x="799" y="26"/>
                    <a:pt x="835" y="18"/>
                  </a:cubicBezTo>
                  <a:cubicBezTo>
                    <a:pt x="871" y="10"/>
                    <a:pt x="919" y="3"/>
                    <a:pt x="955" y="6"/>
                  </a:cubicBezTo>
                  <a:cubicBezTo>
                    <a:pt x="991" y="9"/>
                    <a:pt x="1021" y="19"/>
                    <a:pt x="1051" y="34"/>
                  </a:cubicBezTo>
                  <a:cubicBezTo>
                    <a:pt x="1081" y="49"/>
                    <a:pt x="1113" y="72"/>
                    <a:pt x="1138" y="94"/>
                  </a:cubicBezTo>
                  <a:cubicBezTo>
                    <a:pt x="1163" y="116"/>
                    <a:pt x="1182" y="142"/>
                    <a:pt x="1199" y="166"/>
                  </a:cubicBezTo>
                  <a:cubicBezTo>
                    <a:pt x="1216" y="190"/>
                    <a:pt x="1228" y="209"/>
                    <a:pt x="1240" y="237"/>
                  </a:cubicBezTo>
                  <a:cubicBezTo>
                    <a:pt x="1252" y="265"/>
                    <a:pt x="1262" y="299"/>
                    <a:pt x="1269" y="332"/>
                  </a:cubicBezTo>
                  <a:cubicBezTo>
                    <a:pt x="1276" y="365"/>
                    <a:pt x="1283" y="402"/>
                    <a:pt x="1282" y="436"/>
                  </a:cubicBezTo>
                  <a:cubicBezTo>
                    <a:pt x="1281" y="470"/>
                    <a:pt x="1271" y="508"/>
                    <a:pt x="1263" y="538"/>
                  </a:cubicBezTo>
                  <a:cubicBezTo>
                    <a:pt x="1255" y="568"/>
                    <a:pt x="1245" y="592"/>
                    <a:pt x="1235" y="616"/>
                  </a:cubicBezTo>
                  <a:cubicBezTo>
                    <a:pt x="1225" y="640"/>
                    <a:pt x="1216" y="661"/>
                    <a:pt x="1203" y="682"/>
                  </a:cubicBezTo>
                  <a:cubicBezTo>
                    <a:pt x="1190" y="703"/>
                    <a:pt x="1175" y="724"/>
                    <a:pt x="1159" y="744"/>
                  </a:cubicBezTo>
                  <a:cubicBezTo>
                    <a:pt x="1143" y="764"/>
                    <a:pt x="1125" y="782"/>
                    <a:pt x="1105" y="800"/>
                  </a:cubicBezTo>
                  <a:cubicBezTo>
                    <a:pt x="1085" y="818"/>
                    <a:pt x="1069" y="832"/>
                    <a:pt x="1042" y="852"/>
                  </a:cubicBezTo>
                  <a:cubicBezTo>
                    <a:pt x="1015" y="872"/>
                    <a:pt x="977" y="898"/>
                    <a:pt x="943" y="922"/>
                  </a:cubicBezTo>
                  <a:cubicBezTo>
                    <a:pt x="909" y="946"/>
                    <a:pt x="872" y="972"/>
                    <a:pt x="835" y="996"/>
                  </a:cubicBezTo>
                  <a:cubicBezTo>
                    <a:pt x="798" y="1020"/>
                    <a:pt x="760" y="1048"/>
                    <a:pt x="723" y="1068"/>
                  </a:cubicBezTo>
                  <a:cubicBezTo>
                    <a:pt x="686" y="1088"/>
                    <a:pt x="651" y="1120"/>
                    <a:pt x="611" y="111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000">
          <a:solidFill>
            <a:srgbClr val="800000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Char char="•"/>
        <a:defRPr kumimoji="1" sz="3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Font typeface="Times New Roman" pitchFamily="18" charset="0"/>
        <a:buChar char="–"/>
        <a:defRPr kumimoji="1" sz="2800">
          <a:solidFill>
            <a:srgbClr val="8000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Char char="•"/>
        <a:defRPr kumimoji="1" sz="2400">
          <a:solidFill>
            <a:srgbClr val="8000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Font typeface="Times New Roman" pitchFamily="18" charset="0"/>
        <a:buChar char="–"/>
        <a:defRPr kumimoji="1" sz="2000">
          <a:solidFill>
            <a:srgbClr val="80000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Font typeface="Times New Roman" pitchFamily="18" charset="0"/>
        <a:buChar char="»"/>
        <a:defRPr kumimoji="1" sz="2000">
          <a:solidFill>
            <a:srgbClr val="800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Font typeface="Times New Roman" pitchFamily="18" charset="0"/>
        <a:buChar char="»"/>
        <a:defRPr kumimoji="1" sz="2000">
          <a:solidFill>
            <a:srgbClr val="8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Font typeface="Times New Roman" pitchFamily="18" charset="0"/>
        <a:buChar char="»"/>
        <a:defRPr kumimoji="1" sz="2000">
          <a:solidFill>
            <a:srgbClr val="8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Font typeface="Times New Roman" pitchFamily="18" charset="0"/>
        <a:buChar char="»"/>
        <a:defRPr kumimoji="1" sz="2000">
          <a:solidFill>
            <a:srgbClr val="8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5050"/>
        </a:buClr>
        <a:buFont typeface="Times New Roman" pitchFamily="18" charset="0"/>
        <a:buChar char="»"/>
        <a:defRPr kumimoji="1" sz="2000">
          <a:solidFill>
            <a:srgbClr val="8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health.tainan.gov.tw/tnhealth/Health_resources_Index/detail.aspx?Id=258&amp;Health_resources_Index=11&amp;Health_resources_Class=83&amp;p=1" TargetMode="External"/><Relationship Id="rId13" Type="http://schemas.openxmlformats.org/officeDocument/2006/relationships/image" Target="../media/image11.png"/><Relationship Id="rId3" Type="http://schemas.openxmlformats.org/officeDocument/2006/relationships/hyperlink" Target="http://health.tainan.gov.tw/tnhealth/Health_resources_Index/detail.aspx?Id=1147&amp;Health_resources_Index=11&amp;Health_resources_Class=83&amp;p=1" TargetMode="External"/><Relationship Id="rId7" Type="http://schemas.openxmlformats.org/officeDocument/2006/relationships/hyperlink" Target="http://health.tainan.gov.tw/tnhealth/Health_resources_Index/detail.aspx?Id=784&amp;Health_resources_Index=11&amp;Health_resources_Class=83&amp;p=1" TargetMode="External"/><Relationship Id="rId12" Type="http://schemas.openxmlformats.org/officeDocument/2006/relationships/hyperlink" Target="http://health.tainan.gov.tw/tnhealth/Health_resources_Index/detail.aspx?Id=786&amp;Health_resources_Index=11&amp;Health_resources_Class=83&amp;p=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health.tainan.gov.tw/tnhealth/Health_resources_Index/detail.aspx?Id=255&amp;Health_resources_Index=11&amp;Health_resources_Class=83&amp;p=1" TargetMode="External"/><Relationship Id="rId11" Type="http://schemas.openxmlformats.org/officeDocument/2006/relationships/hyperlink" Target="http://health.tainan.gov.tw/tnhealth/Health_resources_Index/detail.aspx?Id=12137&amp;Health_resources_Index=11&amp;Health_resources_Class=83&amp;p=1" TargetMode="External"/><Relationship Id="rId5" Type="http://schemas.openxmlformats.org/officeDocument/2006/relationships/hyperlink" Target="http://health.tainan.gov.tw/tnhealth/Health_resources_Index/detail.aspx?Id=254&amp;Health_resources_Index=11&amp;Health_resources_Class=83&amp;p=1" TargetMode="External"/><Relationship Id="rId10" Type="http://schemas.openxmlformats.org/officeDocument/2006/relationships/hyperlink" Target="http://health.tainan.gov.tw/tnhealth/Health_resources_Index/detail.aspx?Id=259&amp;Health_resources_Index=11&amp;Health_resources_Class=83&amp;p=1" TargetMode="External"/><Relationship Id="rId4" Type="http://schemas.openxmlformats.org/officeDocument/2006/relationships/hyperlink" Target="http://health.tainan.gov.tw/tnhealth/Health_resources_Index/detail.aspx?Id=253&amp;Health_resources_Index=11&amp;Health_resources_Class=83&amp;p=1" TargetMode="External"/><Relationship Id="rId9" Type="http://schemas.openxmlformats.org/officeDocument/2006/relationships/hyperlink" Target="http://health.tainan.gov.tw/tnhealth/Health_resources_Index/detail.aspx?Id=257&amp;Health_resources_Index=11&amp;Health_resources_Class=83&amp;p=1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hyperlink" Target="http://www.ted.com/talks/guy_winch_the_case_for_emotional_hygiene/transcript?language=zh-tw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ww.hopenglish.com/the-power-of-empathy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8"/>
          <a:stretch/>
        </p:blipFill>
        <p:spPr>
          <a:xfrm>
            <a:off x="72008" y="499771"/>
            <a:ext cx="8964488" cy="6047915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99" b="9040"/>
          <a:stretch/>
        </p:blipFill>
        <p:spPr>
          <a:xfrm>
            <a:off x="1" y="4581128"/>
            <a:ext cx="9144000" cy="230807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665475" y="84272"/>
            <a:ext cx="441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臺南市政府人事處</a:t>
            </a:r>
            <a:r>
              <a:rPr lang="zh-TW" altLang="en-US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24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smtClean="0">
                <a:solidFill>
                  <a:schemeClr val="tx2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sz="2400" b="1" dirty="0">
              <a:solidFill>
                <a:schemeClr val="tx2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008" y="4941168"/>
            <a:ext cx="421196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3600" b="1" u="sng" kern="0" dirty="0">
                <a:solidFill>
                  <a:srgbClr val="FF0000"/>
                </a:solidFill>
                <a:latin typeface="+mj-ea"/>
                <a:ea typeface="+mj-ea"/>
                <a:cs typeface="MV Boli" panose="02000500030200090000" pitchFamily="2" charset="0"/>
              </a:rPr>
              <a:t>E</a:t>
            </a:r>
            <a:r>
              <a:rPr lang="en-US" altLang="zh-TW" sz="3600" b="1" kern="0" dirty="0">
                <a:solidFill>
                  <a:srgbClr val="FF33CC"/>
                </a:solidFill>
                <a:latin typeface="+mj-ea"/>
                <a:ea typeface="+mj-ea"/>
                <a:cs typeface="MV Boli" panose="02000500030200090000" pitchFamily="2" charset="0"/>
              </a:rPr>
              <a:t>mployee</a:t>
            </a:r>
            <a:r>
              <a:rPr lang="en-US" altLang="zh-TW" sz="3600" b="1" kern="0" dirty="0">
                <a:solidFill>
                  <a:srgbClr val="0000FF"/>
                </a:solidFill>
                <a:latin typeface="+mj-ea"/>
                <a:ea typeface="+mj-ea"/>
                <a:cs typeface="MV Boli" panose="02000500030200090000" pitchFamily="2" charset="0"/>
              </a:rPr>
              <a:t> </a:t>
            </a:r>
            <a:r>
              <a:rPr lang="en-US" altLang="zh-TW" sz="3600" b="1" u="sng" kern="0" dirty="0">
                <a:solidFill>
                  <a:srgbClr val="FF0000"/>
                </a:solidFill>
                <a:latin typeface="+mj-ea"/>
                <a:ea typeface="+mj-ea"/>
                <a:cs typeface="MV Boli" panose="02000500030200090000" pitchFamily="2" charset="0"/>
              </a:rPr>
              <a:t>A</a:t>
            </a:r>
            <a:r>
              <a:rPr lang="en-US" altLang="zh-TW" sz="3600" b="1" kern="0" dirty="0">
                <a:solidFill>
                  <a:srgbClr val="FF33CC"/>
                </a:solidFill>
                <a:latin typeface="+mj-ea"/>
                <a:ea typeface="+mj-ea"/>
                <a:cs typeface="MV Boli" panose="02000500030200090000" pitchFamily="2" charset="0"/>
              </a:rPr>
              <a:t>ssistance</a:t>
            </a:r>
            <a:r>
              <a:rPr lang="en-US" altLang="zh-TW" sz="3600" b="1" kern="0" dirty="0">
                <a:solidFill>
                  <a:srgbClr val="0000FF"/>
                </a:solidFill>
                <a:latin typeface="+mj-ea"/>
                <a:ea typeface="+mj-ea"/>
                <a:cs typeface="MV Boli" panose="02000500030200090000" pitchFamily="2" charset="0"/>
              </a:rPr>
              <a:t> </a:t>
            </a:r>
            <a:endParaRPr lang="en-US" altLang="zh-TW" sz="3600" b="1" kern="0" dirty="0" smtClean="0">
              <a:solidFill>
                <a:srgbClr val="0000FF"/>
              </a:solidFill>
              <a:latin typeface="+mj-ea"/>
              <a:ea typeface="+mj-ea"/>
              <a:cs typeface="MV Boli" panose="02000500030200090000" pitchFamily="2" charset="0"/>
            </a:endParaRPr>
          </a:p>
          <a:p>
            <a:r>
              <a:rPr lang="en-US" altLang="zh-TW" sz="3600" b="1" u="sng" kern="0" dirty="0" smtClean="0">
                <a:solidFill>
                  <a:srgbClr val="FF0000"/>
                </a:solidFill>
                <a:latin typeface="+mj-ea"/>
                <a:ea typeface="+mj-ea"/>
                <a:cs typeface="MV Boli" panose="02000500030200090000" pitchFamily="2" charset="0"/>
              </a:rPr>
              <a:t>P</a:t>
            </a:r>
            <a:r>
              <a:rPr lang="en-US" altLang="zh-TW" sz="3600" b="1" kern="0" dirty="0" smtClean="0">
                <a:solidFill>
                  <a:srgbClr val="FF33CC"/>
                </a:solidFill>
                <a:latin typeface="+mj-ea"/>
                <a:ea typeface="+mj-ea"/>
                <a:cs typeface="MV Boli" panose="02000500030200090000" pitchFamily="2" charset="0"/>
              </a:rPr>
              <a:t>rograms</a:t>
            </a:r>
            <a:r>
              <a:rPr lang="zh-TW" altLang="en-US" sz="3600" b="1" kern="0" dirty="0" smtClean="0">
                <a:solidFill>
                  <a:srgbClr val="FF33CC"/>
                </a:solidFill>
                <a:latin typeface="+mj-ea"/>
                <a:ea typeface="+mj-ea"/>
                <a:cs typeface="MV Boli" panose="02000500030200090000" pitchFamily="2" charset="0"/>
              </a:rPr>
              <a:t>，</a:t>
            </a:r>
            <a:r>
              <a:rPr lang="en-US" altLang="zh-TW" sz="3600" b="1" kern="0" dirty="0">
                <a:solidFill>
                  <a:srgbClr val="FF0000"/>
                </a:solidFill>
                <a:latin typeface="+mj-ea"/>
                <a:ea typeface="+mj-ea"/>
                <a:cs typeface="MV Boli" panose="02000500030200090000" pitchFamily="2" charset="0"/>
              </a:rPr>
              <a:t>EAPs</a:t>
            </a:r>
            <a:endParaRPr lang="zh-TW" altLang="en-US" sz="3600" dirty="0">
              <a:latin typeface="+mj-ea"/>
              <a:ea typeface="+mj-ea"/>
              <a:cs typeface="MV Boli" panose="02000500030200090000" pitchFamily="2" charset="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5" cstate="print">
            <a:lum bright="20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7952" y="444748"/>
            <a:ext cx="6315045" cy="60479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79274" y="1998600"/>
            <a:ext cx="7772400" cy="1668204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臺南市政府員工協助方案</a:t>
            </a:r>
            <a:r>
              <a:rPr lang="en-US" altLang="zh-TW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（員工篇）</a:t>
            </a:r>
            <a:endParaRPr lang="zh-TW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2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9200000">
            <a:off x="-255290" y="480673"/>
            <a:ext cx="232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-7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39" y="908720"/>
            <a:ext cx="7010187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依臺南市政府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日府人企字第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1040898747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號函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頒「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臺南市政府及所屬機關學校危機個案處理流程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」辦理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70706" y="148717"/>
            <a:ext cx="4901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危機處理服務</a:t>
            </a:r>
          </a:p>
        </p:txBody>
      </p:sp>
      <p:grpSp>
        <p:nvGrpSpPr>
          <p:cNvPr id="33" name="群組 32"/>
          <p:cNvGrpSpPr/>
          <p:nvPr/>
        </p:nvGrpSpPr>
        <p:grpSpPr>
          <a:xfrm>
            <a:off x="539553" y="1716673"/>
            <a:ext cx="7992888" cy="4520639"/>
            <a:chOff x="1538287" y="2382837"/>
            <a:chExt cx="6641465" cy="3237230"/>
          </a:xfrm>
        </p:grpSpPr>
        <p:sp>
          <p:nvSpPr>
            <p:cNvPr id="5" name="矩形 4"/>
            <p:cNvSpPr/>
            <p:nvPr/>
          </p:nvSpPr>
          <p:spPr>
            <a:xfrm>
              <a:off x="1538287" y="3410267"/>
              <a:ext cx="863600" cy="2209165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lnSpc>
                  <a:spcPts val="16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zh-TW" sz="1600" b="1" kern="1200" dirty="0">
                  <a:solidFill>
                    <a:srgbClr val="FF0066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對當事人之關懷協助：</a:t>
              </a:r>
              <a:r>
                <a:rPr lang="zh-TW" sz="1600" kern="1200" dirty="0">
                  <a:solidFill>
                    <a:srgbClr val="0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引介心理衛生資源、提供心理諮商、法律諮詢資源、臨時性工作調整、協助辦理差假事宜</a:t>
              </a:r>
              <a:endParaRPr lang="zh-TW" sz="16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23807" y="3419792"/>
              <a:ext cx="966470" cy="2200275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>
                <a:lnSpc>
                  <a:spcPts val="1600"/>
                </a:lnSpc>
                <a:spcAft>
                  <a:spcPts val="0"/>
                </a:spcAft>
              </a:pPr>
              <a:r>
                <a:rPr lang="zh-TW" sz="1600" b="1" kern="1200" dirty="0">
                  <a:solidFill>
                    <a:srgbClr val="FF0066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對其家屬之關懷協助：</a:t>
              </a:r>
              <a:r>
                <a:rPr lang="zh-TW" sz="1600" kern="1200" dirty="0">
                  <a:solidFill>
                    <a:srgbClr val="0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/>
                </a:rPr>
                <a:t>引介心理衛生資源、提供心理諮商、法律諮詢資源、協助喪葬與撫卹事宜、瞭解生計必要引介社福單位</a:t>
              </a:r>
              <a:endParaRPr lang="zh-TW" sz="16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endParaRPr>
            </a:p>
          </p:txBody>
        </p:sp>
        <p:grpSp>
          <p:nvGrpSpPr>
            <p:cNvPr id="32" name="群組 31"/>
            <p:cNvGrpSpPr/>
            <p:nvPr/>
          </p:nvGrpSpPr>
          <p:grpSpPr>
            <a:xfrm>
              <a:off x="2115502" y="2382837"/>
              <a:ext cx="6064250" cy="2910840"/>
              <a:chOff x="2115502" y="2382837"/>
              <a:chExt cx="6064250" cy="2910840"/>
            </a:xfrm>
          </p:grpSpPr>
          <p:sp>
            <p:nvSpPr>
              <p:cNvPr id="4" name="流程圖: 決策 3"/>
              <p:cNvSpPr/>
              <p:nvPr/>
            </p:nvSpPr>
            <p:spPr>
              <a:xfrm>
                <a:off x="3490277" y="2382837"/>
                <a:ext cx="2963545" cy="665480"/>
              </a:xfrm>
              <a:prstGeom prst="flowChartDecision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lnSpc>
                    <a:spcPts val="1600"/>
                  </a:lnSpc>
                  <a:spcAft>
                    <a:spcPts val="0"/>
                  </a:spcAft>
                </a:pPr>
                <a:r>
                  <a:rPr lang="zh-TW" sz="16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是否發生人員傷亡</a:t>
                </a:r>
                <a:endParaRPr lang="zh-TW" sz="16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/>
                </a:endParaRPr>
              </a:p>
            </p:txBody>
          </p:sp>
          <p:sp>
            <p:nvSpPr>
              <p:cNvPr id="6" name="文字方塊 28"/>
              <p:cNvSpPr txBox="1"/>
              <p:nvPr/>
            </p:nvSpPr>
            <p:spPr>
              <a:xfrm>
                <a:off x="6391592" y="2406332"/>
                <a:ext cx="349250" cy="29019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ts val="1600"/>
                  </a:lnSpc>
                  <a:spcAft>
                    <a:spcPts val="0"/>
                  </a:spcAft>
                </a:pPr>
                <a:r>
                  <a:rPr lang="zh-TW" sz="16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否</a:t>
                </a:r>
                <a:endParaRPr lang="zh-TW" sz="16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/>
                </a:endParaRPr>
              </a:p>
            </p:txBody>
          </p:sp>
          <p:cxnSp>
            <p:nvCxnSpPr>
              <p:cNvPr id="8" name="直線接點 7"/>
              <p:cNvCxnSpPr/>
              <p:nvPr/>
            </p:nvCxnSpPr>
            <p:spPr>
              <a:xfrm>
                <a:off x="3337242" y="2735897"/>
                <a:ext cx="0" cy="43878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" name="直線接點 8"/>
              <p:cNvCxnSpPr/>
              <p:nvPr/>
            </p:nvCxnSpPr>
            <p:spPr>
              <a:xfrm>
                <a:off x="2115502" y="3174682"/>
                <a:ext cx="286131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" name="直線單箭頭接點 9"/>
              <p:cNvCxnSpPr/>
              <p:nvPr/>
            </p:nvCxnSpPr>
            <p:spPr>
              <a:xfrm>
                <a:off x="2115502" y="3174682"/>
                <a:ext cx="0" cy="238125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1" name="直線單箭頭接點 10"/>
              <p:cNvCxnSpPr/>
              <p:nvPr/>
            </p:nvCxnSpPr>
            <p:spPr>
              <a:xfrm>
                <a:off x="3128962" y="3174682"/>
                <a:ext cx="0" cy="227965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2" name="直線單箭頭接點 11"/>
              <p:cNvCxnSpPr/>
              <p:nvPr/>
            </p:nvCxnSpPr>
            <p:spPr>
              <a:xfrm>
                <a:off x="3981132" y="3174682"/>
                <a:ext cx="0" cy="226695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3" name="直線單箭頭接點 12"/>
              <p:cNvCxnSpPr/>
              <p:nvPr/>
            </p:nvCxnSpPr>
            <p:spPr>
              <a:xfrm>
                <a:off x="4971097" y="3174682"/>
                <a:ext cx="0" cy="24003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4" name="矩形 13"/>
              <p:cNvSpPr/>
              <p:nvPr/>
            </p:nvSpPr>
            <p:spPr>
              <a:xfrm>
                <a:off x="3599497" y="3419792"/>
                <a:ext cx="749300" cy="1570990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ts val="16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TW" sz="1600" b="1" kern="1200" dirty="0">
                    <a:solidFill>
                      <a:srgbClr val="FF0066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對周邊同事之關懷協助</a:t>
                </a:r>
                <a:r>
                  <a:rPr lang="zh-TW" sz="1600" kern="1200" dirty="0">
                    <a:solidFill>
                      <a:srgbClr val="FF0066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：</a:t>
                </a:r>
                <a:r>
                  <a:rPr lang="zh-TW" sz="16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引介心理衛生資源、提供心理諮商</a:t>
                </a:r>
                <a:endParaRPr lang="zh-TW" sz="16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492307" y="3424237"/>
                <a:ext cx="749300" cy="1566545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C0504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ts val="16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TW" sz="1600" b="1" kern="1200" dirty="0">
                    <a:solidFill>
                      <a:srgbClr val="FF0066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對組織之關懷協助</a:t>
                </a:r>
                <a:r>
                  <a:rPr lang="zh-TW" sz="1600" kern="1200" dirty="0">
                    <a:solidFill>
                      <a:srgbClr val="FF0066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：</a:t>
                </a:r>
                <a:r>
                  <a:rPr lang="zh-TW" sz="16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引介團體諮商、對組織人員進行敏感度訓練</a:t>
                </a:r>
                <a:endParaRPr lang="zh-TW" sz="16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/>
                </a:endParaRPr>
              </a:p>
            </p:txBody>
          </p:sp>
          <p:cxnSp>
            <p:nvCxnSpPr>
              <p:cNvPr id="16" name="直線接點 15"/>
              <p:cNvCxnSpPr/>
              <p:nvPr/>
            </p:nvCxnSpPr>
            <p:spPr>
              <a:xfrm>
                <a:off x="5982652" y="3174682"/>
                <a:ext cx="176911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17" name="直線單箭頭接點 16"/>
              <p:cNvCxnSpPr/>
              <p:nvPr/>
            </p:nvCxnSpPr>
            <p:spPr>
              <a:xfrm>
                <a:off x="5982652" y="3174682"/>
                <a:ext cx="0" cy="238125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8" name="矩形 17"/>
              <p:cNvSpPr/>
              <p:nvPr/>
            </p:nvSpPr>
            <p:spPr>
              <a:xfrm>
                <a:off x="6563042" y="3402012"/>
                <a:ext cx="748665" cy="1882140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ts val="16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TW" sz="1600" b="1" dirty="0">
                    <a:solidFill>
                      <a:srgbClr val="FF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對周邊同事之關懷協助：</a:t>
                </a:r>
                <a:r>
                  <a:rPr lang="zh-TW" sz="16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引介心理衛生資源、提供心理諮商</a:t>
                </a:r>
                <a:endParaRPr lang="zh-TW" sz="16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431087" y="3402012"/>
                <a:ext cx="748665" cy="1882140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ts val="16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TW" sz="1600" b="1" dirty="0">
                    <a:solidFill>
                      <a:srgbClr val="FF0066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對組織之關懷協助：</a:t>
                </a:r>
                <a:r>
                  <a:rPr lang="zh-TW" sz="16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引介團體諮商、對組織人員進行敏感度訓練</a:t>
                </a:r>
                <a:endParaRPr lang="zh-TW" sz="16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576887" y="3410267"/>
                <a:ext cx="876935" cy="1883410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ts val="16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TW" sz="1600" b="1" kern="1200" dirty="0">
                    <a:solidFill>
                      <a:srgbClr val="FF0066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對當事人之關懷協助</a:t>
                </a:r>
                <a:r>
                  <a:rPr lang="zh-TW" sz="1600" kern="1200" dirty="0">
                    <a:solidFill>
                      <a:srgbClr val="FF0066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：</a:t>
                </a:r>
                <a:r>
                  <a:rPr lang="zh-TW" sz="16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引介心理衛生資源、提供心理諮商、法律諮詢資源、臨時性工作調整</a:t>
                </a:r>
                <a:endParaRPr lang="zh-TW" sz="16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/>
                </a:endParaRPr>
              </a:p>
            </p:txBody>
          </p:sp>
          <p:cxnSp>
            <p:nvCxnSpPr>
              <p:cNvPr id="21" name="直線單箭頭接點 20"/>
              <p:cNvCxnSpPr/>
              <p:nvPr/>
            </p:nvCxnSpPr>
            <p:spPr>
              <a:xfrm>
                <a:off x="6956742" y="3174682"/>
                <a:ext cx="0" cy="226695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2" name="直線單箭頭接點 21"/>
              <p:cNvCxnSpPr/>
              <p:nvPr/>
            </p:nvCxnSpPr>
            <p:spPr>
              <a:xfrm>
                <a:off x="7751762" y="3174682"/>
                <a:ext cx="0" cy="226695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3" name="直線接點 22"/>
              <p:cNvCxnSpPr/>
              <p:nvPr/>
            </p:nvCxnSpPr>
            <p:spPr>
              <a:xfrm flipH="1">
                <a:off x="6653847" y="2742882"/>
                <a:ext cx="0" cy="438785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4" name="文字方塊 29"/>
              <p:cNvSpPr txBox="1"/>
              <p:nvPr/>
            </p:nvSpPr>
            <p:spPr>
              <a:xfrm>
                <a:off x="3249612" y="2382837"/>
                <a:ext cx="349250" cy="29083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ts val="1600"/>
                  </a:lnSpc>
                  <a:spcAft>
                    <a:spcPts val="0"/>
                  </a:spcAft>
                </a:pPr>
                <a:r>
                  <a:rPr lang="zh-TW" sz="1600" kern="1200" dirty="0">
                    <a:solidFill>
                      <a:srgbClr val="000000"/>
                    </a:solidFill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/>
                  </a:rPr>
                  <a:t>是</a:t>
                </a:r>
                <a:endParaRPr lang="zh-TW" sz="16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/>
                </a:endParaRPr>
              </a:p>
            </p:txBody>
          </p:sp>
          <p:cxnSp>
            <p:nvCxnSpPr>
              <p:cNvPr id="27" name="直線接點 26"/>
              <p:cNvCxnSpPr>
                <a:stCxn id="4" idx="1"/>
              </p:cNvCxnSpPr>
              <p:nvPr/>
            </p:nvCxnSpPr>
            <p:spPr>
              <a:xfrm flipH="1">
                <a:off x="3337242" y="2715577"/>
                <a:ext cx="153035" cy="2032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>
                <a:stCxn id="4" idx="3"/>
              </p:cNvCxnSpPr>
              <p:nvPr/>
            </p:nvCxnSpPr>
            <p:spPr>
              <a:xfrm>
                <a:off x="6453822" y="2715577"/>
                <a:ext cx="200025" cy="2730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2259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資料庫圖表 51"/>
          <p:cNvGraphicFramePr/>
          <p:nvPr>
            <p:extLst>
              <p:ext uri="{D42A27DB-BD31-4B8C-83A1-F6EECF244321}">
                <p14:modId xmlns:p14="http://schemas.microsoft.com/office/powerpoint/2010/main" xmlns="" val="3171907937"/>
              </p:ext>
            </p:extLst>
          </p:nvPr>
        </p:nvGraphicFramePr>
        <p:xfrm>
          <a:off x="-108520" y="1196752"/>
          <a:ext cx="914501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4" name="圖片 5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2316" y="3858111"/>
            <a:ext cx="1155065" cy="1155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2008" y="3596289"/>
            <a:ext cx="1440160" cy="131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矩形 52"/>
          <p:cNvSpPr/>
          <p:nvPr/>
        </p:nvSpPr>
        <p:spPr>
          <a:xfrm rot="19200000">
            <a:off x="-259756" y="470666"/>
            <a:ext cx="21993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２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-1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92668" y="62334"/>
            <a:ext cx="64797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本府心理諮商</a:t>
            </a:r>
            <a:endParaRPr kumimoji="0" lang="zh-TW" alt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83768" y="717785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依據「臺南市政府及所屬機關學校員工諮商輔導要點」</a:t>
            </a:r>
          </a:p>
        </p:txBody>
      </p:sp>
    </p:spTree>
    <p:extLst>
      <p:ext uri="{BB962C8B-B14F-4D97-AF65-F5344CB8AC3E}">
        <p14:creationId xmlns:p14="http://schemas.microsoft.com/office/powerpoint/2010/main" xmlns="" val="8569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66"/>
          <p:cNvPicPr>
            <a:picLocks noChangeAspect="1" noChangeArrowheads="1"/>
          </p:cNvPicPr>
          <p:nvPr/>
        </p:nvPicPr>
        <p:blipFill>
          <a:blip r:embed="rId3" cstate="print">
            <a:lum bright="4000" contrast="18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510" y="1419239"/>
            <a:ext cx="9144000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群組 9"/>
          <p:cNvGrpSpPr>
            <a:grpSpLocks/>
          </p:cNvGrpSpPr>
          <p:nvPr/>
        </p:nvGrpSpPr>
        <p:grpSpPr bwMode="auto">
          <a:xfrm>
            <a:off x="2278094" y="1969456"/>
            <a:ext cx="2255117" cy="2748350"/>
            <a:chOff x="7456747" y="403971"/>
            <a:chExt cx="3000267" cy="3712199"/>
          </a:xfrm>
        </p:grpSpPr>
        <p:grpSp>
          <p:nvGrpSpPr>
            <p:cNvPr id="11" name="群組 1"/>
            <p:cNvGrpSpPr>
              <a:grpSpLocks/>
            </p:cNvGrpSpPr>
            <p:nvPr/>
          </p:nvGrpSpPr>
          <p:grpSpPr bwMode="auto">
            <a:xfrm>
              <a:off x="7456747" y="403971"/>
              <a:ext cx="3000267" cy="3712199"/>
              <a:chOff x="7373736" y="593559"/>
              <a:chExt cx="2880775" cy="3543527"/>
            </a:xfrm>
          </p:grpSpPr>
          <p:grpSp>
            <p:nvGrpSpPr>
              <p:cNvPr id="13" name="群組 30"/>
              <p:cNvGrpSpPr>
                <a:grpSpLocks/>
              </p:cNvGrpSpPr>
              <p:nvPr/>
            </p:nvGrpSpPr>
            <p:grpSpPr bwMode="auto">
              <a:xfrm>
                <a:off x="7446155" y="723892"/>
                <a:ext cx="2808356" cy="3413194"/>
                <a:chOff x="-1676687" y="4285394"/>
                <a:chExt cx="2028857" cy="2903804"/>
              </a:xfrm>
            </p:grpSpPr>
            <p:sp>
              <p:nvSpPr>
                <p:cNvPr id="15" name="Oval 57"/>
                <p:cNvSpPr>
                  <a:spLocks noChangeArrowheads="1"/>
                </p:cNvSpPr>
                <p:nvPr/>
              </p:nvSpPr>
              <p:spPr bwMode="auto">
                <a:xfrm>
                  <a:off x="-1676687" y="5721826"/>
                  <a:ext cx="2028857" cy="14673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14999"/>
                      </a:schemeClr>
                    </a:gs>
                    <a:gs pos="100000">
                      <a:schemeClr val="tx1">
                        <a:gamma/>
                        <a:tint val="57647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</a:endParaRPr>
                </a:p>
              </p:txBody>
            </p:sp>
            <p:sp>
              <p:nvSpPr>
                <p:cNvPr id="16" name="Oval 58"/>
                <p:cNvSpPr>
                  <a:spLocks noChangeArrowheads="1"/>
                </p:cNvSpPr>
                <p:nvPr/>
              </p:nvSpPr>
              <p:spPr bwMode="auto">
                <a:xfrm>
                  <a:off x="-1601795" y="4285394"/>
                  <a:ext cx="1834258" cy="2143911"/>
                </a:xfrm>
                <a:prstGeom prst="ellipse">
                  <a:avLst/>
                </a:prstGeom>
                <a:solidFill>
                  <a:srgbClr val="0070C0"/>
                </a:solidFill>
                <a:ln w="9525" algn="ctr">
                  <a:noFill/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extrusionH="285750">
                  <a:bevelT w="863600" h="19050" prst="angle"/>
                  <a:bevelB w="0"/>
                </a:sp3d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9pPr>
                </a:lstStyle>
                <a:p>
                  <a:pPr eaLnBrk="1" hangingPunct="1">
                    <a:defRPr/>
                  </a:pPr>
                  <a:endParaRPr lang="ko-KR" altLang="en-US" smtClean="0"/>
                </a:p>
              </p:txBody>
            </p:sp>
            <p:sp>
              <p:nvSpPr>
                <p:cNvPr id="17" name="Oval 60"/>
                <p:cNvSpPr>
                  <a:spLocks noChangeArrowheads="1"/>
                </p:cNvSpPr>
                <p:nvPr/>
              </p:nvSpPr>
              <p:spPr bwMode="auto">
                <a:xfrm>
                  <a:off x="-1219143" y="4453572"/>
                  <a:ext cx="511175" cy="5159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ko-KR" altLang="ko-KR"/>
                </a:p>
              </p:txBody>
            </p:sp>
          </p:grpSp>
          <p:pic>
            <p:nvPicPr>
              <p:cNvPr id="14" name="Picture 61" descr="그림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3736" y="593559"/>
                <a:ext cx="2808340" cy="2776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文字方塊 5"/>
            <p:cNvSpPr txBox="1">
              <a:spLocks noChangeArrowheads="1"/>
            </p:cNvSpPr>
            <p:nvPr/>
          </p:nvSpPr>
          <p:spPr bwMode="auto">
            <a:xfrm>
              <a:off x="8071819" y="1301438"/>
              <a:ext cx="1924875" cy="1122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適應當事人需求</a:t>
              </a:r>
              <a:endParaRPr lang="zh-TW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9" name="群組 38"/>
          <p:cNvGrpSpPr>
            <a:grpSpLocks/>
          </p:cNvGrpSpPr>
          <p:nvPr/>
        </p:nvGrpSpPr>
        <p:grpSpPr bwMode="auto">
          <a:xfrm>
            <a:off x="4528145" y="1232492"/>
            <a:ext cx="2533027" cy="2428949"/>
            <a:chOff x="7370659" y="540507"/>
            <a:chExt cx="3086357" cy="3575663"/>
          </a:xfrm>
        </p:grpSpPr>
        <p:grpSp>
          <p:nvGrpSpPr>
            <p:cNvPr id="40" name="群組 1"/>
            <p:cNvGrpSpPr>
              <a:grpSpLocks/>
            </p:cNvGrpSpPr>
            <p:nvPr/>
          </p:nvGrpSpPr>
          <p:grpSpPr bwMode="auto">
            <a:xfrm>
              <a:off x="7370659" y="540507"/>
              <a:ext cx="3086357" cy="3575663"/>
              <a:chOff x="7291076" y="723891"/>
              <a:chExt cx="2963436" cy="3413195"/>
            </a:xfrm>
          </p:grpSpPr>
          <p:grpSp>
            <p:nvGrpSpPr>
              <p:cNvPr id="42" name="群組 30"/>
              <p:cNvGrpSpPr>
                <a:grpSpLocks/>
              </p:cNvGrpSpPr>
              <p:nvPr/>
            </p:nvGrpSpPr>
            <p:grpSpPr bwMode="auto">
              <a:xfrm>
                <a:off x="7446155" y="723891"/>
                <a:ext cx="2808357" cy="3413195"/>
                <a:chOff x="-1676687" y="4285393"/>
                <a:chExt cx="2028858" cy="2903805"/>
              </a:xfrm>
            </p:grpSpPr>
            <p:sp>
              <p:nvSpPr>
                <p:cNvPr id="44" name="Oval 57"/>
                <p:cNvSpPr>
                  <a:spLocks noChangeArrowheads="1"/>
                </p:cNvSpPr>
                <p:nvPr/>
              </p:nvSpPr>
              <p:spPr bwMode="auto">
                <a:xfrm>
                  <a:off x="-1676687" y="5721826"/>
                  <a:ext cx="2028858" cy="14673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14999"/>
                      </a:schemeClr>
                    </a:gs>
                    <a:gs pos="100000">
                      <a:schemeClr val="tx1">
                        <a:gamma/>
                        <a:tint val="57647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</a:endParaRPr>
                </a:p>
              </p:txBody>
            </p:sp>
            <p:sp>
              <p:nvSpPr>
                <p:cNvPr id="45" name="Oval 58"/>
                <p:cNvSpPr>
                  <a:spLocks noChangeArrowheads="1"/>
                </p:cNvSpPr>
                <p:nvPr/>
              </p:nvSpPr>
              <p:spPr bwMode="auto">
                <a:xfrm>
                  <a:off x="-1601795" y="4285393"/>
                  <a:ext cx="1788320" cy="2377304"/>
                </a:xfrm>
                <a:prstGeom prst="ellipse">
                  <a:avLst/>
                </a:prstGeom>
                <a:solidFill>
                  <a:srgbClr val="0070C0"/>
                </a:solidFill>
                <a:ln w="9525" algn="ctr">
                  <a:noFill/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extrusionH="285750">
                  <a:bevelT w="863600" h="19050" prst="angle"/>
                  <a:bevelB w="0"/>
                </a:sp3d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9pPr>
                </a:lstStyle>
                <a:p>
                  <a:pPr eaLnBrk="1" hangingPunct="1">
                    <a:defRPr/>
                  </a:pPr>
                  <a:endParaRPr lang="ko-KR" altLang="en-US" smtClean="0"/>
                </a:p>
              </p:txBody>
            </p:sp>
            <p:sp>
              <p:nvSpPr>
                <p:cNvPr id="46" name="Oval 60"/>
                <p:cNvSpPr>
                  <a:spLocks noChangeArrowheads="1"/>
                </p:cNvSpPr>
                <p:nvPr/>
              </p:nvSpPr>
              <p:spPr bwMode="auto">
                <a:xfrm>
                  <a:off x="-1219143" y="4453572"/>
                  <a:ext cx="511175" cy="5159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ko-KR" altLang="ko-KR"/>
                </a:p>
              </p:txBody>
            </p:sp>
          </p:grpSp>
          <p:pic>
            <p:nvPicPr>
              <p:cNvPr id="43" name="Picture 61" descr="그림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1076" y="752094"/>
                <a:ext cx="2825965" cy="279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文字方塊 5"/>
            <p:cNvSpPr txBox="1">
              <a:spLocks noChangeArrowheads="1"/>
            </p:cNvSpPr>
            <p:nvPr/>
          </p:nvSpPr>
          <p:spPr bwMode="auto">
            <a:xfrm>
              <a:off x="7975188" y="1142417"/>
              <a:ext cx="2086368" cy="176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諮商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過程中，得隨時要求終止服務</a:t>
              </a:r>
              <a:endParaRPr lang="zh-TW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62" name="直線圖說文字 2 (無框線) 61"/>
          <p:cNvSpPr/>
          <p:nvPr/>
        </p:nvSpPr>
        <p:spPr>
          <a:xfrm>
            <a:off x="4233951" y="4368013"/>
            <a:ext cx="2115065" cy="1196302"/>
          </a:xfrm>
          <a:prstGeom prst="callout2">
            <a:avLst>
              <a:gd name="adj1" fmla="val -43884"/>
              <a:gd name="adj2" fmla="val -31935"/>
              <a:gd name="adj3" fmla="val -5666"/>
              <a:gd name="adj4" fmla="val -18801"/>
              <a:gd name="adj5" fmla="val 9524"/>
              <a:gd name="adj6" fmla="val -1686"/>
            </a:avLst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zh-TW" altLang="en-US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貼心服務</a:t>
            </a:r>
            <a:endParaRPr lang="en-US" altLang="zh-TW" b="1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人事人員將依您的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轉介專業心理師，並做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時間、地點最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適切的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安排。</a:t>
            </a:r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5" name="群組 64"/>
          <p:cNvGrpSpPr>
            <a:grpSpLocks/>
          </p:cNvGrpSpPr>
          <p:nvPr/>
        </p:nvGrpSpPr>
        <p:grpSpPr bwMode="auto">
          <a:xfrm>
            <a:off x="238582" y="3420644"/>
            <a:ext cx="2039512" cy="2176032"/>
            <a:chOff x="7532171" y="531347"/>
            <a:chExt cx="2957793" cy="3584823"/>
          </a:xfrm>
        </p:grpSpPr>
        <p:grpSp>
          <p:nvGrpSpPr>
            <p:cNvPr id="66" name="群組 1"/>
            <p:cNvGrpSpPr>
              <a:grpSpLocks/>
            </p:cNvGrpSpPr>
            <p:nvPr/>
          </p:nvGrpSpPr>
          <p:grpSpPr bwMode="auto">
            <a:xfrm>
              <a:off x="7532171" y="531347"/>
              <a:ext cx="2957793" cy="3584823"/>
              <a:chOff x="7446155" y="715147"/>
              <a:chExt cx="2839992" cy="3421939"/>
            </a:xfrm>
          </p:grpSpPr>
          <p:grpSp>
            <p:nvGrpSpPr>
              <p:cNvPr id="68" name="群組 30"/>
              <p:cNvGrpSpPr>
                <a:grpSpLocks/>
              </p:cNvGrpSpPr>
              <p:nvPr/>
            </p:nvGrpSpPr>
            <p:grpSpPr bwMode="auto">
              <a:xfrm>
                <a:off x="7446155" y="723891"/>
                <a:ext cx="2808357" cy="3413195"/>
                <a:chOff x="-1676687" y="4285393"/>
                <a:chExt cx="2028858" cy="2903805"/>
              </a:xfrm>
            </p:grpSpPr>
            <p:sp>
              <p:nvSpPr>
                <p:cNvPr id="70" name="Oval 57"/>
                <p:cNvSpPr>
                  <a:spLocks noChangeArrowheads="1"/>
                </p:cNvSpPr>
                <p:nvPr/>
              </p:nvSpPr>
              <p:spPr bwMode="auto">
                <a:xfrm>
                  <a:off x="-1676687" y="5721826"/>
                  <a:ext cx="2028858" cy="146737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tx1">
                        <a:alpha val="14999"/>
                      </a:schemeClr>
                    </a:gs>
                    <a:gs pos="100000">
                      <a:schemeClr val="tx1">
                        <a:gamma/>
                        <a:tint val="57647"/>
                        <a:invGamma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</a:endParaRPr>
                </a:p>
              </p:txBody>
            </p:sp>
            <p:sp>
              <p:nvSpPr>
                <p:cNvPr id="71" name="Oval 58"/>
                <p:cNvSpPr>
                  <a:spLocks noChangeArrowheads="1"/>
                </p:cNvSpPr>
                <p:nvPr/>
              </p:nvSpPr>
              <p:spPr bwMode="auto">
                <a:xfrm>
                  <a:off x="-1601795" y="4285393"/>
                  <a:ext cx="1788320" cy="2377304"/>
                </a:xfrm>
                <a:prstGeom prst="ellipse">
                  <a:avLst/>
                </a:prstGeom>
                <a:solidFill>
                  <a:srgbClr val="0070C0"/>
                </a:solidFill>
                <a:ln w="9525" algn="ctr">
                  <a:noFill/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extrusionH="285750">
                  <a:bevelT w="863600" h="19050" prst="angle"/>
                  <a:bevelB w="0"/>
                </a:sp3d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Gulim" pitchFamily="34" charset="-127"/>
                      <a:ea typeface="Gulim" pitchFamily="34" charset="-127"/>
                    </a:defRPr>
                  </a:lvl9pPr>
                </a:lstStyle>
                <a:p>
                  <a:pPr eaLnBrk="1" hangingPunct="1">
                    <a:defRPr/>
                  </a:pPr>
                  <a:endParaRPr lang="ko-KR" altLang="en-US" smtClean="0"/>
                </a:p>
              </p:txBody>
            </p:sp>
            <p:sp>
              <p:nvSpPr>
                <p:cNvPr id="72" name="Oval 60"/>
                <p:cNvSpPr>
                  <a:spLocks noChangeArrowheads="1"/>
                </p:cNvSpPr>
                <p:nvPr/>
              </p:nvSpPr>
              <p:spPr bwMode="auto">
                <a:xfrm>
                  <a:off x="-1219143" y="4453572"/>
                  <a:ext cx="511175" cy="5159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ko-KR" altLang="ko-KR"/>
                </a:p>
              </p:txBody>
            </p:sp>
          </p:grpSp>
          <p:pic>
            <p:nvPicPr>
              <p:cNvPr id="69" name="Picture 61" descr="그림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0182" y="715147"/>
                <a:ext cx="2825965" cy="279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7" name="文字方塊 5"/>
            <p:cNvSpPr txBox="1">
              <a:spLocks noChangeArrowheads="1"/>
            </p:cNvSpPr>
            <p:nvPr/>
          </p:nvSpPr>
          <p:spPr bwMode="auto">
            <a:xfrm>
              <a:off x="7909679" y="1080968"/>
              <a:ext cx="2217385" cy="197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TW" altLang="en-US" sz="2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申請出於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個人自由</a:t>
              </a:r>
              <a:r>
                <a:rPr lang="zh-TW" altLang="en-US" sz="2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意志</a:t>
              </a:r>
              <a:endParaRPr lang="zh-TW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 rot="19200000">
            <a:off x="-259756" y="470666"/>
            <a:ext cx="21993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２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-2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692669" y="128826"/>
            <a:ext cx="5421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本府心理諮商</a:t>
            </a:r>
            <a:endParaRPr kumimoji="0" lang="zh-TW" alt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 rot="20485813">
            <a:off x="1403569" y="1249535"/>
            <a:ext cx="226215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/>
              <a:t>倫理規範及事前須知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750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692669" y="128826"/>
            <a:ext cx="5421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本府心理諮商</a:t>
            </a:r>
            <a:endParaRPr kumimoji="0" lang="zh-TW" alt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4" descr="66"/>
          <p:cNvPicPr>
            <a:picLocks noChangeAspect="1" noChangeArrowheads="1"/>
          </p:cNvPicPr>
          <p:nvPr/>
        </p:nvPicPr>
        <p:blipFill>
          <a:blip r:embed="rId3" cstate="print">
            <a:lum bright="4000" contrast="18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0" y="2217085"/>
            <a:ext cx="8550407" cy="50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群組 1"/>
          <p:cNvGrpSpPr>
            <a:grpSpLocks/>
          </p:cNvGrpSpPr>
          <p:nvPr/>
        </p:nvGrpSpPr>
        <p:grpSpPr bwMode="auto">
          <a:xfrm>
            <a:off x="2974097" y="1826924"/>
            <a:ext cx="2328916" cy="2904416"/>
            <a:chOff x="7446155" y="591100"/>
            <a:chExt cx="2808356" cy="3545986"/>
          </a:xfrm>
        </p:grpSpPr>
        <p:grpSp>
          <p:nvGrpSpPr>
            <p:cNvPr id="55" name="群組 30"/>
            <p:cNvGrpSpPr>
              <a:grpSpLocks/>
            </p:cNvGrpSpPr>
            <p:nvPr/>
          </p:nvGrpSpPr>
          <p:grpSpPr bwMode="auto">
            <a:xfrm>
              <a:off x="7446155" y="723892"/>
              <a:ext cx="2808356" cy="3413194"/>
              <a:chOff x="-1676687" y="4285394"/>
              <a:chExt cx="2028857" cy="2903804"/>
            </a:xfrm>
          </p:grpSpPr>
          <p:sp>
            <p:nvSpPr>
              <p:cNvPr id="57" name="Oval 57"/>
              <p:cNvSpPr>
                <a:spLocks noChangeArrowheads="1"/>
              </p:cNvSpPr>
              <p:nvPr/>
            </p:nvSpPr>
            <p:spPr bwMode="auto">
              <a:xfrm>
                <a:off x="-1676687" y="5721826"/>
                <a:ext cx="2028857" cy="1467372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14999"/>
                    </a:schemeClr>
                  </a:gs>
                  <a:gs pos="100000">
                    <a:schemeClr val="tx1">
                      <a:gamma/>
                      <a:tint val="57647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latin typeface="Arial" pitchFamily="34" charset="0"/>
                </a:endParaRPr>
              </a:p>
            </p:txBody>
          </p:sp>
          <p:sp>
            <p:nvSpPr>
              <p:cNvPr id="58" name="Oval 58"/>
              <p:cNvSpPr>
                <a:spLocks noChangeArrowheads="1"/>
              </p:cNvSpPr>
              <p:nvPr/>
            </p:nvSpPr>
            <p:spPr bwMode="auto">
              <a:xfrm>
                <a:off x="-1601795" y="4285394"/>
                <a:ext cx="1834258" cy="214391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extrusionH="285750">
                <a:bevelT w="863600" h="19050" prst="angle"/>
                <a:bevelB w="0"/>
              </a:sp3d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ulim" pitchFamily="34" charset="-127"/>
                    <a:ea typeface="Gulim" pitchFamily="34" charset="-127"/>
                  </a:defRPr>
                </a:lvl9pPr>
              </a:lstStyle>
              <a:p>
                <a:pPr eaLnBrk="1" hangingPunct="1">
                  <a:defRPr/>
                </a:pPr>
                <a:endParaRPr lang="ko-KR" altLang="en-US" smtClean="0"/>
              </a:p>
            </p:txBody>
          </p:sp>
          <p:sp>
            <p:nvSpPr>
              <p:cNvPr id="59" name="Oval 60"/>
              <p:cNvSpPr>
                <a:spLocks noChangeArrowheads="1"/>
              </p:cNvSpPr>
              <p:nvPr/>
            </p:nvSpPr>
            <p:spPr bwMode="auto">
              <a:xfrm>
                <a:off x="-1219143" y="4453572"/>
                <a:ext cx="511175" cy="5159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endParaRPr lang="ko-KR" altLang="ko-KR"/>
              </a:p>
            </p:txBody>
          </p:sp>
        </p:grpSp>
        <p:pic>
          <p:nvPicPr>
            <p:cNvPr id="56" name="Picture 61" descr="그림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6155" y="591100"/>
              <a:ext cx="2682820" cy="265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直線圖說文字 2 (無框線) 6"/>
          <p:cNvSpPr/>
          <p:nvPr/>
        </p:nvSpPr>
        <p:spPr>
          <a:xfrm>
            <a:off x="5212104" y="1618934"/>
            <a:ext cx="3803833" cy="1196302"/>
          </a:xfrm>
          <a:prstGeom prst="callout2">
            <a:avLst>
              <a:gd name="adj1" fmla="val 13441"/>
              <a:gd name="adj2" fmla="val 3044"/>
              <a:gd name="adj3" fmla="val 20872"/>
              <a:gd name="adj4" fmla="val -6399"/>
              <a:gd name="adj5" fmla="val 49868"/>
              <a:gd name="adj6" fmla="val -14012"/>
            </a:avLst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zh-TW" altLang="en-US" sz="20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密件處理</a:t>
            </a:r>
            <a:endParaRPr lang="en-US" altLang="zh-TW" sz="20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000" indent="-230400">
              <a:lnSpc>
                <a:spcPts val="2500"/>
              </a:lnSpc>
            </a:pPr>
            <a:r>
              <a:rPr lang="en-US" altLang="zh-TW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服務之所有紀錄，及求助同仁</a:t>
            </a:r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之個人</a:t>
            </a:r>
            <a:r>
              <a:rPr lang="zh-TW" altLang="en-US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資料，</a:t>
            </a:r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均依</a:t>
            </a:r>
            <a:r>
              <a:rPr lang="zh-TW" altLang="en-US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相關法令及專業倫理予以保密及</a:t>
            </a:r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保存。</a:t>
            </a:r>
            <a:endParaRPr lang="en-US" altLang="zh-TW" sz="16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000" indent="-230400">
              <a:lnSpc>
                <a:spcPts val="2500"/>
              </a:lnSpc>
            </a:pPr>
            <a:r>
              <a:rPr lang="en-US" altLang="zh-TW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只有轉介之人事人員１人知道誰使用本項</a:t>
            </a:r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服務。</a:t>
            </a:r>
            <a:endParaRPr lang="zh-TW" altLang="en-US" sz="16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000" indent="-230400">
              <a:lnSpc>
                <a:spcPts val="2500"/>
              </a:lnSpc>
            </a:pPr>
            <a:r>
              <a:rPr lang="en-US" altLang="zh-TW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核銷</a:t>
            </a:r>
            <a:r>
              <a:rPr lang="zh-TW" altLang="en-US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過程</a:t>
            </a:r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密件處理，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不會揭露當事人姓名</a:t>
            </a:r>
            <a:r>
              <a:rPr lang="zh-TW" altLang="en-US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，請您安心使用</a:t>
            </a:r>
            <a:r>
              <a:rPr lang="zh-TW" altLang="en-US" sz="16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en-US" sz="16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直線圖說文字 2 (無框線) 7"/>
          <p:cNvSpPr/>
          <p:nvPr/>
        </p:nvSpPr>
        <p:spPr>
          <a:xfrm>
            <a:off x="80853" y="4293096"/>
            <a:ext cx="6425016" cy="1981656"/>
          </a:xfrm>
          <a:prstGeom prst="callout2">
            <a:avLst>
              <a:gd name="adj1" fmla="val -8907"/>
              <a:gd name="adj2" fmla="val 38109"/>
              <a:gd name="adj3" fmla="val -38811"/>
              <a:gd name="adj4" fmla="val 43149"/>
              <a:gd name="adj5" fmla="val -45894"/>
              <a:gd name="adj6" fmla="val 50425"/>
            </a:avLst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zh-TW" altLang="en-US" sz="20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保密的特殊</a:t>
            </a:r>
            <a:r>
              <a:rPr lang="zh-TW" altLang="en-US" sz="20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情況</a:t>
            </a:r>
            <a:endParaRPr lang="zh-TW" altLang="en-US" sz="20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依台灣輔導與諮商學會諮商專業倫理守則規定：</a:t>
            </a:r>
          </a:p>
          <a:p>
            <a:pPr>
              <a:lnSpc>
                <a:spcPts val="2500"/>
              </a:lnSpc>
            </a:pP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隱私權為當事人所有，當事人有權親身或透過法律代表而決定</a:t>
            </a:r>
            <a:r>
              <a:rPr lang="zh-TW" altLang="en-US" sz="1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放棄。</a:t>
            </a:r>
            <a:endPara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保密的例外：在涉及有緊急的危險性，危及當事人或其他第三者。</a:t>
            </a:r>
          </a:p>
          <a:p>
            <a:pPr>
              <a:lnSpc>
                <a:spcPts val="2500"/>
              </a:lnSpc>
            </a:pP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諮商師負有預警責任時。</a:t>
            </a:r>
          </a:p>
          <a:p>
            <a:pPr>
              <a:lnSpc>
                <a:spcPts val="2500"/>
              </a:lnSpc>
            </a:pP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法律規定。</a:t>
            </a:r>
          </a:p>
          <a:p>
            <a:pPr>
              <a:lnSpc>
                <a:spcPts val="2500"/>
              </a:lnSpc>
            </a:pP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當事人有致命危險的傳染疾病時。</a:t>
            </a:r>
          </a:p>
          <a:p>
            <a:pPr>
              <a:lnSpc>
                <a:spcPts val="2500"/>
              </a:lnSpc>
            </a:pP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評估當事人有自殺危險時。</a:t>
            </a:r>
          </a:p>
          <a:p>
            <a:pPr>
              <a:lnSpc>
                <a:spcPts val="2500"/>
              </a:lnSpc>
            </a:pPr>
            <a:r>
              <a:rPr lang="en-US" altLang="zh-TW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當事人涉及刑事時。</a:t>
            </a:r>
          </a:p>
        </p:txBody>
      </p:sp>
      <p:sp>
        <p:nvSpPr>
          <p:cNvPr id="64" name="矩形 63"/>
          <p:cNvSpPr/>
          <p:nvPr/>
        </p:nvSpPr>
        <p:spPr>
          <a:xfrm>
            <a:off x="3398258" y="2244445"/>
            <a:ext cx="16903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全程保密</a:t>
            </a:r>
            <a:endParaRPr lang="zh-TW" altLang="zh-TW" sz="44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矩形 46"/>
          <p:cNvSpPr/>
          <p:nvPr/>
        </p:nvSpPr>
        <p:spPr>
          <a:xfrm rot="19200000">
            <a:off x="-259756" y="470666"/>
            <a:ext cx="21993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２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-3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 rot="20485813">
            <a:off x="1403569" y="1249535"/>
            <a:ext cx="22621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倫理規範及事前須知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649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692669" y="140439"/>
            <a:ext cx="6479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心理健康資源</a:t>
            </a: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（衛生局網頁）</a:t>
            </a:r>
          </a:p>
        </p:txBody>
      </p:sp>
      <p:sp>
        <p:nvSpPr>
          <p:cNvPr id="53" name="矩形 52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資源篇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9330007"/>
              </p:ext>
            </p:extLst>
          </p:nvPr>
        </p:nvGraphicFramePr>
        <p:xfrm>
          <a:off x="659284" y="2322245"/>
          <a:ext cx="7772400" cy="3988287"/>
        </p:xfrm>
        <a:graphic>
          <a:graphicData uri="http://schemas.openxmlformats.org/drawingml/2006/table">
            <a:tbl>
              <a:tblPr/>
              <a:tblGrid>
                <a:gridCol w="7772400"/>
              </a:tblGrid>
              <a:tr h="304837">
                <a:tc>
                  <a:txBody>
                    <a:bodyPr/>
                    <a:lstStyle/>
                    <a:p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8345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hlinkClick r:id="rId3"/>
                        </a:rPr>
                        <a:t>心理健康資源</a:t>
                      </a:r>
                      <a:r>
                        <a:rPr lang="en-US" altLang="zh-TW" b="1" dirty="0">
                          <a:hlinkClick r:id="rId3"/>
                        </a:rPr>
                        <a:t>-</a:t>
                      </a:r>
                      <a:r>
                        <a:rPr lang="zh-TW" altLang="en-US" b="1" dirty="0">
                          <a:hlinkClick r:id="rId3"/>
                        </a:rPr>
                        <a:t>互動式地圖</a:t>
                      </a:r>
                      <a:endParaRPr lang="zh-TW" altLang="en-US" b="1" dirty="0"/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8345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hlinkClick r:id="rId4"/>
                        </a:rPr>
                        <a:t>免費心理諮商預約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8345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hlinkClick r:id="rId5"/>
                        </a:rPr>
                        <a:t>諮詢及資源轉介專線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8345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hlinkClick r:id="rId6"/>
                        </a:rPr>
                        <a:t>精神醫療機構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8345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hlinkClick r:id="rId7"/>
                        </a:rPr>
                        <a:t>精神科診所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8345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hlinkClick r:id="rId8"/>
                        </a:rPr>
                        <a:t>心理諮商所、心理治療所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8345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hlinkClick r:id="rId9"/>
                        </a:rPr>
                        <a:t>精神復健機構及護理之家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8345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hlinkClick r:id="rId10"/>
                        </a:rPr>
                        <a:t>憂鬱症共同照護網基層診所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8345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hlinkClick r:id="rId11"/>
                        </a:rPr>
                        <a:t>遺族關懷專區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8345">
                <a:tc>
                  <a:txBody>
                    <a:bodyPr/>
                    <a:lstStyle/>
                    <a:p>
                      <a:r>
                        <a:rPr lang="zh-TW" altLang="en-US" b="1" dirty="0">
                          <a:solidFill>
                            <a:schemeClr val="tx1"/>
                          </a:solidFill>
                          <a:hlinkClick r:id="rId12"/>
                        </a:rPr>
                        <a:t>相關連結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692669" y="908720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0000"/>
                </a:solidFill>
                <a:latin typeface="Microsoft JhengHei UI"/>
                <a:ea typeface="Microsoft JhengHei UI"/>
              </a:rPr>
              <a:t>網路連結：</a:t>
            </a:r>
            <a:r>
              <a:rPr lang="en-US" altLang="zh-TW" dirty="0" smtClean="0">
                <a:solidFill>
                  <a:srgbClr val="000000"/>
                </a:solidFill>
                <a:latin typeface="Microsoft JhengHei UI"/>
                <a:ea typeface="Microsoft JhengHei UI"/>
              </a:rPr>
              <a:t>http</a:t>
            </a:r>
            <a:r>
              <a:rPr lang="en-US" altLang="zh-TW" dirty="0">
                <a:solidFill>
                  <a:srgbClr val="000000"/>
                </a:solidFill>
                <a:latin typeface="Microsoft JhengHei UI"/>
                <a:ea typeface="Microsoft JhengHei UI"/>
              </a:rPr>
              <a:t>://health.tainan.gov.tw/tnhealth/Health_resources_Index/detail.aspx?Id=1147&amp;Health_resources_Index=11&amp;Health_resources_Class=83&amp;p=1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8424" y="3140968"/>
            <a:ext cx="2171700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1077055" y="2109049"/>
            <a:ext cx="23391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網＊站＊導＊覽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9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692669" y="140439"/>
            <a:ext cx="6479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EAP</a:t>
            </a: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再升級</a:t>
            </a:r>
            <a:r>
              <a:rPr lang="en-US" altLang="zh-TW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—</a:t>
            </a: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分享、</a:t>
            </a:r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互助</a:t>
            </a:r>
            <a:endParaRPr lang="en-US" altLang="zh-TW" sz="3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/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「</a:t>
            </a: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真人圖書館」</a:t>
            </a:r>
          </a:p>
        </p:txBody>
      </p:sp>
      <p:sp>
        <p:nvSpPr>
          <p:cNvPr id="53" name="矩形 52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資源篇</a:t>
            </a:r>
            <a:r>
              <a:rPr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xmlns="" val="3483750003"/>
              </p:ext>
            </p:extLst>
          </p:nvPr>
        </p:nvGraphicFramePr>
        <p:xfrm>
          <a:off x="611560" y="1124744"/>
          <a:ext cx="8167925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7" t="8032" r="6873" b="7169"/>
          <a:stretch/>
        </p:blipFill>
        <p:spPr bwMode="auto">
          <a:xfrm rot="430110">
            <a:off x="7002135" y="2379763"/>
            <a:ext cx="2042624" cy="12609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51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70957" y="237892"/>
            <a:ext cx="7056784" cy="12159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zh-TW" altLang="en-US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823357" y="390292"/>
            <a:ext cx="5628963" cy="121596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zh-TW" alt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線上健檢</a:t>
            </a:r>
            <a:endParaRPr lang="zh-TW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9985692"/>
              </p:ext>
            </p:extLst>
          </p:nvPr>
        </p:nvGraphicFramePr>
        <p:xfrm>
          <a:off x="683568" y="1203565"/>
          <a:ext cx="8188189" cy="5177763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784984"/>
                <a:gridCol w="5403205"/>
              </a:tblGrid>
              <a:tr h="4476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單元名稱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連結位置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</a:tr>
              <a:tr h="44764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飲食行為測量表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http://health99.hpa.gov.tw/OnlinkHealth/Quiz_EatingBehavior.aspx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44764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壓力指數測量表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http://health99.hpa.gov.tw/OnlinkHealth/Quiz_pressure.aspx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44764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尼古丁成癮度量表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http://health99.hpa.gov.tw/OnlinkHealth/Quiz_nicotine.aspx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44764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新版兒童生長曲線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http://health99.hpa.gov.tw/OnlinkHealth/Quiz_Grow.aspx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80169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簡式健康</a:t>
                      </a:r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表（</a:t>
                      </a:r>
                      <a:r>
                        <a:rPr 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Brief </a:t>
                      </a:r>
                      <a:r>
                        <a:rPr 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Symptom Rating Scale， </a:t>
                      </a:r>
                      <a:r>
                        <a:rPr 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BSRS-5）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http://health99.hpa.gov.tw/OnlinkHealth/Quiz_Bsrs-5.aspx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80169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阿姆斯勒方格</a:t>
                      </a:r>
                      <a:r>
                        <a:rPr lang="zh-TW" alt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表（</a:t>
                      </a:r>
                      <a:r>
                        <a:rPr 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AMSLER GRID）</a:t>
                      </a:r>
                    </a:p>
                    <a:p>
                      <a:pPr algn="l" fontAlgn="ctr"/>
                      <a:r>
                        <a:rPr lang="zh-TW" altLang="en-US" dirty="0" smtClean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（一個簡單的自我檢查老年黃斑部病變的方法）</a:t>
                      </a:r>
                      <a:endParaRPr lang="en-US" sz="1800" b="1" i="0" u="none" strike="noStrike" dirty="0">
                        <a:solidFill>
                          <a:srgbClr val="FF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http://</a:t>
                      </a:r>
                      <a:r>
                        <a:rPr 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health99.hpa.gov.tw/OnlinkHealth/Quiz_AmslerGrid.aspx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  <a:tr h="44764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身體質量指數</a:t>
                      </a:r>
                      <a:r>
                        <a:rPr lang="en-US" altLang="zh-TW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BMI </a:t>
                      </a:r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做測驗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http://</a:t>
                      </a:r>
                      <a:r>
                        <a:rPr lang="en-US" sz="18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health99.hpa.gov.tw/OnlinkHealth/Onlink_BMI.aspx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849806" y="0"/>
            <a:ext cx="774637" cy="11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4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66463"/>
            <a:ext cx="2627784" cy="2592902"/>
          </a:xfrm>
          <a:prstGeom prst="rect">
            <a:avLst/>
          </a:prstGeom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1763689" y="97538"/>
            <a:ext cx="7206092" cy="1034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人事處網頁「員工協助方案」專區</a:t>
            </a:r>
            <a:endParaRPr lang="en-US" altLang="zh-TW" sz="3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74598" y="980728"/>
            <a:ext cx="657853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400" b="1" u="sng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即時更新</a:t>
            </a:r>
            <a:r>
              <a:rPr lang="zh-TW" altLang="en-US" sz="2400" b="1" u="sng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最新</a:t>
            </a:r>
            <a:r>
              <a:rPr lang="en-US" altLang="zh-TW" sz="2400" b="1" u="sng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EAPs</a:t>
            </a:r>
            <a:r>
              <a:rPr lang="zh-TW" altLang="en-US" sz="2400" b="1" u="sng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，包括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IOS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心情溫度計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已正式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上線！「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美好人生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幸福列車」講座活動計畫！臺南市政府暨所屬機關學校員工協助方案服務資源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一覽表等。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400" b="1" u="sng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上載</a:t>
            </a:r>
            <a:r>
              <a:rPr lang="en-US" altLang="zh-TW" sz="2400" b="1" u="sng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EAPs</a:t>
            </a:r>
            <a:r>
              <a:rPr lang="zh-TW" altLang="en-US" sz="2400" b="1" u="sng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作業規範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，包括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「臺南市政府及所屬機關學校危機個案處理流程」和「臺南市政府及所屬機關學校非自願個案處理流程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臺南市政府暨所屬機關學校員工協助方案實施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計畫」、「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臺南市政府及所屬機關學校員工諮商輔導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要點」。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2400" b="1" u="sng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上載課程簡報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日員工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協助方案的執行與應用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日主管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人員輔助課程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身心危機敏感辨識與處理員工抗拒的處遇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技巧」、「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日如何與壓力做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朋友」、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日居家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等研習簡報。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5589240"/>
            <a:ext cx="1155065" cy="1155065"/>
          </a:xfrm>
          <a:prstGeom prst="rect">
            <a:avLst/>
          </a:prstGeom>
          <a:ln>
            <a:solidFill>
              <a:srgbClr val="B5840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知識</a:t>
            </a:r>
            <a:r>
              <a:rPr lang="zh-TW" alt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4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>
          <a:xfrm>
            <a:off x="323528" y="3956202"/>
            <a:ext cx="8229600" cy="1059840"/>
          </a:xfrm>
          <a:custGeom>
            <a:avLst/>
            <a:gdLst>
              <a:gd name="connsiteX0" fmla="*/ 0 w 8229600"/>
              <a:gd name="connsiteY0" fmla="*/ 0 h 1059840"/>
              <a:gd name="connsiteX1" fmla="*/ 8229600 w 8229600"/>
              <a:gd name="connsiteY1" fmla="*/ 0 h 1059840"/>
              <a:gd name="connsiteX2" fmla="*/ 8229600 w 8229600"/>
              <a:gd name="connsiteY2" fmla="*/ 1059840 h 1059840"/>
              <a:gd name="connsiteX3" fmla="*/ 0 w 8229600"/>
              <a:gd name="connsiteY3" fmla="*/ 1059840 h 1059840"/>
              <a:gd name="connsiteX4" fmla="*/ 0 w 8229600"/>
              <a:gd name="connsiteY4" fmla="*/ 0 h 105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059840">
                <a:moveTo>
                  <a:pt x="0" y="0"/>
                </a:moveTo>
                <a:lnTo>
                  <a:pt x="8229600" y="0"/>
                </a:lnTo>
                <a:lnTo>
                  <a:pt x="8229600" y="1059840"/>
                </a:lnTo>
                <a:lnTo>
                  <a:pt x="0" y="10598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1290" tIns="59690" rIns="334264" bIns="59690" numCol="1" spcCol="1270" anchor="t" anchorCtr="0">
            <a:noAutofit/>
          </a:bodyPr>
          <a:lstStyle/>
          <a:p>
            <a:pPr marL="285750" lvl="1" indent="-285750" algn="l" defTabSz="16446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zh-TW" altLang="en-US" sz="37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2051720" y="162649"/>
            <a:ext cx="5328592" cy="1034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人事處電子報「業務訊息」專區宣導</a:t>
            </a:r>
            <a:r>
              <a:rPr lang="en-US" altLang="zh-TW" sz="32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EAPs</a:t>
            </a:r>
            <a:r>
              <a:rPr lang="zh-TW" altLang="en-US" sz="32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32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xmlns="" val="1431621583"/>
              </p:ext>
            </p:extLst>
          </p:nvPr>
        </p:nvGraphicFramePr>
        <p:xfrm>
          <a:off x="457200" y="1268760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3779912" y="581782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近半年主題</a:t>
            </a:r>
            <a:endParaRPr lang="zh-TW" altLang="en-US" sz="28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5585668"/>
            <a:ext cx="1155700" cy="1155700"/>
          </a:xfrm>
          <a:prstGeom prst="rect">
            <a:avLst/>
          </a:prstGeom>
          <a:ln>
            <a:solidFill>
              <a:srgbClr val="B5840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雲朵形圖說文字 1"/>
          <p:cNvSpPr/>
          <p:nvPr/>
        </p:nvSpPr>
        <p:spPr>
          <a:xfrm>
            <a:off x="7092280" y="0"/>
            <a:ext cx="2051720" cy="1673424"/>
          </a:xfrm>
          <a:prstGeom prst="cloudCallout">
            <a:avLst>
              <a:gd name="adj1" fmla="val -68984"/>
              <a:gd name="adj2" fmla="val 17194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solidFill>
                  <a:srgbClr val="002060"/>
                </a:solidFill>
              </a:rPr>
              <a:t>105</a:t>
            </a:r>
            <a:r>
              <a:rPr lang="zh-TW" altLang="en-US" sz="1600" b="1" dirty="0" smtClean="0">
                <a:solidFill>
                  <a:srgbClr val="002060"/>
                </a:solidFill>
              </a:rPr>
              <a:t>年</a:t>
            </a:r>
            <a:r>
              <a:rPr lang="en-US" altLang="zh-TW" sz="1600" b="1" dirty="0">
                <a:solidFill>
                  <a:srgbClr val="002060"/>
                </a:solidFill>
              </a:rPr>
              <a:t>2</a:t>
            </a:r>
            <a:r>
              <a:rPr lang="zh-TW" altLang="en-US" sz="1600" b="1" dirty="0">
                <a:solidFill>
                  <a:srgbClr val="002060"/>
                </a:solidFill>
              </a:rPr>
              <a:t>月份</a:t>
            </a:r>
            <a:r>
              <a:rPr lang="zh-TW" altLang="en-US" sz="1600" b="1" dirty="0" smtClean="0">
                <a:solidFill>
                  <a:srgbClr val="002060"/>
                </a:solidFill>
              </a:rPr>
              <a:t>起轉型為季刊，於</a:t>
            </a:r>
            <a:r>
              <a:rPr lang="en-US" altLang="zh-TW" sz="1600" b="1" dirty="0">
                <a:solidFill>
                  <a:srgbClr val="002060"/>
                </a:solidFill>
              </a:rPr>
              <a:t>1</a:t>
            </a:r>
            <a:r>
              <a:rPr lang="zh-TW" altLang="en-US" sz="1600" b="1" dirty="0">
                <a:solidFill>
                  <a:srgbClr val="002060"/>
                </a:solidFill>
              </a:rPr>
              <a:t>、</a:t>
            </a:r>
            <a:r>
              <a:rPr lang="en-US" altLang="zh-TW" sz="1600" b="1" dirty="0">
                <a:solidFill>
                  <a:srgbClr val="002060"/>
                </a:solidFill>
              </a:rPr>
              <a:t>4</a:t>
            </a:r>
            <a:r>
              <a:rPr lang="zh-TW" altLang="en-US" sz="1600" b="1" dirty="0">
                <a:solidFill>
                  <a:srgbClr val="002060"/>
                </a:solidFill>
              </a:rPr>
              <a:t>、</a:t>
            </a:r>
            <a:r>
              <a:rPr lang="en-US" altLang="zh-TW" sz="1600" b="1" dirty="0">
                <a:solidFill>
                  <a:srgbClr val="002060"/>
                </a:solidFill>
              </a:rPr>
              <a:t>7</a:t>
            </a:r>
            <a:r>
              <a:rPr lang="zh-TW" altLang="en-US" sz="1600" b="1" dirty="0">
                <a:solidFill>
                  <a:srgbClr val="002060"/>
                </a:solidFill>
              </a:rPr>
              <a:t>、</a:t>
            </a:r>
            <a:r>
              <a:rPr lang="en-US" altLang="zh-TW" sz="1600" b="1" dirty="0">
                <a:solidFill>
                  <a:srgbClr val="002060"/>
                </a:solidFill>
              </a:rPr>
              <a:t>10</a:t>
            </a:r>
            <a:r>
              <a:rPr lang="zh-TW" altLang="en-US" sz="1600" b="1" dirty="0">
                <a:solidFill>
                  <a:srgbClr val="002060"/>
                </a:solidFill>
              </a:rPr>
              <a:t>月份出</a:t>
            </a:r>
            <a:r>
              <a:rPr lang="zh-TW" altLang="en-US" sz="1600" b="1" dirty="0" smtClean="0">
                <a:solidFill>
                  <a:srgbClr val="002060"/>
                </a:solidFill>
              </a:rPr>
              <a:t>刊！</a:t>
            </a:r>
            <a:endParaRPr lang="zh-TW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知識</a:t>
            </a:r>
            <a:r>
              <a:rPr lang="zh-TW" alt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6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331641" y="260648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【</a:t>
            </a:r>
            <a:r>
              <a:rPr lang="en-US" altLang="zh-TW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TED】</a:t>
            </a: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為何我們都需要情緒急救 </a:t>
            </a:r>
            <a:r>
              <a:rPr lang="en-US" altLang="zh-TW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Guy Winch: The case for emotional </a:t>
            </a:r>
            <a:r>
              <a:rPr lang="en-US" altLang="zh-TW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hygiene</a:t>
            </a:r>
            <a:endParaRPr lang="en-US" altLang="zh-TW" sz="3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9765" y="2132856"/>
            <a:ext cx="47502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網路連結：</a:t>
            </a:r>
            <a:r>
              <a:rPr lang="en-US" altLang="zh-TW" sz="2000" dirty="0">
                <a:hlinkClick r:id="rId4"/>
              </a:rPr>
              <a:t>http://</a:t>
            </a:r>
            <a:r>
              <a:rPr lang="en-US" altLang="zh-TW" sz="2000" dirty="0" smtClean="0">
                <a:hlinkClick r:id="rId4"/>
              </a:rPr>
              <a:t>www.ted.com/talks/guy_winch_the_case_for_emotional_hygiene/transcript?language=zh-tw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影片簡介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感冒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頭痛，我們會去看醫生。可是為什麽在經歷愧疚、失落、孤獨等心理傷痛時，我們卻不去就醫呢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Guy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Winch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伊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•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奇）解釋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道，我們此時基本都獨自療傷。但這不是唯一出路。他有力地論證了為何我們應該像照顧身體一樣，來照料我們的情緒和心理健康。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357170"/>
            <a:ext cx="3565832" cy="248363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5589240"/>
            <a:ext cx="1152128" cy="1152128"/>
          </a:xfrm>
          <a:prstGeom prst="rect">
            <a:avLst/>
          </a:prstGeom>
          <a:ln>
            <a:solidFill>
              <a:srgbClr val="B5840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知識</a:t>
            </a:r>
            <a:r>
              <a:rPr lang="zh-TW" alt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3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832162"/>
            <a:ext cx="3360512" cy="198270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rot="19200000">
            <a:off x="-150207" y="655552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 綱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xmlns="" val="2388043124"/>
              </p:ext>
            </p:extLst>
          </p:nvPr>
        </p:nvGraphicFramePr>
        <p:xfrm>
          <a:off x="1331640" y="576094"/>
          <a:ext cx="6984776" cy="5247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2554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331641" y="260648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「</a:t>
            </a: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同理心的力量」</a:t>
            </a:r>
            <a:r>
              <a:rPr lang="en-US" altLang="zh-TW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 The Power of Empathy</a:t>
            </a:r>
          </a:p>
        </p:txBody>
      </p:sp>
      <p:sp>
        <p:nvSpPr>
          <p:cNvPr id="3" name="矩形 2"/>
          <p:cNvSpPr/>
          <p:nvPr/>
        </p:nvSpPr>
        <p:spPr>
          <a:xfrm>
            <a:off x="599765" y="2132856"/>
            <a:ext cx="47502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網路連結：</a:t>
            </a:r>
            <a:r>
              <a:rPr lang="en-US" altLang="zh-TW" sz="2000" dirty="0">
                <a:hlinkClick r:id="rId4"/>
              </a:rPr>
              <a:t>https://</a:t>
            </a:r>
            <a:r>
              <a:rPr lang="en-US" altLang="zh-TW" sz="2000" dirty="0" smtClean="0">
                <a:hlinkClick r:id="rId4"/>
              </a:rPr>
              <a:t>www.hopenglish.com/the-power-of-empathy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脆弱的力量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的作者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Brené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Brown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想從影片中告訴我們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理心和同情心是不同的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empathy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）是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站在對方的位置去想，可以激發與彼此的連結性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；同情心（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sympathy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）卻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使你站在不同的位置看人，進而失去與對方的連結。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2360" y="5589240"/>
            <a:ext cx="1152128" cy="1152128"/>
          </a:xfrm>
          <a:prstGeom prst="rect">
            <a:avLst/>
          </a:prstGeom>
          <a:ln>
            <a:solidFill>
              <a:srgbClr val="B5840B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576427" cy="258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知識</a:t>
            </a:r>
            <a:r>
              <a:rPr lang="zh-TW" alt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1331641" y="26064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「</a:t>
            </a:r>
            <a:r>
              <a:rPr lang="zh-TW" altLang="en-US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健檢」之外，老闆還能做什麼</a:t>
            </a:r>
            <a:r>
              <a:rPr lang="en-US" altLang="zh-TW" sz="3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?</a:t>
            </a:r>
            <a:endParaRPr lang="en-US" altLang="zh-TW" sz="3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3" name="矩形 52"/>
          <p:cNvSpPr/>
          <p:nvPr/>
        </p:nvSpPr>
        <p:spPr>
          <a:xfrm rot="19200000">
            <a:off x="137826" y="337591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知識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en-US" altLang="zh-TW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7584" y="1109057"/>
            <a:ext cx="8208912" cy="5719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美國知名的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今日心理學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雜誌建議，當主管要跟可能有憂鬱症的員工談談時，可以採取幾個步驟：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１．先表達關心</a:t>
            </a:r>
            <a:endParaRPr lang="en-US" altLang="zh-TW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例如：「建雄，我很擔心你。」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２．表達意見時，聚焦在員工的行為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例如：「過去一個月，你上班遲到五次，報告出錯的次數是過去的兩倍。」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３．指出改變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例如：「這不像你，你平常是部門裡最早上班，犯罪少錯誤的人。」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４．伸出友誼的手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indent="-444500">
              <a:lnSpc>
                <a:spcPts val="22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例如：「我不知道你是不是為了私事苦惱？如果是的話，我們能有個保密的員工協助計畫，或許能幫助你。」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５．預先設定底線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 indent="-444500">
              <a:lnSpc>
                <a:spcPts val="22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例如，若員工透漏對婚姻不忠、財務出狀況等，主管雖同理、感同身受，但也要隨時打住對話。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６．提供員工協助計畫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444500">
              <a:lnSpc>
                <a:spcPts val="22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當事人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狀況給予適時職務調整、員工協助諮詢資源，或轉介心理諮商輔導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200"/>
              </a:lnSpc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７．再次強調你對他的關心，以及對他的工作期待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4500">
              <a:lnSpc>
                <a:spcPts val="22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例如：「我很願意幫助你重回正軌。」、「無論你會不會尋求員工協助計畫，我都期待看到你達成工作目標。」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自：天下雜誌第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578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期，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P140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撰文者：黃惠鈴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4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9200000">
            <a:off x="-9006" y="568878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ＥＮＤ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4132" y="3933056"/>
            <a:ext cx="3555945" cy="216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259632" y="808778"/>
            <a:ext cx="698477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員工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是組織最重要的資產，為培育身心健康且具高競爭力的市政團隊，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年人事處仍將貫徹「以人為本」之精神，持續精進員工協助方案（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，期藉由擴大整合內外部資源、參酌學習國內外經驗、強化員工協助相關技巧與專業知能、研議運用資訊科技建置迅速有效回應的諮詢服務系統等，落實關懷、體貼、溫暖、尊重的人事服務，以解決員工困境、滿足員工需求並提振工作士氣、開發個人潛能，進而提高組織競爭力。 </a:t>
            </a:r>
          </a:p>
        </p:txBody>
      </p:sp>
      <p:sp>
        <p:nvSpPr>
          <p:cNvPr id="11" name="矩形 10"/>
          <p:cNvSpPr/>
          <p:nvPr/>
        </p:nvSpPr>
        <p:spPr>
          <a:xfrm>
            <a:off x="1331641" y="26064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TW" altLang="en-US" sz="3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結語</a:t>
            </a:r>
            <a:endParaRPr lang="en-US" altLang="zh-TW" sz="3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8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 rot="19200000">
            <a:off x="-9006" y="568878"/>
            <a:ext cx="18784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前 言</a:t>
            </a:r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2115208" y="445827"/>
            <a:ext cx="4968552" cy="8001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800000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zh-TW" alt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員工協助方案的意涵</a:t>
            </a:r>
            <a:endParaRPr lang="zh-TW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內容版面配置區 2"/>
          <p:cNvSpPr txBox="1">
            <a:spLocks/>
          </p:cNvSpPr>
          <p:nvPr/>
        </p:nvSpPr>
        <p:spPr>
          <a:xfrm>
            <a:off x="323528" y="1844824"/>
            <a:ext cx="8424936" cy="3238128"/>
          </a:xfrm>
          <a:prstGeom prst="rect">
            <a:avLst/>
          </a:prstGeom>
          <a:extLst/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Char char="•"/>
              <a:defRPr kumimoji="1" sz="3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Font typeface="Times New Roman" pitchFamily="18" charset="0"/>
              <a:buChar char="–"/>
              <a:defRPr kumimoji="1" sz="2800">
                <a:solidFill>
                  <a:srgbClr val="800000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Char char="•"/>
              <a:defRPr kumimoji="1" sz="2400">
                <a:solidFill>
                  <a:srgbClr val="800000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Font typeface="Times New Roman" pitchFamily="18" charset="0"/>
              <a:buChar char="–"/>
              <a:defRPr kumimoji="1" sz="2000">
                <a:solidFill>
                  <a:srgbClr val="800000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Font typeface="Times New Roman" pitchFamily="18" charset="0"/>
              <a:buChar char="»"/>
              <a:defRPr kumimoji="1" sz="2000">
                <a:solidFill>
                  <a:srgbClr val="800000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Font typeface="Times New Roman" pitchFamily="18" charset="0"/>
              <a:buChar char="»"/>
              <a:defRPr kumimoji="1" sz="2000">
                <a:solidFill>
                  <a:srgbClr val="800000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Font typeface="Times New Roman" pitchFamily="18" charset="0"/>
              <a:buChar char="»"/>
              <a:defRPr kumimoji="1" sz="2000">
                <a:solidFill>
                  <a:srgbClr val="800000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Font typeface="Times New Roman" pitchFamily="18" charset="0"/>
              <a:buChar char="»"/>
              <a:defRPr kumimoji="1" sz="2000">
                <a:solidFill>
                  <a:srgbClr val="800000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5050"/>
              </a:buClr>
              <a:buFont typeface="Times New Roman" pitchFamily="18" charset="0"/>
              <a:buChar char="»"/>
              <a:defRPr kumimoji="1" sz="2000">
                <a:solidFill>
                  <a:srgbClr val="800000"/>
                </a:solidFill>
                <a:latin typeface="+mn-lt"/>
                <a:ea typeface="+mn-ea"/>
              </a:defRPr>
            </a:lvl9pPr>
          </a:lstStyle>
          <a:p>
            <a:pPr marL="274320" indent="-274320" algn="just" fontAlgn="auto">
              <a:lnSpc>
                <a:spcPts val="4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員工協助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r>
              <a:rPr lang="zh-TW" altLang="en-US" sz="2400" b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2400" b="1" u="sng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E</a:t>
            </a:r>
            <a:r>
              <a:rPr lang="en-US" altLang="zh-TW" sz="2400" b="1" kern="0" dirty="0" smtClean="0">
                <a:solidFill>
                  <a:srgbClr val="FF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mployee</a:t>
            </a:r>
            <a:r>
              <a:rPr lang="en-US" altLang="zh-TW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 </a:t>
            </a:r>
            <a:r>
              <a:rPr lang="en-US" altLang="zh-TW" sz="2400" b="1" u="sng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A</a:t>
            </a:r>
            <a:r>
              <a:rPr lang="en-US" altLang="zh-TW" sz="2400" b="1" kern="0" dirty="0">
                <a:solidFill>
                  <a:srgbClr val="FF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ssistance</a:t>
            </a:r>
            <a:r>
              <a:rPr lang="zh-TW" altLang="en-US" sz="2400" b="1" kern="0" dirty="0">
                <a:solidFill>
                  <a:srgbClr val="FF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 </a:t>
            </a:r>
            <a:r>
              <a:rPr lang="en-US" altLang="zh-TW" sz="2400" b="1" u="sng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P</a:t>
            </a:r>
            <a:r>
              <a:rPr lang="en-US" altLang="zh-TW" sz="2400" b="1" kern="0" dirty="0">
                <a:solidFill>
                  <a:srgbClr val="FF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rograms</a:t>
            </a:r>
            <a:r>
              <a:rPr lang="zh-TW" altLang="en-US" sz="2400" b="1" kern="0" dirty="0">
                <a:solidFill>
                  <a:srgbClr val="FF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，</a:t>
            </a:r>
            <a:r>
              <a:rPr lang="en-US" altLang="zh-TW" sz="24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EAPs</a:t>
            </a:r>
            <a:r>
              <a:rPr lang="zh-TW" altLang="en-US" sz="2400" b="1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MV Boli" panose="02000500030200090000" pitchFamily="2" charset="0"/>
              </a:rPr>
              <a:t> </a:t>
            </a:r>
            <a:r>
              <a:rPr lang="zh-TW" alt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是一套運用於工作職場的方案，目的在發現並協助</a:t>
            </a:r>
            <a:r>
              <a:rPr lang="zh-TW" altLang="en-US" sz="2800" b="1" u="sng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員工</a:t>
            </a:r>
            <a:r>
              <a:rPr lang="zh-TW" alt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解決可能影響工作效能的相關問題（包括健康、婚姻、家庭、財務、法律、情緒等），及協助</a:t>
            </a:r>
            <a:r>
              <a:rPr lang="zh-TW" altLang="en-US" sz="2800" b="1" u="sng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組織</a:t>
            </a:r>
            <a:r>
              <a:rPr lang="zh-TW" altLang="en-US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處理可能影響生產力的相關議題。</a:t>
            </a:r>
            <a:r>
              <a:rPr lang="zh-TW" altLang="en-US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EAPA</a:t>
            </a:r>
            <a:r>
              <a:rPr lang="zh-TW" altLang="en-US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2010</a:t>
            </a:r>
            <a:r>
              <a:rPr lang="zh-TW" altLang="en-US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zh-TW" altLang="en-US" sz="1600" kern="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2" name="資料庫圖表 41"/>
          <p:cNvGraphicFramePr/>
          <p:nvPr>
            <p:extLst>
              <p:ext uri="{D42A27DB-BD31-4B8C-83A1-F6EECF244321}">
                <p14:modId xmlns:p14="http://schemas.microsoft.com/office/powerpoint/2010/main" xmlns="" val="1858389991"/>
              </p:ext>
            </p:extLst>
          </p:nvPr>
        </p:nvGraphicFramePr>
        <p:xfrm>
          <a:off x="467544" y="4725144"/>
          <a:ext cx="835292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6626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群組 48"/>
          <p:cNvGrpSpPr/>
          <p:nvPr/>
        </p:nvGrpSpPr>
        <p:grpSpPr>
          <a:xfrm>
            <a:off x="2060389" y="906979"/>
            <a:ext cx="5293064" cy="5373908"/>
            <a:chOff x="2587197" y="1051143"/>
            <a:chExt cx="4161820" cy="4595397"/>
          </a:xfrm>
        </p:grpSpPr>
        <p:sp>
          <p:nvSpPr>
            <p:cNvPr id="43" name="直線接點 5"/>
            <p:cNvSpPr/>
            <p:nvPr/>
          </p:nvSpPr>
          <p:spPr>
            <a:xfrm rot="16200000" flipV="1">
              <a:off x="4226784" y="2280233"/>
              <a:ext cx="608908" cy="4251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501"/>
                  </a:moveTo>
                  <a:lnTo>
                    <a:pt x="608908" y="14501"/>
                  </a:lnTo>
                </a:path>
              </a:pathLst>
            </a:custGeom>
            <a:noFill/>
            <a:ln w="28575" cap="flat" cmpd="sng" algn="ctr">
              <a:solidFill>
                <a:srgbClr val="9C5252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grpSp>
          <p:nvGrpSpPr>
            <p:cNvPr id="2" name="群組 1"/>
            <p:cNvGrpSpPr/>
            <p:nvPr/>
          </p:nvGrpSpPr>
          <p:grpSpPr>
            <a:xfrm>
              <a:off x="4090092" y="2751032"/>
              <a:ext cx="1218299" cy="1218299"/>
              <a:chOff x="3298512" y="1670179"/>
              <a:chExt cx="1218299" cy="1218299"/>
            </a:xfrm>
          </p:grpSpPr>
          <p:sp>
            <p:nvSpPr>
              <p:cNvPr id="45" name="橢圓 44"/>
              <p:cNvSpPr/>
              <p:nvPr/>
            </p:nvSpPr>
            <p:spPr>
              <a:xfrm>
                <a:off x="3298512" y="1670179"/>
                <a:ext cx="1218299" cy="1218299"/>
              </a:xfrm>
              <a:prstGeom prst="ellipse">
                <a:avLst/>
              </a:prstGeom>
              <a:gradFill rotWithShape="1">
                <a:gsLst>
                  <a:gs pos="0">
                    <a:srgbClr val="6076B4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6076B4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6076B4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</p:sp>
          <p:sp>
            <p:nvSpPr>
              <p:cNvPr id="46" name="橢圓 4"/>
              <p:cNvSpPr/>
              <p:nvPr/>
            </p:nvSpPr>
            <p:spPr>
              <a:xfrm>
                <a:off x="3501968" y="1868270"/>
                <a:ext cx="861467" cy="8614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20955" tIns="20955" rIns="20955" bIns="20955" numCol="1" spcCol="1270" anchor="ctr" anchorCtr="0">
                <a:noAutofit/>
              </a:bodyPr>
              <a:lstStyle/>
              <a:p>
                <a:pPr marL="0" marR="0" lvl="0" indent="0" algn="ctr" defTabSz="14668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33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/>
                    <a:ea typeface="微軟正黑體"/>
                    <a:cs typeface="+mn-cs"/>
                  </a:rPr>
                  <a:t>EAP</a:t>
                </a:r>
                <a:endParaRPr kumimoji="0" lang="zh-TW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4" name="群組 3"/>
            <p:cNvGrpSpPr/>
            <p:nvPr/>
          </p:nvGrpSpPr>
          <p:grpSpPr>
            <a:xfrm>
              <a:off x="4090092" y="1051143"/>
              <a:ext cx="1218299" cy="1218299"/>
              <a:chOff x="3298512" y="-29710"/>
              <a:chExt cx="1218299" cy="1218299"/>
            </a:xfrm>
          </p:grpSpPr>
          <p:sp>
            <p:nvSpPr>
              <p:cNvPr id="41" name="橢圓 40"/>
              <p:cNvSpPr/>
              <p:nvPr/>
            </p:nvSpPr>
            <p:spPr>
              <a:xfrm>
                <a:off x="3298512" y="-29710"/>
                <a:ext cx="1218299" cy="1218299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</p:sp>
          <p:sp>
            <p:nvSpPr>
              <p:cNvPr id="42" name="橢圓 8"/>
              <p:cNvSpPr/>
              <p:nvPr/>
            </p:nvSpPr>
            <p:spPr>
              <a:xfrm>
                <a:off x="3472757" y="171986"/>
                <a:ext cx="861467" cy="8614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4">
                        <a:lumMod val="95000"/>
                        <a:lumOff val="5000"/>
                      </a:schemeClr>
                    </a:solidFill>
                    <a:uLnTx/>
                    <a:uFillTx/>
                    <a:latin typeface="微軟正黑體"/>
                    <a:ea typeface="微軟正黑體"/>
                    <a:cs typeface="+mn-cs"/>
                  </a:rPr>
                  <a:t>心理諮商</a:t>
                </a:r>
                <a:r>
                  <a:rPr kumimoji="0" lang="en-US" altLang="zh-TW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4">
                        <a:lumMod val="95000"/>
                        <a:lumOff val="5000"/>
                      </a:schemeClr>
                    </a:solidFill>
                    <a:uLnTx/>
                    <a:uFillTx/>
                    <a:latin typeface="微軟正黑體"/>
                    <a:ea typeface="微軟正黑體"/>
                    <a:cs typeface="+mn-cs"/>
                  </a:rPr>
                  <a:t>/</a:t>
                </a:r>
                <a:r>
                  <a:rPr kumimoji="0" lang="zh-TW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4">
                        <a:lumMod val="95000"/>
                        <a:lumOff val="5000"/>
                      </a:schemeClr>
                    </a:solidFill>
                    <a:uLnTx/>
                    <a:uFillTx/>
                    <a:latin typeface="微軟正黑體"/>
                    <a:ea typeface="微軟正黑體"/>
                    <a:cs typeface="+mn-cs"/>
                  </a:rPr>
                  <a:t>諮詢</a:t>
                </a:r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95000"/>
                      <a:lumOff val="5000"/>
                    </a:schemeClr>
                  </a:solidFill>
                  <a:uLnTx/>
                  <a:uFillTx/>
                  <a:latin typeface="微軟正黑體"/>
                  <a:ea typeface="微軟正黑體"/>
                  <a:cs typeface="+mn-cs"/>
                </a:endParaRPr>
              </a:p>
            </p:txBody>
          </p:sp>
        </p:grpSp>
        <p:grpSp>
          <p:nvGrpSpPr>
            <p:cNvPr id="5" name="群組 4"/>
            <p:cNvGrpSpPr/>
            <p:nvPr/>
          </p:nvGrpSpPr>
          <p:grpSpPr>
            <a:xfrm>
              <a:off x="5133657" y="2783797"/>
              <a:ext cx="608908" cy="181278"/>
              <a:chOff x="4342077" y="1702944"/>
              <a:chExt cx="608908" cy="181278"/>
            </a:xfrm>
          </p:grpSpPr>
          <p:sp>
            <p:nvSpPr>
              <p:cNvPr id="39" name="直線接點 9"/>
              <p:cNvSpPr/>
              <p:nvPr/>
            </p:nvSpPr>
            <p:spPr>
              <a:xfrm rot="19859839">
                <a:off x="4342077" y="1702944"/>
                <a:ext cx="608908" cy="2900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4501"/>
                    </a:moveTo>
                    <a:lnTo>
                      <a:pt x="608908" y="14501"/>
                    </a:lnTo>
                  </a:path>
                </a:pathLst>
              </a:custGeom>
              <a:noFill/>
              <a:ln w="28575" cap="flat" cmpd="sng" algn="ctr">
                <a:solidFill>
                  <a:srgbClr val="9C5252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40" name="直線接點 10"/>
              <p:cNvSpPr/>
              <p:nvPr/>
            </p:nvSpPr>
            <p:spPr>
              <a:xfrm rot="19285714">
                <a:off x="4479481" y="1853777"/>
                <a:ext cx="30445" cy="304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marL="0" marR="0" lvl="0" indent="0" algn="ctr" defTabSz="222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5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alatino Linotype"/>
                  <a:ea typeface="新細明體"/>
                  <a:cs typeface="+mn-cs"/>
                </a:endParaRPr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5530718" y="1968525"/>
              <a:ext cx="1218299" cy="1218299"/>
              <a:chOff x="4739138" y="887672"/>
              <a:chExt cx="1218299" cy="1218299"/>
            </a:xfrm>
          </p:grpSpPr>
          <p:sp>
            <p:nvSpPr>
              <p:cNvPr id="37" name="橢圓 36"/>
              <p:cNvSpPr/>
              <p:nvPr/>
            </p:nvSpPr>
            <p:spPr>
              <a:xfrm>
                <a:off x="4739138" y="887672"/>
                <a:ext cx="1218299" cy="121829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</p:sp>
          <p:sp>
            <p:nvSpPr>
              <p:cNvPr id="38" name="橢圓 12"/>
              <p:cNvSpPr/>
              <p:nvPr/>
            </p:nvSpPr>
            <p:spPr>
              <a:xfrm>
                <a:off x="4917554" y="1115677"/>
                <a:ext cx="861467" cy="8614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4">
                        <a:lumMod val="95000"/>
                        <a:lumOff val="5000"/>
                      </a:schemeClr>
                    </a:solidFill>
                    <a:uLnTx/>
                    <a:uFillTx/>
                    <a:latin typeface="微軟正黑體"/>
                    <a:ea typeface="微軟正黑體"/>
                    <a:cs typeface="+mn-cs"/>
                  </a:rPr>
                  <a:t>健康醫療諮詢</a:t>
                </a:r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95000"/>
                      <a:lumOff val="5000"/>
                    </a:schemeClr>
                  </a:solidFill>
                  <a:uLnTx/>
                  <a:uFillTx/>
                  <a:latin typeface="微軟正黑體"/>
                  <a:ea typeface="微軟正黑體"/>
                  <a:cs typeface="+mn-cs"/>
                </a:endParaRPr>
              </a:p>
            </p:txBody>
          </p:sp>
        </p:grpSp>
        <p:sp>
          <p:nvSpPr>
            <p:cNvPr id="36" name="直線接點 14"/>
            <p:cNvSpPr/>
            <p:nvPr/>
          </p:nvSpPr>
          <p:spPr>
            <a:xfrm rot="771429">
              <a:off x="5447475" y="3707549"/>
              <a:ext cx="30445" cy="304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5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新細明體"/>
                <a:cs typeface="+mn-cs"/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5503358" y="3622129"/>
              <a:ext cx="1218299" cy="121829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grpSp>
          <p:nvGrpSpPr>
            <p:cNvPr id="9" name="群組 8"/>
            <p:cNvGrpSpPr/>
            <p:nvPr/>
          </p:nvGrpSpPr>
          <p:grpSpPr>
            <a:xfrm>
              <a:off x="4606614" y="3969333"/>
              <a:ext cx="317244" cy="608908"/>
              <a:chOff x="3815034" y="2888480"/>
              <a:chExt cx="317244" cy="608908"/>
            </a:xfrm>
          </p:grpSpPr>
          <p:sp>
            <p:nvSpPr>
              <p:cNvPr id="31" name="直線接點 17"/>
              <p:cNvSpPr/>
              <p:nvPr/>
            </p:nvSpPr>
            <p:spPr>
              <a:xfrm rot="5400000">
                <a:off x="3579178" y="3124336"/>
                <a:ext cx="608908" cy="13719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4501"/>
                    </a:moveTo>
                    <a:lnTo>
                      <a:pt x="608908" y="14501"/>
                    </a:lnTo>
                  </a:path>
                </a:pathLst>
              </a:custGeom>
              <a:noFill/>
              <a:ln w="28575" cap="flat" cmpd="sng" algn="ctr">
                <a:solidFill>
                  <a:srgbClr val="9C5252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32" name="直線接點 18"/>
              <p:cNvSpPr/>
              <p:nvPr/>
            </p:nvSpPr>
            <p:spPr>
              <a:xfrm rot="3857143">
                <a:off x="4101833" y="3256598"/>
                <a:ext cx="30445" cy="304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marL="0" marR="0" lvl="0" indent="0" algn="ctr" defTabSz="222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5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alatino Linotype"/>
                  <a:ea typeface="新細明體"/>
                  <a:cs typeface="+mn-cs"/>
                </a:endParaRPr>
              </a:p>
            </p:txBody>
          </p:sp>
        </p:grpSp>
        <p:grpSp>
          <p:nvGrpSpPr>
            <p:cNvPr id="10" name="群組 9"/>
            <p:cNvGrpSpPr/>
            <p:nvPr/>
          </p:nvGrpSpPr>
          <p:grpSpPr>
            <a:xfrm>
              <a:off x="4123025" y="3809571"/>
              <a:ext cx="2412191" cy="1836969"/>
              <a:chOff x="3331445" y="2728718"/>
              <a:chExt cx="2412191" cy="1836969"/>
            </a:xfrm>
          </p:grpSpPr>
          <p:sp>
            <p:nvSpPr>
              <p:cNvPr id="29" name="橢圓 28"/>
              <p:cNvSpPr/>
              <p:nvPr/>
            </p:nvSpPr>
            <p:spPr>
              <a:xfrm>
                <a:off x="3331445" y="3347388"/>
                <a:ext cx="1218299" cy="1218299"/>
              </a:xfrm>
              <a:prstGeom prst="ellipse">
                <a:avLst/>
              </a:prstGeom>
              <a:solidFill>
                <a:srgbClr val="66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</p:sp>
          <p:sp>
            <p:nvSpPr>
              <p:cNvPr id="30" name="橢圓 20"/>
              <p:cNvSpPr/>
              <p:nvPr/>
            </p:nvSpPr>
            <p:spPr>
              <a:xfrm>
                <a:off x="4882169" y="2728718"/>
                <a:ext cx="861467" cy="8614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/>
                    <a:ea typeface="微軟正黑體"/>
                    <a:cs typeface="+mn-cs"/>
                  </a:rPr>
                  <a:t>理財稅務諮詢</a:t>
                </a:r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/>
                  <a:ea typeface="微軟正黑體"/>
                  <a:cs typeface="+mn-cs"/>
                </a:endParaRPr>
              </a:p>
            </p:txBody>
          </p:sp>
        </p:grpSp>
        <p:sp>
          <p:nvSpPr>
            <p:cNvPr id="28" name="直線接點 22"/>
            <p:cNvSpPr/>
            <p:nvPr/>
          </p:nvSpPr>
          <p:spPr>
            <a:xfrm rot="17742857">
              <a:off x="4160379" y="4327383"/>
              <a:ext cx="30445" cy="304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marR="0" lvl="0" indent="0" algn="ctr" defTabSz="222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5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/>
                <a:ea typeface="新細明體"/>
                <a:cs typeface="+mn-cs"/>
              </a:endParaRP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3155986" y="3707549"/>
              <a:ext cx="1107077" cy="288619"/>
              <a:chOff x="2364406" y="2626696"/>
              <a:chExt cx="1107077" cy="288619"/>
            </a:xfrm>
          </p:grpSpPr>
          <p:sp>
            <p:nvSpPr>
              <p:cNvPr id="23" name="直線接點 25"/>
              <p:cNvSpPr/>
              <p:nvPr/>
            </p:nvSpPr>
            <p:spPr>
              <a:xfrm rot="8922914">
                <a:off x="2364406" y="2861643"/>
                <a:ext cx="1107077" cy="5367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4501"/>
                    </a:moveTo>
                    <a:lnTo>
                      <a:pt x="608908" y="14501"/>
                    </a:lnTo>
                  </a:path>
                </a:pathLst>
              </a:custGeom>
              <a:noFill/>
              <a:ln w="28575" cap="flat" cmpd="sng" algn="ctr">
                <a:solidFill>
                  <a:srgbClr val="9C5252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24" name="直線接點 26"/>
              <p:cNvSpPr/>
              <p:nvPr/>
            </p:nvSpPr>
            <p:spPr>
              <a:xfrm rot="20828571">
                <a:off x="2874499" y="2626696"/>
                <a:ext cx="30445" cy="304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marL="0" marR="0" lvl="0" indent="0" algn="ctr" defTabSz="222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5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alatino Linotype"/>
                  <a:ea typeface="新細明體"/>
                  <a:cs typeface="+mn-cs"/>
                </a:endParaRPr>
              </a:p>
            </p:txBody>
          </p:sp>
        </p:grpSp>
        <p:sp>
          <p:nvSpPr>
            <p:cNvPr id="21" name="橢圓 20"/>
            <p:cNvSpPr/>
            <p:nvPr/>
          </p:nvSpPr>
          <p:spPr>
            <a:xfrm>
              <a:off x="2687502" y="3695736"/>
              <a:ext cx="1218299" cy="121829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sp>
        <p:grpSp>
          <p:nvGrpSpPr>
            <p:cNvPr id="15" name="群組 14"/>
            <p:cNvGrpSpPr/>
            <p:nvPr/>
          </p:nvGrpSpPr>
          <p:grpSpPr>
            <a:xfrm>
              <a:off x="3643967" y="2755959"/>
              <a:ext cx="608908" cy="209116"/>
              <a:chOff x="2852387" y="1675106"/>
              <a:chExt cx="608908" cy="209116"/>
            </a:xfrm>
          </p:grpSpPr>
          <p:sp>
            <p:nvSpPr>
              <p:cNvPr id="19" name="直線接點 29"/>
              <p:cNvSpPr/>
              <p:nvPr/>
            </p:nvSpPr>
            <p:spPr>
              <a:xfrm rot="12277788">
                <a:off x="2852387" y="1675106"/>
                <a:ext cx="608908" cy="20438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4501"/>
                    </a:moveTo>
                    <a:lnTo>
                      <a:pt x="608908" y="14501"/>
                    </a:lnTo>
                  </a:path>
                </a:pathLst>
              </a:custGeom>
              <a:noFill/>
              <a:ln w="28575" cap="flat" cmpd="sng" algn="ctr">
                <a:solidFill>
                  <a:srgbClr val="9C5252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</p:sp>
          <p:sp>
            <p:nvSpPr>
              <p:cNvPr id="20" name="直線接點 30"/>
              <p:cNvSpPr/>
              <p:nvPr/>
            </p:nvSpPr>
            <p:spPr>
              <a:xfrm rot="23914286">
                <a:off x="3050913" y="1853777"/>
                <a:ext cx="30445" cy="304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marL="0" marR="0" lvl="0" indent="0" algn="ctr" defTabSz="222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5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alatino Linotype"/>
                  <a:ea typeface="新細明體"/>
                  <a:cs typeface="+mn-cs"/>
                </a:endParaRPr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2587197" y="1968525"/>
              <a:ext cx="1218299" cy="2783915"/>
              <a:chOff x="1795617" y="887672"/>
              <a:chExt cx="1218299" cy="2783915"/>
            </a:xfrm>
          </p:grpSpPr>
          <p:sp>
            <p:nvSpPr>
              <p:cNvPr id="17" name="橢圓 16"/>
              <p:cNvSpPr/>
              <p:nvPr/>
            </p:nvSpPr>
            <p:spPr>
              <a:xfrm>
                <a:off x="1795617" y="887672"/>
                <a:ext cx="1218299" cy="1218299"/>
              </a:xfrm>
              <a:prstGeom prst="ellipse">
                <a:avLst/>
              </a:prstGeom>
              <a:solidFill>
                <a:srgbClr val="B5840B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</p:sp>
          <p:sp>
            <p:nvSpPr>
              <p:cNvPr id="18" name="橢圓 32"/>
              <p:cNvSpPr/>
              <p:nvPr/>
            </p:nvSpPr>
            <p:spPr>
              <a:xfrm>
                <a:off x="2056476" y="2810120"/>
                <a:ext cx="861467" cy="86146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065" tIns="12065" rIns="12065" bIns="12065" numCol="1" spcCol="1270" anchor="ctr" anchorCtr="0">
                <a:noAutofit/>
              </a:bodyPr>
              <a:lstStyle/>
              <a:p>
                <a:pPr marL="0" marR="0" lvl="0" indent="0" algn="ctr" defTabSz="8445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/>
                    <a:ea typeface="微軟正黑體"/>
                    <a:cs typeface="+mn-cs"/>
                  </a:rPr>
                  <a:t>其他相關服務</a:t>
                </a:r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軟正黑體"/>
                  <a:ea typeface="微軟正黑體"/>
                  <a:cs typeface="+mn-cs"/>
                </a:endParaRPr>
              </a:p>
            </p:txBody>
          </p:sp>
        </p:grpSp>
      </p:grpSp>
      <p:sp>
        <p:nvSpPr>
          <p:cNvPr id="50" name="矩形 49"/>
          <p:cNvSpPr/>
          <p:nvPr/>
        </p:nvSpPr>
        <p:spPr>
          <a:xfrm>
            <a:off x="1692669" y="26064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j-cs"/>
              </a:rPr>
              <a:t>服務內容 （以專業性區分）</a:t>
            </a:r>
            <a:endParaRPr kumimoji="0" lang="zh-TW" altLang="en-US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直線接點 25"/>
          <p:cNvSpPr/>
          <p:nvPr/>
        </p:nvSpPr>
        <p:spPr>
          <a:xfrm rot="1575213">
            <a:off x="5290321" y="4269674"/>
            <a:ext cx="1407997" cy="627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4501"/>
                </a:moveTo>
                <a:lnTo>
                  <a:pt x="608908" y="14501"/>
                </a:lnTo>
              </a:path>
            </a:pathLst>
          </a:custGeom>
          <a:noFill/>
          <a:ln w="28575" cap="flat" cmpd="sng" algn="ctr">
            <a:solidFill>
              <a:srgbClr val="9C5252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58" name="右彎箭號 57"/>
          <p:cNvSpPr/>
          <p:nvPr/>
        </p:nvSpPr>
        <p:spPr>
          <a:xfrm rot="4733927">
            <a:off x="6152799" y="998754"/>
            <a:ext cx="2325667" cy="2253821"/>
          </a:xfrm>
          <a:prstGeom prst="bentArrow">
            <a:avLst/>
          </a:prstGeom>
          <a:solidFill>
            <a:srgbClr val="FFE1F3"/>
          </a:solidFill>
          <a:ln>
            <a:solidFill>
              <a:srgbClr val="FFCC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9" name="橢圓 32"/>
          <p:cNvSpPr/>
          <p:nvPr/>
        </p:nvSpPr>
        <p:spPr>
          <a:xfrm>
            <a:off x="2296343" y="2246407"/>
            <a:ext cx="1095627" cy="100740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marL="0" marR="0" lvl="0" indent="0" algn="ctr" defTabSz="8445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n-cs"/>
              </a:rPr>
              <a:t>危機處理服務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60" name="文字方塊 59"/>
          <p:cNvSpPr txBox="1"/>
          <p:nvPr/>
        </p:nvSpPr>
        <p:spPr>
          <a:xfrm rot="20982396">
            <a:off x="7622808" y="1315985"/>
            <a:ext cx="492443" cy="16909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後頁依序介紹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橢圓 20"/>
          <p:cNvSpPr/>
          <p:nvPr/>
        </p:nvSpPr>
        <p:spPr>
          <a:xfrm>
            <a:off x="4198705" y="5064836"/>
            <a:ext cx="1095626" cy="100740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marL="0" marR="0" lvl="0" indent="0" algn="ctr" defTabSz="8445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/>
                <a:ea typeface="微軟正黑體"/>
                <a:cs typeface="+mn-cs"/>
              </a:rPr>
              <a:t>法律相關諮詢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 rot="19200000">
            <a:off x="-255290" y="480673"/>
            <a:ext cx="232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-1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22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74440" y="88176"/>
            <a:ext cx="77220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本府暨所屬機關學校員工協助方案服務資源</a:t>
            </a:r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一覽表</a:t>
            </a:r>
            <a:endParaRPr lang="en-US" altLang="zh-TW" sz="2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/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（心理諮詢）</a:t>
            </a:r>
            <a:endParaRPr lang="zh-TW" altLang="en-US" sz="2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流程圖: 程序 4"/>
          <p:cNvSpPr/>
          <p:nvPr/>
        </p:nvSpPr>
        <p:spPr>
          <a:xfrm>
            <a:off x="3059832" y="908720"/>
            <a:ext cx="6004368" cy="590465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xmlns="" val="537840284"/>
              </p:ext>
            </p:extLst>
          </p:nvPr>
        </p:nvGraphicFramePr>
        <p:xfrm>
          <a:off x="3131840" y="1066960"/>
          <a:ext cx="5881900" cy="560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xmlns="" val="1865382715"/>
              </p:ext>
            </p:extLst>
          </p:nvPr>
        </p:nvGraphicFramePr>
        <p:xfrm>
          <a:off x="-624291" y="2132856"/>
          <a:ext cx="4430465" cy="328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肘形接點 8"/>
          <p:cNvCxnSpPr/>
          <p:nvPr/>
        </p:nvCxnSpPr>
        <p:spPr>
          <a:xfrm flipV="1">
            <a:off x="2055292" y="2140986"/>
            <a:ext cx="1008112" cy="443788"/>
          </a:xfrm>
          <a:prstGeom prst="bentConnector3">
            <a:avLst>
              <a:gd name="adj1" fmla="val 30852"/>
            </a:avLst>
          </a:prstGeom>
          <a:noFill/>
          <a:ln w="88900" cap="flat" cmpd="sng" algn="ctr">
            <a:solidFill>
              <a:sysClr val="windowText" lastClr="000000"/>
            </a:solidFill>
            <a:prstDash val="solid"/>
            <a:tailEnd type="triangle" w="lg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向下箭號圖說文字 9"/>
          <p:cNvSpPr/>
          <p:nvPr/>
        </p:nvSpPr>
        <p:spPr>
          <a:xfrm>
            <a:off x="657320" y="1280592"/>
            <a:ext cx="2088232" cy="936103"/>
          </a:xfrm>
          <a:prstGeom prst="downArrowCallout">
            <a:avLst/>
          </a:prstGeom>
          <a:gradFill rotWithShape="1">
            <a:gsLst>
              <a:gs pos="0">
                <a:srgbClr val="758085">
                  <a:shade val="51000"/>
                  <a:satMod val="130000"/>
                </a:srgbClr>
              </a:gs>
              <a:gs pos="80000">
                <a:srgbClr val="758085">
                  <a:shade val="93000"/>
                  <a:satMod val="130000"/>
                </a:srgbClr>
              </a:gs>
              <a:gs pos="100000">
                <a:srgbClr val="75808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5808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區分五大諮詢面向</a:t>
            </a:r>
          </a:p>
        </p:txBody>
      </p:sp>
      <p:sp>
        <p:nvSpPr>
          <p:cNvPr id="12" name="矩形 11"/>
          <p:cNvSpPr/>
          <p:nvPr/>
        </p:nvSpPr>
        <p:spPr>
          <a:xfrm rot="19200000">
            <a:off x="-255290" y="480673"/>
            <a:ext cx="232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-2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01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程序 4"/>
          <p:cNvSpPr/>
          <p:nvPr/>
        </p:nvSpPr>
        <p:spPr>
          <a:xfrm>
            <a:off x="3059832" y="908720"/>
            <a:ext cx="6004368" cy="590465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xmlns="" val="703412643"/>
              </p:ext>
            </p:extLst>
          </p:nvPr>
        </p:nvGraphicFramePr>
        <p:xfrm>
          <a:off x="3131840" y="1066960"/>
          <a:ext cx="5881900" cy="560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xmlns="" val="2497894625"/>
              </p:ext>
            </p:extLst>
          </p:nvPr>
        </p:nvGraphicFramePr>
        <p:xfrm>
          <a:off x="-624291" y="2132856"/>
          <a:ext cx="4430465" cy="328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肘形接點 8"/>
          <p:cNvCxnSpPr/>
          <p:nvPr/>
        </p:nvCxnSpPr>
        <p:spPr>
          <a:xfrm flipV="1">
            <a:off x="2055292" y="2140986"/>
            <a:ext cx="1008112" cy="443788"/>
          </a:xfrm>
          <a:prstGeom prst="bentConnector3">
            <a:avLst>
              <a:gd name="adj1" fmla="val 30852"/>
            </a:avLst>
          </a:prstGeom>
          <a:noFill/>
          <a:ln w="88900" cap="flat" cmpd="sng" algn="ctr">
            <a:solidFill>
              <a:sysClr val="windowText" lastClr="000000"/>
            </a:solidFill>
            <a:prstDash val="solid"/>
            <a:tailEnd type="triangle" w="lg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向下箭號圖說文字 9"/>
          <p:cNvSpPr/>
          <p:nvPr/>
        </p:nvSpPr>
        <p:spPr>
          <a:xfrm>
            <a:off x="657320" y="1280592"/>
            <a:ext cx="2088232" cy="936103"/>
          </a:xfrm>
          <a:prstGeom prst="downArrowCallout">
            <a:avLst/>
          </a:prstGeom>
          <a:gradFill rotWithShape="1">
            <a:gsLst>
              <a:gs pos="0">
                <a:srgbClr val="758085">
                  <a:shade val="51000"/>
                  <a:satMod val="130000"/>
                </a:srgbClr>
              </a:gs>
              <a:gs pos="80000">
                <a:srgbClr val="758085">
                  <a:shade val="93000"/>
                  <a:satMod val="130000"/>
                </a:srgbClr>
              </a:gs>
              <a:gs pos="100000">
                <a:srgbClr val="75808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5808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區分五大諮詢面向</a:t>
            </a:r>
          </a:p>
        </p:txBody>
      </p:sp>
      <p:sp>
        <p:nvSpPr>
          <p:cNvPr id="12" name="矩形 11"/>
          <p:cNvSpPr/>
          <p:nvPr/>
        </p:nvSpPr>
        <p:spPr>
          <a:xfrm>
            <a:off x="1674440" y="88176"/>
            <a:ext cx="77220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本府暨所屬機關學校員工協助方案服務資源</a:t>
            </a:r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一覽表</a:t>
            </a:r>
            <a:endParaRPr lang="en-US" altLang="zh-TW" sz="2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/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（醫療諮詢）</a:t>
            </a:r>
            <a:endParaRPr lang="zh-TW" altLang="en-US" sz="2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 rot="19200000">
            <a:off x="-255290" y="480673"/>
            <a:ext cx="232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-3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23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程序 4"/>
          <p:cNvSpPr/>
          <p:nvPr/>
        </p:nvSpPr>
        <p:spPr>
          <a:xfrm>
            <a:off x="3059832" y="908720"/>
            <a:ext cx="6004368" cy="590465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xmlns="" val="4273291454"/>
              </p:ext>
            </p:extLst>
          </p:nvPr>
        </p:nvGraphicFramePr>
        <p:xfrm>
          <a:off x="3131840" y="1066960"/>
          <a:ext cx="5881900" cy="560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xmlns="" val="450796046"/>
              </p:ext>
            </p:extLst>
          </p:nvPr>
        </p:nvGraphicFramePr>
        <p:xfrm>
          <a:off x="-624291" y="2132856"/>
          <a:ext cx="4430465" cy="328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肘形接點 8"/>
          <p:cNvCxnSpPr/>
          <p:nvPr/>
        </p:nvCxnSpPr>
        <p:spPr>
          <a:xfrm flipV="1">
            <a:off x="2055292" y="2140986"/>
            <a:ext cx="1008112" cy="443788"/>
          </a:xfrm>
          <a:prstGeom prst="bentConnector3">
            <a:avLst>
              <a:gd name="adj1" fmla="val 30852"/>
            </a:avLst>
          </a:prstGeom>
          <a:noFill/>
          <a:ln w="88900" cap="flat" cmpd="sng" algn="ctr">
            <a:solidFill>
              <a:sysClr val="windowText" lastClr="000000"/>
            </a:solidFill>
            <a:prstDash val="solid"/>
            <a:tailEnd type="triangle" w="lg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向下箭號圖說文字 9"/>
          <p:cNvSpPr/>
          <p:nvPr/>
        </p:nvSpPr>
        <p:spPr>
          <a:xfrm>
            <a:off x="657320" y="1280592"/>
            <a:ext cx="2088232" cy="936103"/>
          </a:xfrm>
          <a:prstGeom prst="downArrowCallout">
            <a:avLst/>
          </a:prstGeom>
          <a:gradFill rotWithShape="1">
            <a:gsLst>
              <a:gs pos="0">
                <a:srgbClr val="758085">
                  <a:shade val="51000"/>
                  <a:satMod val="130000"/>
                </a:srgbClr>
              </a:gs>
              <a:gs pos="80000">
                <a:srgbClr val="758085">
                  <a:shade val="93000"/>
                  <a:satMod val="130000"/>
                </a:srgbClr>
              </a:gs>
              <a:gs pos="100000">
                <a:srgbClr val="75808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5808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區分五大諮詢面向</a:t>
            </a:r>
          </a:p>
        </p:txBody>
      </p:sp>
      <p:sp>
        <p:nvSpPr>
          <p:cNvPr id="12" name="矩形 11"/>
          <p:cNvSpPr/>
          <p:nvPr/>
        </p:nvSpPr>
        <p:spPr>
          <a:xfrm>
            <a:off x="1674440" y="88176"/>
            <a:ext cx="77220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本府暨所屬機關學校員工協助方案服務資源</a:t>
            </a:r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一覽表</a:t>
            </a:r>
            <a:endParaRPr lang="en-US" altLang="zh-TW" sz="2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/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（理財諮詢）</a:t>
            </a:r>
            <a:endParaRPr lang="zh-TW" altLang="en-US" sz="2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 rot="19200000">
            <a:off x="-255290" y="480673"/>
            <a:ext cx="232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-4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23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程序 4"/>
          <p:cNvSpPr/>
          <p:nvPr/>
        </p:nvSpPr>
        <p:spPr>
          <a:xfrm>
            <a:off x="3059832" y="908720"/>
            <a:ext cx="6004368" cy="590465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xmlns="" val="467687899"/>
              </p:ext>
            </p:extLst>
          </p:nvPr>
        </p:nvGraphicFramePr>
        <p:xfrm>
          <a:off x="3131840" y="1066960"/>
          <a:ext cx="5881900" cy="560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xmlns="" val="3302762123"/>
              </p:ext>
            </p:extLst>
          </p:nvPr>
        </p:nvGraphicFramePr>
        <p:xfrm>
          <a:off x="-624291" y="2132856"/>
          <a:ext cx="4430465" cy="328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肘形接點 8"/>
          <p:cNvCxnSpPr/>
          <p:nvPr/>
        </p:nvCxnSpPr>
        <p:spPr>
          <a:xfrm flipV="1">
            <a:off x="2055292" y="2140986"/>
            <a:ext cx="1008112" cy="443788"/>
          </a:xfrm>
          <a:prstGeom prst="bentConnector3">
            <a:avLst>
              <a:gd name="adj1" fmla="val 30852"/>
            </a:avLst>
          </a:prstGeom>
          <a:noFill/>
          <a:ln w="88900" cap="flat" cmpd="sng" algn="ctr">
            <a:solidFill>
              <a:sysClr val="windowText" lastClr="000000"/>
            </a:solidFill>
            <a:prstDash val="solid"/>
            <a:tailEnd type="triangle" w="lg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向下箭號圖說文字 9"/>
          <p:cNvSpPr/>
          <p:nvPr/>
        </p:nvSpPr>
        <p:spPr>
          <a:xfrm>
            <a:off x="657320" y="1280592"/>
            <a:ext cx="2088232" cy="936103"/>
          </a:xfrm>
          <a:prstGeom prst="downArrowCallout">
            <a:avLst/>
          </a:prstGeom>
          <a:gradFill rotWithShape="1">
            <a:gsLst>
              <a:gs pos="0">
                <a:srgbClr val="758085">
                  <a:shade val="51000"/>
                  <a:satMod val="130000"/>
                </a:srgbClr>
              </a:gs>
              <a:gs pos="80000">
                <a:srgbClr val="758085">
                  <a:shade val="93000"/>
                  <a:satMod val="130000"/>
                </a:srgbClr>
              </a:gs>
              <a:gs pos="100000">
                <a:srgbClr val="75808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5808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區分五大諮詢面向</a:t>
            </a:r>
          </a:p>
        </p:txBody>
      </p:sp>
      <p:sp>
        <p:nvSpPr>
          <p:cNvPr id="12" name="矩形 11"/>
          <p:cNvSpPr/>
          <p:nvPr/>
        </p:nvSpPr>
        <p:spPr>
          <a:xfrm>
            <a:off x="1674440" y="88176"/>
            <a:ext cx="77220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本府暨所屬機關學校員工協助方案服務資源</a:t>
            </a:r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一覽表</a:t>
            </a:r>
            <a:endParaRPr lang="en-US" altLang="zh-TW" sz="2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/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（法律諮詢）</a:t>
            </a:r>
            <a:endParaRPr lang="zh-TW" altLang="en-US" sz="2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 rot="19200000">
            <a:off x="-255290" y="480673"/>
            <a:ext cx="232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-5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23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程序 4"/>
          <p:cNvSpPr/>
          <p:nvPr/>
        </p:nvSpPr>
        <p:spPr>
          <a:xfrm>
            <a:off x="3059832" y="908720"/>
            <a:ext cx="6004368" cy="5904656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xmlns="" val="2281303384"/>
              </p:ext>
            </p:extLst>
          </p:nvPr>
        </p:nvGraphicFramePr>
        <p:xfrm>
          <a:off x="3131840" y="1066960"/>
          <a:ext cx="5881900" cy="560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xmlns="" val="31776679"/>
              </p:ext>
            </p:extLst>
          </p:nvPr>
        </p:nvGraphicFramePr>
        <p:xfrm>
          <a:off x="-624291" y="2132856"/>
          <a:ext cx="4430465" cy="328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9" name="肘形接點 8"/>
          <p:cNvCxnSpPr/>
          <p:nvPr/>
        </p:nvCxnSpPr>
        <p:spPr>
          <a:xfrm flipV="1">
            <a:off x="2055292" y="2140986"/>
            <a:ext cx="1008112" cy="443788"/>
          </a:xfrm>
          <a:prstGeom prst="bentConnector3">
            <a:avLst>
              <a:gd name="adj1" fmla="val 30852"/>
            </a:avLst>
          </a:prstGeom>
          <a:noFill/>
          <a:ln w="88900" cap="flat" cmpd="sng" algn="ctr">
            <a:solidFill>
              <a:sysClr val="windowText" lastClr="000000"/>
            </a:solidFill>
            <a:prstDash val="solid"/>
            <a:tailEnd type="triangle" w="lg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" name="向下箭號圖說文字 9"/>
          <p:cNvSpPr/>
          <p:nvPr/>
        </p:nvSpPr>
        <p:spPr>
          <a:xfrm>
            <a:off x="657320" y="1280592"/>
            <a:ext cx="2088232" cy="936103"/>
          </a:xfrm>
          <a:prstGeom prst="downArrowCallout">
            <a:avLst/>
          </a:prstGeom>
          <a:gradFill rotWithShape="1">
            <a:gsLst>
              <a:gs pos="0">
                <a:srgbClr val="758085">
                  <a:shade val="51000"/>
                  <a:satMod val="130000"/>
                </a:srgbClr>
              </a:gs>
              <a:gs pos="80000">
                <a:srgbClr val="758085">
                  <a:shade val="93000"/>
                  <a:satMod val="130000"/>
                </a:srgbClr>
              </a:gs>
              <a:gs pos="100000">
                <a:srgbClr val="75808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758085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區分五大諮詢面向</a:t>
            </a:r>
          </a:p>
        </p:txBody>
      </p:sp>
      <p:sp>
        <p:nvSpPr>
          <p:cNvPr id="12" name="矩形 11"/>
          <p:cNvSpPr/>
          <p:nvPr/>
        </p:nvSpPr>
        <p:spPr>
          <a:xfrm>
            <a:off x="1674440" y="88176"/>
            <a:ext cx="77220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600" b="1" kern="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本府暨所屬機關學校員工協助方案服務資源</a:t>
            </a:r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一覽表</a:t>
            </a:r>
            <a:endParaRPr lang="en-US" altLang="zh-TW" sz="2600" b="1" kern="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lvl="0" algn="ctr"/>
            <a:r>
              <a:rPr lang="zh-TW" altLang="en-US" sz="2600" b="1" kern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（其他諮詢）</a:t>
            </a:r>
            <a:endParaRPr lang="zh-TW" altLang="en-US" sz="26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 rot="19200000">
            <a:off x="-255290" y="480673"/>
            <a:ext cx="23236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篇</a:t>
            </a: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１</a:t>
            </a:r>
            <a:r>
              <a:rPr lang="en-US" altLang="zh-TW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-6</a:t>
            </a:r>
            <a:endParaRPr lang="zh-TW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23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design019-engage ring-</Template>
  <TotalTime>1485</TotalTime>
  <Words>2600</Words>
  <Application>Microsoft Office PowerPoint</Application>
  <PresentationFormat>如螢幕大小 (4:3)</PresentationFormat>
  <Paragraphs>325</Paragraphs>
  <Slides>22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標準デザイン</vt:lpstr>
      <vt:lpstr>臺南市政府員工協助方案 （員工篇）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落實人本關懷 貫徹員工協助</dc:title>
  <dc:creator>user</dc:creator>
  <cp:lastModifiedBy>hu</cp:lastModifiedBy>
  <cp:revision>151</cp:revision>
  <dcterms:created xsi:type="dcterms:W3CDTF">2016-02-10T07:31:22Z</dcterms:created>
  <dcterms:modified xsi:type="dcterms:W3CDTF">2017-03-08T06:04:25Z</dcterms:modified>
</cp:coreProperties>
</file>