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Merriweather Bold" panose="02020500000000000000" charset="0"/>
      <p:bold r:id="rId21"/>
    </p:embeddedFont>
    <p:embeddedFont>
      <p:font typeface="Calibri" panose="020F0502020204030204" pitchFamily="34" charset="0"/>
      <p:regular r:id="rId22"/>
      <p:bold r:id="rId23"/>
      <p:italic r:id="rId24"/>
      <p:boldItalic r:id="rId25"/>
    </p:embeddedFont>
    <p:embeddedFont>
      <p:font typeface="微軟正黑體" panose="020B0604030504040204" pitchFamily="34" charset="-120"/>
      <p:regular r:id="rId26"/>
      <p:bold r:id="rId27"/>
    </p:embeddedFont>
    <p:embeddedFont>
      <p:font typeface="Microsoft JhengHei Light" panose="020B0304030504040204" pitchFamily="34" charset="-120"/>
      <p:regular r:id="rId28"/>
    </p:embeddedFont>
    <p:embeddedFont>
      <p:font typeface="Open Sans" panose="02020500000000000000" charset="0"/>
      <p:regular r:id="rId29"/>
      <p:bold r:id="rId30"/>
      <p:italic r:id="rId31"/>
      <p:boldItalic r:id="rId3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1" d="100"/>
          <a:sy n="51" d="100"/>
        </p:scale>
        <p:origin x="38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C29FF2C6-B9DD-49CF-A620-A6C28FCE75ED}" srcId="{CE0A42C6-78D3-49DF-AD8C-70F1808FE1F3}" destId="{7DC0A066-505E-49D3-9928-4715E5477544}" srcOrd="0"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4">
        <dgm:presLayoutVars>
          <dgm:bulletEnabled val="1"/>
        </dgm:presLayoutVars>
      </dgm:prSet>
      <dgm:spPr/>
      <dgm:t>
        <a:bodyPr/>
        <a:lstStyle/>
        <a:p>
          <a:endParaRPr lang="zh-TW" altLang="en-US"/>
        </a:p>
      </dgm:t>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t>
        <a:bodyPr/>
        <a:lstStyle/>
        <a:p>
          <a:endParaRPr lang="zh-TW" altLang="en-US"/>
        </a:p>
      </dgm:t>
    </dgm:pt>
    <dgm:pt modelId="{20D81652-5787-42C9-A434-2FA40246A814}" type="pres">
      <dgm:prSet presAssocID="{76101F8B-758C-4289-B573-FD2C1C9D4858}" presName="child2Text" presStyleLbl="bgAcc1" presStyleIdx="1" presStyleCnt="4">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t>
        <a:bodyPr/>
        <a:lstStyle/>
        <a:p>
          <a:endParaRPr lang="zh-TW" altLang="en-US"/>
        </a:p>
      </dgm:t>
    </dgm:pt>
    <dgm:pt modelId="{432D12E2-6C9E-4D06-8281-56CCACC255E2}" type="pres">
      <dgm:prSet presAssocID="{76101F8B-758C-4289-B573-FD2C1C9D4858}" presName="child3Text" presStyleLbl="bgAcc1" presStyleIdx="2" presStyleCnt="4">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t>
        <a:bodyPr/>
        <a:lstStyle/>
        <a:p>
          <a:endParaRPr lang="zh-TW" altLang="en-US"/>
        </a:p>
      </dgm:t>
    </dgm:pt>
    <dgm:pt modelId="{66D06B9D-4C15-40C0-94AC-1E1BB17E08A2}" type="pres">
      <dgm:prSet presAssocID="{76101F8B-758C-4289-B573-FD2C1C9D4858}" presName="child4Text" presStyleLbl="bgAcc1" presStyleIdx="3" presStyleCnt="4">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C47DF01C-29CC-43F4-879D-4959AFA7CFFC}" type="presOf" srcId="{A9DB1763-E916-4586-B2D5-1B6DF1390986}" destId="{72945A5E-9602-4B88-AF77-27CFF135A4A4}" srcOrd="0" destOrd="1"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907BF04F-5D36-4E3A-9105-8512AEEB1428}" type="presOf" srcId="{DF6125BA-E7B3-43B0-B720-6C9BE468DE4B}" destId="{72945A5E-9602-4B88-AF77-27CFF135A4A4}" srcOrd="0"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89C452BB-FA78-430B-813D-A6868D6938FE}" type="presOf" srcId="{EB4E691D-BB19-471D-AEFA-6B66E78586B9}" destId="{20D81652-5787-42C9-A434-2FA40246A814}" srcOrd="1"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E6D92487-0E89-4221-A7AA-33ADE0FABE6C}" srcId="{CE0A42C6-78D3-49DF-AD8C-70F1808FE1F3}" destId="{EB4E691D-BB19-471D-AEFA-6B66E78586B9}" srcOrd="0" destOrd="0" parTransId="{C960CBD6-79C1-4A2E-B9E0-8B7A8C53F456}" sibTransId="{B29BDB1E-F0E4-4576-BC73-59E15C208730}"/>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B89256A1-AB03-4401-B82A-2F34DD4EBA90}" type="presOf" srcId="{7DC0A066-505E-49D3-9928-4715E5477544}" destId="{20D81652-5787-42C9-A434-2FA40246A814}" srcOrd="1" destOrd="1" presId="urn:microsoft.com/office/officeart/2005/8/layout/cycle4"/>
    <dgm:cxn modelId="{F4E4EA99-DDE4-4E38-8CC0-565BE7D3D138}" type="presOf" srcId="{A8A65886-048A-417E-8A40-20F5636A8446}" destId="{3AE3B885-8810-43CB-8E3F-839BF1BD3736}" srcOrd="1" destOrd="2" presId="urn:microsoft.com/office/officeart/2005/8/layout/cycle4"/>
    <dgm:cxn modelId="{27E94C0C-F13D-4BF3-AFC4-FB725F062BC8}" srcId="{76101F8B-758C-4289-B573-FD2C1C9D4858}" destId="{CE0A42C6-78D3-49DF-AD8C-70F1808FE1F3}" srcOrd="1" destOrd="0" parTransId="{8C5ACB9E-FCD8-46AD-90B6-D93D688CA2B3}" sibTransId="{DDAC71F2-B0A2-416E-A023-FB4A3A7BBA43}"/>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t>
        <a:bodyPr/>
        <a:lstStyle/>
        <a:p>
          <a:endParaRPr lang="zh-TW" altLang="en-US"/>
        </a:p>
      </dgm:t>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t>
        <a:bodyPr/>
        <a:lstStyle/>
        <a:p>
          <a:endParaRPr lang="zh-TW" altLang="en-US"/>
        </a:p>
      </dgm:t>
    </dgm:pt>
    <dgm:pt modelId="{3AE3B885-8810-43CB-8E3F-839BF1BD3736}" type="pres">
      <dgm:prSet presAssocID="{76101F8B-758C-4289-B573-FD2C1C9D4858}" presName="child1Text" presStyleLbl="bgAcc1" presStyleIdx="0" presStyleCnt="3">
        <dgm:presLayoutVars>
          <dgm:bulletEnabled val="1"/>
        </dgm:presLayoutVars>
      </dgm:prSet>
      <dgm:spPr/>
      <dgm:t>
        <a:bodyPr/>
        <a:lstStyle/>
        <a:p>
          <a:endParaRPr lang="zh-TW" altLang="en-US"/>
        </a:p>
      </dgm:t>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t>
        <a:bodyPr/>
        <a:lstStyle/>
        <a:p>
          <a:endParaRPr lang="zh-TW" altLang="en-US"/>
        </a:p>
      </dgm:t>
    </dgm:pt>
    <dgm:pt modelId="{432D12E2-6C9E-4D06-8281-56CCACC255E2}" type="pres">
      <dgm:prSet presAssocID="{76101F8B-758C-4289-B573-FD2C1C9D4858}" presName="child3Text" presStyleLbl="bgAcc1" presStyleIdx="1" presStyleCnt="3">
        <dgm:presLayoutVars>
          <dgm:bulletEnabled val="1"/>
        </dgm:presLayoutVars>
      </dgm:prSet>
      <dgm:spPr/>
      <dgm:t>
        <a:bodyPr/>
        <a:lstStyle/>
        <a:p>
          <a:endParaRPr lang="zh-TW" altLang="en-US"/>
        </a:p>
      </dgm:t>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t>
        <a:bodyPr/>
        <a:lstStyle/>
        <a:p>
          <a:endParaRPr lang="zh-TW" altLang="en-US"/>
        </a:p>
      </dgm:t>
    </dgm:pt>
    <dgm:pt modelId="{66D06B9D-4C15-40C0-94AC-1E1BB17E08A2}" type="pres">
      <dgm:prSet presAssocID="{76101F8B-758C-4289-B573-FD2C1C9D4858}" presName="child4Text" presStyleLbl="bgAcc1" presStyleIdx="2" presStyleCnt="3">
        <dgm:presLayoutVars>
          <dgm:bulletEnabled val="1"/>
        </dgm:presLayoutVars>
      </dgm:prSet>
      <dgm:spPr/>
      <dgm:t>
        <a:bodyPr/>
        <a:lstStyle/>
        <a:p>
          <a:endParaRPr lang="zh-TW" altLang="en-US"/>
        </a:p>
      </dgm:t>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t>
        <a:bodyPr/>
        <a:lstStyle/>
        <a:p>
          <a:endParaRPr lang="zh-TW" altLang="en-US"/>
        </a:p>
      </dgm:t>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t>
        <a:bodyPr/>
        <a:lstStyle/>
        <a:p>
          <a:endParaRPr lang="zh-TW" altLang="en-US"/>
        </a:p>
      </dgm:t>
    </dgm:pt>
    <dgm:pt modelId="{DC893F26-E384-4894-9E14-EDCE1CA9470E}" type="pres">
      <dgm:prSet presAssocID="{76101F8B-758C-4289-B573-FD2C1C9D4858}" presName="quadrant3" presStyleLbl="node1" presStyleIdx="2" presStyleCnt="4">
        <dgm:presLayoutVars>
          <dgm:chMax val="1"/>
          <dgm:bulletEnabled val="1"/>
        </dgm:presLayoutVars>
      </dgm:prSet>
      <dgm:spPr/>
      <dgm:t>
        <a:bodyPr/>
        <a:lstStyle/>
        <a:p>
          <a:endParaRPr lang="zh-TW" altLang="en-US"/>
        </a:p>
      </dgm:t>
    </dgm:pt>
    <dgm:pt modelId="{4067E48E-BAE6-4465-BA93-3547734DD54E}" type="pres">
      <dgm:prSet presAssocID="{76101F8B-758C-4289-B573-FD2C1C9D4858}" presName="quadrant4" presStyleLbl="node1" presStyleIdx="3" presStyleCnt="4">
        <dgm:presLayoutVars>
          <dgm:chMax val="1"/>
          <dgm:bulletEnabled val="1"/>
        </dgm:presLayoutVars>
      </dgm:prSet>
      <dgm:spPr/>
      <dgm:t>
        <a:bodyPr/>
        <a:lstStyle/>
        <a:p>
          <a:endParaRPr lang="zh-TW" altLang="en-US"/>
        </a:p>
      </dgm:t>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5736F24D-A197-42B2-B109-DDD63D7E7F41}" type="presOf" srcId="{A9DB1763-E916-4586-B2D5-1B6DF1390986}" destId="{3AE3B885-8810-43CB-8E3F-839BF1BD3736}" srcOrd="1" destOrd="1" presId="urn:microsoft.com/office/officeart/2005/8/layout/cycle4"/>
    <dgm:cxn modelId="{2DE7A7ED-9AEB-403C-A27F-D9E3DF0EBB74}" type="presOf" srcId="{52758170-1807-4E83-AF4C-98CBB6BA9900}" destId="{66D06B9D-4C15-40C0-94AC-1E1BB17E08A2}"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6957B9E-8AC4-4820-A91C-E6FD6D890024}" type="presOf" srcId="{A3AB7B99-2CAD-49C2-A46B-F29F3ED199CD}" destId="{637FFCF6-1560-4225-BF05-9FA66BA85687}" srcOrd="0"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C47DF01C-29CC-43F4-879D-4959AFA7CFFC}" type="presOf" srcId="{A9DB1763-E916-4586-B2D5-1B6DF1390986}" destId="{72945A5E-9602-4B88-AF77-27CFF135A4A4}" srcOrd="0" destOrd="1"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AC2A9EA0-B203-4B5A-B84C-4FF04F13DF7B}" type="presOf" srcId="{3553D6C2-B33A-4C9E-ABD4-DCA34D9DFE63}" destId="{DC893F26-E384-4894-9E14-EDCE1CA9470E}" srcOrd="0" destOrd="0" presId="urn:microsoft.com/office/officeart/2005/8/layout/cycle4"/>
    <dgm:cxn modelId="{C4C3C454-7031-4FD4-9531-C47A1900CB02}" type="presOf" srcId="{8AD1F86B-5ABF-488C-A9D9-D6C801AFF5FB}" destId="{637FFCF6-1560-4225-BF05-9FA66BA85687}" srcOrd="0" destOrd="2" presId="urn:microsoft.com/office/officeart/2005/8/layout/cycle4"/>
    <dgm:cxn modelId="{88BC24AB-77BB-4BDC-9CA8-A60CA8F6AB6A}" type="presOf" srcId="{B51F6F9A-0B55-4F14-8254-16F4087792E1}" destId="{4067E48E-BAE6-4465-BA93-3547734DD54E}" srcOrd="0" destOrd="0" presId="urn:microsoft.com/office/officeart/2005/8/layout/cycle4"/>
    <dgm:cxn modelId="{4BBBDCCA-AC18-4E74-AC4F-53D8514EE72D}" type="presOf" srcId="{DF6125BA-E7B3-43B0-B720-6C9BE468DE4B}" destId="{3AE3B885-8810-43CB-8E3F-839BF1BD3736}" srcOrd="1"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907BF04F-5D36-4E3A-9105-8512AEEB1428}" type="presOf" srcId="{DF6125BA-E7B3-43B0-B720-6C9BE468DE4B}" destId="{72945A5E-9602-4B88-AF77-27CFF135A4A4}"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ACA90B51-E535-420B-9835-973050428F25}" srcId="{B51F6F9A-0B55-4F14-8254-16F4087792E1}" destId="{52758170-1807-4E83-AF4C-98CBB6BA9900}" srcOrd="0" destOrd="0" parTransId="{9E9C3C59-3510-4DFF-BDA7-F8A24BD25A7B}" sibTransId="{6D9600AF-F1FE-44AC-B88D-034D595E276F}"/>
    <dgm:cxn modelId="{7EAA7DBC-29AB-49A7-87D4-37C43166FBE9}" type="presOf" srcId="{7DC0A066-505E-49D3-9928-4715E5477544}" destId="{C6376C05-53D5-45AC-9A6F-63E7F0EBAF11}"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CD1D0614-FBEF-4070-9D43-20FCBDB6C481}" srcId="{246FB9A8-A85A-4A3E-A650-20D00566A1F8}" destId="{A9DB1763-E916-4586-B2D5-1B6DF1390986}" srcOrd="1" destOrd="0" parTransId="{8B82F062-2AB7-4D3D-8C38-588497CE68E5}" sibTransId="{032D697D-22FF-4963-B1AC-0771C234A502}"/>
    <dgm:cxn modelId="{85F54B5B-3545-4E69-8739-56B41F294078}" type="presOf" srcId="{645A3680-BD0C-46E9-8C6F-A5B5C740EC75}" destId="{432D12E2-6C9E-4D06-8281-56CCACC255E2}" srcOrd="1" destOrd="1" presId="urn:microsoft.com/office/officeart/2005/8/layout/cycle4"/>
    <dgm:cxn modelId="{A30C0A46-3B84-464A-91E3-3811B57332B5}" type="presOf" srcId="{A8A65886-048A-417E-8A40-20F5636A8446}" destId="{72945A5E-9602-4B88-AF77-27CFF135A4A4}" srcOrd="0" destOrd="2"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17C2A230-4129-4B96-AAE1-31EFFFEF0F0A}" srcId="{76101F8B-758C-4289-B573-FD2C1C9D4858}" destId="{246FB9A8-A85A-4A3E-A650-20D00566A1F8}" srcOrd="0" destOrd="0" parTransId="{15465580-14C3-42FE-B157-3DFAAE8AF47F}" sibTransId="{D937EAC3-0CD9-4408-8F9B-46EDB52DC44E}"/>
    <dgm:cxn modelId="{C320D50A-61DA-4085-BFAD-F63648DC0B27}" srcId="{246FB9A8-A85A-4A3E-A650-20D00566A1F8}" destId="{A8A65886-048A-417E-8A40-20F5636A8446}" srcOrd="2" destOrd="0" parTransId="{19DDB664-5AB1-4900-BDA1-6E3740ED8C6A}" sibTransId="{079585C4-AF46-41C9-8D9D-CE0D86090C6E}"/>
    <dgm:cxn modelId="{6BE5255D-6DF2-4A7D-BB25-97B78C03D7D9}" srcId="{76101F8B-758C-4289-B573-FD2C1C9D4858}" destId="{B51F6F9A-0B55-4F14-8254-16F4087792E1}" srcOrd="3" destOrd="0" parTransId="{4B5DBB07-4192-48C2-973F-C83A847BF4BD}" sibTransId="{8DA46D19-F6AF-4727-99DE-64B707221905}"/>
    <dgm:cxn modelId="{AC11FF0A-AFF5-46F9-8A49-97994D7CBE55}" type="presOf" srcId="{8AD1F86B-5ABF-488C-A9D9-D6C801AFF5FB}" destId="{432D12E2-6C9E-4D06-8281-56CCACC255E2}" srcOrd="1" destOrd="2" presId="urn:microsoft.com/office/officeart/2005/8/layout/cycle4"/>
    <dgm:cxn modelId="{F4E4EA99-DDE4-4E38-8CC0-565BE7D3D138}" type="presOf" srcId="{A8A65886-048A-417E-8A40-20F5636A8446}" destId="{3AE3B885-8810-43CB-8E3F-839BF1BD3736}" srcOrd="1"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7EEDF691-0319-47ED-B4D2-E9F6EBA261FA}" type="presOf" srcId="{A3AB7B99-2CAD-49C2-A46B-F29F3ED199CD}" destId="{432D12E2-6C9E-4D06-8281-56CCACC255E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t>
        <a:bodyPr/>
        <a:lstStyle/>
        <a:p>
          <a:endParaRPr lang="zh-TW" altLang="en-US"/>
        </a:p>
      </dgm:t>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t>
        <a:bodyPr/>
        <a:lstStyle/>
        <a:p>
          <a:endParaRPr lang="zh-TW" altLang="en-US"/>
        </a:p>
      </dgm:t>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t>
        <a:bodyPr/>
        <a:lstStyle/>
        <a:p>
          <a:endParaRPr lang="zh-TW" altLang="en-US"/>
        </a:p>
      </dgm:t>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t>
        <a:bodyPr/>
        <a:lstStyle/>
        <a:p>
          <a:endParaRPr lang="zh-TW" altLang="en-US"/>
        </a:p>
      </dgm:t>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t>
        <a:bodyPr/>
        <a:lstStyle/>
        <a:p>
          <a:endParaRPr lang="zh-TW" altLang="en-US"/>
        </a:p>
      </dgm:t>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t>
        <a:bodyPr/>
        <a:lstStyle/>
        <a:p>
          <a:endParaRPr lang="zh-TW" altLang="en-US"/>
        </a:p>
      </dgm:t>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t>
        <a:bodyPr/>
        <a:lstStyle/>
        <a:p>
          <a:endParaRPr lang="zh-TW" altLang="en-US"/>
        </a:p>
      </dgm:t>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B3CC0646-327D-4DA8-9830-43F85A04FA83}" type="presOf" srcId="{E32BAD7C-2766-4068-9990-EFE056CC35BE}" destId="{B7C92495-C973-4DBB-8C5F-C34C1BE9DE8B}"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91769DC4-C76B-40E0-9106-8E429F01DDBA}" type="presOf" srcId="{D80E0CCE-07AD-4314-B4E7-05F663DA4F31}" destId="{3CE03648-1DB5-4E41-A1EF-682C9399561C}"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252CC362-6DC6-4908-92CD-14A663D95F66}" srcId="{AABC8B92-EB9E-4C15-90F7-6609BE1D5CBD}" destId="{72FF6B10-9E22-4B6C-BC98-54E2C1115C1C}" srcOrd="3" destOrd="0" parTransId="{688EF750-0E18-47B6-A57F-E7CEDF473E9A}" sibTransId="{AE84500E-803B-489B-8FA0-8026D640E86D}"/>
    <dgm:cxn modelId="{FD30EE5C-51E0-49D3-BF5F-A8887E127227}" type="presOf" srcId="{839D87E2-3409-490E-948C-18721CC7D03A}" destId="{C1FE3537-2DFB-4930-9FFD-134776AD1680}"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3CE0E7CF-1B06-47F7-B6B3-D5897C849535}" srcId="{AABC8B92-EB9E-4C15-90F7-6609BE1D5CBD}" destId="{D80E0CCE-07AD-4314-B4E7-05F663DA4F31}" srcOrd="4" destOrd="0" parTransId="{1266D3FE-54B1-4888-9738-2311A3A4C1A9}" sibTransId="{FB5ED6EA-4100-41A1-BCF0-CF4F830AFB6B}"/>
    <dgm:cxn modelId="{1A111B8D-518B-4C8F-A090-D62547211763}" srcId="{AABC8B92-EB9E-4C15-90F7-6609BE1D5CBD}" destId="{2A8DC547-B8F9-483E-AC6A-F3D5C1EACEBB}" srcOrd="1" destOrd="0" parTransId="{845FB13F-3F3B-442C-81AB-A89F71D7563D}" sibTransId="{666A646E-F7F2-4E73-9DBE-ED0B1D540A0C}"/>
    <dgm:cxn modelId="{07167BCF-39C1-46D6-A04B-794E2B8475C9}" srcId="{AABC8B92-EB9E-4C15-90F7-6609BE1D5CBD}" destId="{60C85734-504F-495A-9EB1-FFD2451F2DD0}" srcOrd="0" destOrd="0" parTransId="{EE4C8DAA-7E83-4213-BDE3-975CCAA55A1A}" sibTransId="{839D87E2-3409-490E-948C-18721CC7D03A}"/>
    <dgm:cxn modelId="{C07E7816-4374-4B1C-AF3E-192E87DB87FE}" type="presOf" srcId="{AABC8B92-EB9E-4C15-90F7-6609BE1D5CBD}" destId="{3F63BAE6-17D2-4AB1-8E9A-452E0DF0980C}"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Char char="••"/>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Char char="••"/>
          </a:pPr>
          <a:endParaRPr lang="zh-TW" altLang="en-US" sz="3300" kern="1200" dirty="0"/>
        </a:p>
        <a:p>
          <a:pPr marL="285750" lvl="1" indent="-285750" algn="ctr" defTabSz="1600200">
            <a:lnSpc>
              <a:spcPct val="90000"/>
            </a:lnSpc>
            <a:spcBef>
              <a:spcPct val="0"/>
            </a:spcBef>
            <a:spcAft>
              <a:spcPct val="15000"/>
            </a:spcAft>
            <a:buChar char="••"/>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Char char="••"/>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Char char="••"/>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Char char="••"/>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Char char="••"/>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lvl="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975241" y="2905601"/>
            <a:ext cx="7556421" cy="1386364"/>
          </a:xfrm>
          <a:prstGeom prst="rect">
            <a:avLst/>
          </a:prstGeom>
          <a:noFill/>
          <a:ln/>
        </p:spPr>
        <p:txBody>
          <a:bodyPr wrap="square" lIns="0" tIns="0" rIns="0" bIns="0" rtlCol="0" anchor="t"/>
          <a:lstStyle/>
          <a:p>
            <a:pPr marL="0" indent="0" algn="l">
              <a:lnSpc>
                <a:spcPts val="2850"/>
              </a:lnSpc>
              <a:buNone/>
            </a:pPr>
            <a:r>
              <a:rPr lang="en-US" sz="200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200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240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240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06-5761007</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06-5762064</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zh-TW"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4800" b="1" kern="10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kelly88@tn.edu.tw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691</Words>
  <Application>Microsoft Office PowerPoint</Application>
  <PresentationFormat>自訂</PresentationFormat>
  <Paragraphs>134</Paragraphs>
  <Slides>18</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Merriweather Bold</vt:lpstr>
      <vt:lpstr>Calibri</vt:lpstr>
      <vt:lpstr>微軟正黑體</vt:lpstr>
      <vt:lpstr>新細明體</vt:lpstr>
      <vt:lpstr>Microsoft JhengHei Light</vt:lpstr>
      <vt:lpstr>Arial</vt:lpstr>
      <vt:lpstr>Times New Roman</vt:lpstr>
      <vt:lpstr>Open Sans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37</cp:revision>
  <dcterms:created xsi:type="dcterms:W3CDTF">2025-05-06T03:44:06Z</dcterms:created>
  <dcterms:modified xsi:type="dcterms:W3CDTF">2025-07-02T06:45:23Z</dcterms:modified>
</cp:coreProperties>
</file>