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72" r:id="rId2"/>
    <p:sldMasterId id="2147483790" r:id="rId3"/>
    <p:sldMasterId id="2147483799" r:id="rId4"/>
    <p:sldMasterId id="2147483817" r:id="rId5"/>
    <p:sldMasterId id="2147483829" r:id="rId6"/>
    <p:sldMasterId id="2147483936" r:id="rId7"/>
    <p:sldMasterId id="2147483960" r:id="rId8"/>
    <p:sldMasterId id="2147483978" r:id="rId9"/>
    <p:sldMasterId id="2147483990" r:id="rId10"/>
    <p:sldMasterId id="2147484002" r:id="rId11"/>
    <p:sldMasterId id="2147484066" r:id="rId12"/>
    <p:sldMasterId id="2147484083" r:id="rId13"/>
    <p:sldMasterId id="2147484091" r:id="rId14"/>
  </p:sldMasterIdLst>
  <p:notesMasterIdLst>
    <p:notesMasterId r:id="rId87"/>
  </p:notesMasterIdLst>
  <p:sldIdLst>
    <p:sldId id="257" r:id="rId15"/>
    <p:sldId id="374" r:id="rId16"/>
    <p:sldId id="261" r:id="rId17"/>
    <p:sldId id="260" r:id="rId18"/>
    <p:sldId id="263" r:id="rId19"/>
    <p:sldId id="283" r:id="rId20"/>
    <p:sldId id="290" r:id="rId21"/>
    <p:sldId id="358" r:id="rId22"/>
    <p:sldId id="292" r:id="rId23"/>
    <p:sldId id="384" r:id="rId24"/>
    <p:sldId id="385" r:id="rId25"/>
    <p:sldId id="386" r:id="rId26"/>
    <p:sldId id="272" r:id="rId27"/>
    <p:sldId id="273" r:id="rId28"/>
    <p:sldId id="312" r:id="rId29"/>
    <p:sldId id="347" r:id="rId30"/>
    <p:sldId id="348" r:id="rId31"/>
    <p:sldId id="274" r:id="rId32"/>
    <p:sldId id="318" r:id="rId33"/>
    <p:sldId id="338" r:id="rId34"/>
    <p:sldId id="339" r:id="rId35"/>
    <p:sldId id="340" r:id="rId36"/>
    <p:sldId id="342" r:id="rId37"/>
    <p:sldId id="343" r:id="rId38"/>
    <p:sldId id="344" r:id="rId39"/>
    <p:sldId id="322" r:id="rId40"/>
    <p:sldId id="323" r:id="rId41"/>
    <p:sldId id="324" r:id="rId42"/>
    <p:sldId id="314" r:id="rId43"/>
    <p:sldId id="325" r:id="rId44"/>
    <p:sldId id="345" r:id="rId45"/>
    <p:sldId id="346" r:id="rId46"/>
    <p:sldId id="327" r:id="rId47"/>
    <p:sldId id="328" r:id="rId48"/>
    <p:sldId id="329" r:id="rId49"/>
    <p:sldId id="330" r:id="rId50"/>
    <p:sldId id="331" r:id="rId51"/>
    <p:sldId id="360" r:id="rId52"/>
    <p:sldId id="371" r:id="rId53"/>
    <p:sldId id="372" r:id="rId54"/>
    <p:sldId id="373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68" r:id="rId72"/>
    <p:sldId id="369" r:id="rId73"/>
    <p:sldId id="276" r:id="rId74"/>
    <p:sldId id="278" r:id="rId75"/>
    <p:sldId id="332" r:id="rId76"/>
    <p:sldId id="387" r:id="rId77"/>
    <p:sldId id="279" r:id="rId78"/>
    <p:sldId id="359" r:id="rId79"/>
    <p:sldId id="333" r:id="rId80"/>
    <p:sldId id="334" r:id="rId81"/>
    <p:sldId id="335" r:id="rId82"/>
    <p:sldId id="337" r:id="rId83"/>
    <p:sldId id="350" r:id="rId84"/>
    <p:sldId id="388" r:id="rId85"/>
    <p:sldId id="351" r:id="rId86"/>
  </p:sldIdLst>
  <p:sldSz cx="9144000" cy="6858000" type="screen4x3"/>
  <p:notesSz cx="6858000" cy="9144000"/>
  <p:embeddedFontLst>
    <p:embeddedFont>
      <p:font typeface="華康流隸體" panose="03000709000000000000" pitchFamily="65" charset="-120"/>
      <p:regular r:id="rId88"/>
    </p:embeddedFont>
    <p:embeddedFont>
      <p:font typeface="華康正顏楷體W5" panose="03000509000000000000" pitchFamily="65" charset="-120"/>
      <p:regular r:id="rId89"/>
    </p:embeddedFont>
    <p:embeddedFont>
      <p:font typeface="Tahoma" panose="020B0604030504040204" pitchFamily="34" charset="0"/>
      <p:regular r:id="rId90"/>
      <p:bold r:id="rId91"/>
    </p:embeddedFont>
    <p:embeddedFont>
      <p:font typeface="Wingdings 3" panose="05040102010807070707" pitchFamily="18" charset="2"/>
      <p:regular r:id="rId92"/>
    </p:embeddedFont>
    <p:embeddedFont>
      <p:font typeface="標楷體" panose="03000509000000000000" pitchFamily="65" charset="-120"/>
      <p:regular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華康華綜體W5" panose="020B0509000000000000" pitchFamily="49" charset="-120"/>
      <p:regular r:id="rId98"/>
    </p:embeddedFont>
    <p:embeddedFont>
      <p:font typeface="宋体" panose="02010600030101010101" pitchFamily="2" charset="-122"/>
      <p:regular r:id="rId99"/>
    </p:embeddedFont>
    <p:embeddedFont>
      <p:font typeface="微軟正黑體" panose="020B0604030504040204" pitchFamily="34" charset="-120"/>
      <p:regular r:id="rId100"/>
      <p:bold r:id="rId101"/>
    </p:embeddedFont>
    <p:embeddedFont>
      <p:font typeface="華康正顏楷體W7" panose="03000709000000000000" pitchFamily="65" charset="-120"/>
      <p:regular r:id="rId102"/>
    </p:embeddedFont>
    <p:embeddedFont>
      <p:font typeface="Century Gothic" panose="020B0502020202020204" pitchFamily="34" charset="0"/>
      <p:regular r:id="rId103"/>
      <p:bold r:id="rId104"/>
      <p:italic r:id="rId105"/>
      <p:boldItalic r:id="rId106"/>
    </p:embeddedFont>
    <p:embeddedFont>
      <p:font typeface="華康魏碑體" panose="03000709000000000000" pitchFamily="65" charset="-120"/>
      <p:regular r:id="rId107"/>
    </p:embeddedFont>
    <p:embeddedFont>
      <p:font typeface="Trebuchet MS" panose="020B0603020202020204" pitchFamily="34" charset="0"/>
      <p:regular r:id="rId108"/>
      <p:bold r:id="rId109"/>
      <p:italic r:id="rId110"/>
      <p:boldItalic r:id="rId111"/>
    </p:embeddedFont>
    <p:embeddedFont>
      <p:font typeface="微軟正黑體" panose="020B0604030504040204" pitchFamily="34" charset="-120"/>
      <p:regular r:id="rId100"/>
      <p:bold r:id="rId101"/>
    </p:embeddedFont>
    <p:embeddedFont>
      <p:font typeface="華康行楷體W5" panose="03000509000000000000" pitchFamily="65" charset="-120"/>
      <p:regular r:id="rId112"/>
    </p:embeddedFont>
    <p:embeddedFont>
      <p:font typeface="MS Shell Dlg 2" panose="020B0604030504040204" pitchFamily="34" charset="0"/>
      <p:regular r:id="rId113"/>
      <p:bold r:id="rId11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FE2"/>
    <a:srgbClr val="D1DBF4"/>
    <a:srgbClr val="FFFF00"/>
    <a:srgbClr val="6600FF"/>
    <a:srgbClr val="FF9966"/>
    <a:srgbClr val="FF99FF"/>
    <a:srgbClr val="FF0066"/>
    <a:srgbClr val="FAEFE8"/>
    <a:srgbClr val="E29C36"/>
    <a:srgbClr val="F5E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theme" Target="theme/theme1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font" Target="fonts/font2.fntdata"/><Relationship Id="rId112" Type="http://schemas.openxmlformats.org/officeDocument/2006/relationships/font" Target="fonts/font25.fntdata"/><Relationship Id="rId16" Type="http://schemas.openxmlformats.org/officeDocument/2006/relationships/slide" Target="slides/slide2.xml"/><Relationship Id="rId107" Type="http://schemas.openxmlformats.org/officeDocument/2006/relationships/font" Target="fonts/font20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font" Target="fonts/font26.fntdata"/><Relationship Id="rId118" Type="http://schemas.openxmlformats.org/officeDocument/2006/relationships/tableStyles" Target="tableStyles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font" Target="fonts/font2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font" Target="fonts/font22.fntdata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notesMaster" Target="notesMasters/notesMaster1.xml"/><Relationship Id="rId110" Type="http://schemas.openxmlformats.org/officeDocument/2006/relationships/font" Target="fonts/font23.fntdata"/><Relationship Id="rId115" Type="http://schemas.openxmlformats.org/officeDocument/2006/relationships/presProps" Target="presProp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font" Target="fonts/font1.fntdata"/><Relationship Id="rId111" Type="http://schemas.openxmlformats.org/officeDocument/2006/relationships/font" Target="fonts/font24.fntdata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font" Target="fonts/font19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atepd.moe.gov.tw/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106&#23416;&#24180;&#24230;&#25945;&#23416;&#36628;&#23566;&#25945;&#24107;&#35469;&#35657;&#36039;&#26009;&#23529;&#26597;&#27161;&#28310;&#34920;.docx" TargetMode="Externa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hyperlink" Target="&#23529;&#26597;&#32080;&#26524;&#30003;&#24489;&#34920;.docx" TargetMode="External"/><Relationship Id="rId1" Type="http://schemas.openxmlformats.org/officeDocument/2006/relationships/hyperlink" Target="https://atepd.moe.gov.tw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atepd.moe.gov.tw/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106&#23416;&#24180;&#24230;&#25945;&#23416;&#36628;&#23566;&#25945;&#24107;&#35469;&#35657;&#36039;&#26009;&#23529;&#26597;&#27161;&#28310;&#34920;.docx" TargetMode="External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hyperlink" Target="&#23529;&#26597;&#32080;&#26524;&#30003;&#24489;&#34920;.docx" TargetMode="External"/><Relationship Id="rId1" Type="http://schemas.openxmlformats.org/officeDocument/2006/relationships/hyperlink" Target="https://atepd.moe.gov.tw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7D02B9-D7B9-4910-BA48-11404E23C299}" type="doc">
      <dgm:prSet loTypeId="urn:microsoft.com/office/officeart/2008/layout/PictureAccent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293E913-90A3-4E05-98B0-C4E21188615F}">
      <dgm:prSet phldrT="[文字]" custT="1"/>
      <dgm:spPr/>
      <dgm:t>
        <a:bodyPr/>
        <a:lstStyle/>
        <a:p>
          <a:r>
            <a:rPr lang="zh-TW" altLang="en-US" sz="3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教師專業發展實踐方案</a:t>
          </a:r>
          <a:endParaRPr lang="zh-TW" altLang="en-US" sz="3600" b="1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8E28FA-E6DC-4E4A-A17F-69DA73104ABE}" type="parTrans" cxnId="{82E13278-C14B-4867-97A7-A12E9780D10B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65F939-FA21-4599-81D8-FA57F8F62E89}" type="sibTrans" cxnId="{82E13278-C14B-4867-97A7-A12E9780D10B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8FF212-7AC6-4E15-9F5F-6C37C0422F9D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教師專業學習社群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82A25C-21FD-43A5-9BF5-5AF49330E795}" type="parTrans" cxnId="{D4ABF918-C1D3-43ED-B1E7-BCBEEE733D51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BDD423-D20C-4036-98D0-8D52AA9B7EA6}" type="sibTrans" cxnId="{D4ABF918-C1D3-43ED-B1E7-BCBEEE733D51}">
      <dgm:prSet/>
      <dgm:spPr/>
      <dgm:t>
        <a:bodyPr/>
        <a:lstStyle/>
        <a:p>
          <a:endParaRPr lang="zh-TW" altLang="en-US" sz="2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9B0A06-C089-44DB-9954-26695DFBC696}">
      <dgm:prSet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教學檔案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8EA271-8FEF-4FE3-8BA6-0BEA5153080F}" type="parTrans" cxnId="{35574F11-4E21-454C-9577-1E211E402DEE}">
      <dgm:prSet/>
      <dgm:spPr/>
      <dgm:t>
        <a:bodyPr/>
        <a:lstStyle/>
        <a:p>
          <a:endParaRPr lang="zh-TW" altLang="en-US" b="1"/>
        </a:p>
      </dgm:t>
    </dgm:pt>
    <dgm:pt modelId="{191C9C5B-233F-4E7D-B070-7E824347941F}" type="sibTrans" cxnId="{35574F11-4E21-454C-9577-1E211E402DEE}">
      <dgm:prSet/>
      <dgm:spPr/>
      <dgm:t>
        <a:bodyPr/>
        <a:lstStyle/>
        <a:p>
          <a:endParaRPr lang="zh-TW" altLang="en-US" b="1"/>
        </a:p>
      </dgm:t>
    </dgm:pt>
    <dgm:pt modelId="{FF21E62C-ED79-43E3-B2D2-36BFD59E3EB3}">
      <dgm:prSet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教學觀察三部曲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721F65-24E4-4758-BB01-6ADA2E548B9F}" type="parTrans" cxnId="{C2B42073-CD78-4DE0-8093-72B646B6A0C5}">
      <dgm:prSet/>
      <dgm:spPr/>
      <dgm:t>
        <a:bodyPr/>
        <a:lstStyle/>
        <a:p>
          <a:endParaRPr lang="zh-TW" altLang="en-US" b="1"/>
        </a:p>
      </dgm:t>
    </dgm:pt>
    <dgm:pt modelId="{3D6834AD-7DBC-4962-8C1B-625CA3E3526D}" type="sibTrans" cxnId="{C2B42073-CD78-4DE0-8093-72B646B6A0C5}">
      <dgm:prSet/>
      <dgm:spPr/>
      <dgm:t>
        <a:bodyPr/>
        <a:lstStyle/>
        <a:p>
          <a:endParaRPr lang="zh-TW" altLang="en-US" b="1"/>
        </a:p>
      </dgm:t>
    </dgm:pt>
    <dgm:pt modelId="{886D88B0-1194-4F60-AA14-1792607FCF20}">
      <dgm:prSet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行動研究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D8C368-821A-44AB-A509-FB260FCFA90A}" type="parTrans" cxnId="{64DD5722-C0E2-4146-98B5-D5291181231E}">
      <dgm:prSet/>
      <dgm:spPr/>
      <dgm:t>
        <a:bodyPr/>
        <a:lstStyle/>
        <a:p>
          <a:endParaRPr lang="zh-TW" altLang="en-US" b="1"/>
        </a:p>
      </dgm:t>
    </dgm:pt>
    <dgm:pt modelId="{68C6CC9D-80FD-444F-A292-DBDB5D45D6CA}" type="sibTrans" cxnId="{64DD5722-C0E2-4146-98B5-D5291181231E}">
      <dgm:prSet/>
      <dgm:spPr/>
      <dgm:t>
        <a:bodyPr/>
        <a:lstStyle/>
        <a:p>
          <a:endParaRPr lang="zh-TW" altLang="en-US" b="1"/>
        </a:p>
      </dgm:t>
    </dgm:pt>
    <dgm:pt modelId="{22DABF37-9A6D-425F-AA47-A9658444D8FE}">
      <dgm:prSet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教學輔導教師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E4A2BC-A474-4F5D-A095-7C98084A8555}" type="parTrans" cxnId="{A637C3D2-33E5-47B1-ADF9-B3A0BD0F9535}">
      <dgm:prSet/>
      <dgm:spPr/>
      <dgm:t>
        <a:bodyPr/>
        <a:lstStyle/>
        <a:p>
          <a:endParaRPr lang="zh-TW" altLang="en-US" b="1"/>
        </a:p>
      </dgm:t>
    </dgm:pt>
    <dgm:pt modelId="{EEE03C71-B03B-4D93-BD44-0137BC33A3C9}" type="sibTrans" cxnId="{A637C3D2-33E5-47B1-ADF9-B3A0BD0F9535}">
      <dgm:prSet/>
      <dgm:spPr/>
      <dgm:t>
        <a:bodyPr/>
        <a:lstStyle/>
        <a:p>
          <a:endParaRPr lang="zh-TW" altLang="en-US" b="1"/>
        </a:p>
      </dgm:t>
    </dgm:pt>
    <dgm:pt modelId="{8CC64B06-9B64-4C43-90B8-4C4B7D182E3F}" type="pres">
      <dgm:prSet presAssocID="{297D02B9-D7B9-4910-BA48-11404E23C29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45F5B9E4-EE02-4F78-9930-B28908CE879B}" type="pres">
      <dgm:prSet presAssocID="{7293E913-90A3-4E05-98B0-C4E21188615F}" presName="root" presStyleCnt="0">
        <dgm:presLayoutVars>
          <dgm:chMax/>
          <dgm:chPref val="4"/>
        </dgm:presLayoutVars>
      </dgm:prSet>
      <dgm:spPr/>
    </dgm:pt>
    <dgm:pt modelId="{2164B97B-2BEB-4894-A24B-038FB319ED2E}" type="pres">
      <dgm:prSet presAssocID="{7293E913-90A3-4E05-98B0-C4E21188615F}" presName="rootComposite" presStyleCnt="0">
        <dgm:presLayoutVars/>
      </dgm:prSet>
      <dgm:spPr/>
    </dgm:pt>
    <dgm:pt modelId="{56B1DF53-2D5E-46E0-8F7B-22A8F4A14BFF}" type="pres">
      <dgm:prSet presAssocID="{7293E913-90A3-4E05-98B0-C4E21188615F}" presName="rootText" presStyleLbl="node0" presStyleIdx="0" presStyleCnt="1" custScaleX="158900" custLinFactNeighborX="-4437">
        <dgm:presLayoutVars>
          <dgm:chMax/>
          <dgm:chPref val="4"/>
        </dgm:presLayoutVars>
      </dgm:prSet>
      <dgm:spPr/>
      <dgm:t>
        <a:bodyPr/>
        <a:lstStyle/>
        <a:p>
          <a:endParaRPr lang="zh-TW" altLang="en-US"/>
        </a:p>
      </dgm:t>
    </dgm:pt>
    <dgm:pt modelId="{82999F78-FB6E-4C86-9163-72EC12941B55}" type="pres">
      <dgm:prSet presAssocID="{7293E913-90A3-4E05-98B0-C4E21188615F}" presName="childShape" presStyleCnt="0">
        <dgm:presLayoutVars>
          <dgm:chMax val="0"/>
          <dgm:chPref val="0"/>
        </dgm:presLayoutVars>
      </dgm:prSet>
      <dgm:spPr/>
    </dgm:pt>
    <dgm:pt modelId="{67EAC496-E28C-416E-A09C-29C924E6B954}" type="pres">
      <dgm:prSet presAssocID="{E28FF212-7AC6-4E15-9F5F-6C37C0422F9D}" presName="childComposite" presStyleCnt="0">
        <dgm:presLayoutVars>
          <dgm:chMax val="0"/>
          <dgm:chPref val="0"/>
        </dgm:presLayoutVars>
      </dgm:prSet>
      <dgm:spPr/>
    </dgm:pt>
    <dgm:pt modelId="{21C90725-06D4-468E-A994-0B02DDDAD2F3}" type="pres">
      <dgm:prSet presAssocID="{E28FF212-7AC6-4E15-9F5F-6C37C0422F9D}" presName="Image" presStyleLbl="node1" presStyleIdx="0" presStyleCnt="5" custLinFactNeighborX="291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9EA05432-D86F-4924-AF67-427855C6D54F}" type="pres">
      <dgm:prSet presAssocID="{E28FF212-7AC6-4E15-9F5F-6C37C0422F9D}" presName="childText" presStyleLbl="lnNode1" presStyleIdx="0" presStyleCnt="5" custLinFactNeighborX="5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A4650F-9905-45B7-80A5-CA3B565AC5FA}" type="pres">
      <dgm:prSet presAssocID="{FF21E62C-ED79-43E3-B2D2-36BFD59E3EB3}" presName="childComposite" presStyleCnt="0">
        <dgm:presLayoutVars>
          <dgm:chMax val="0"/>
          <dgm:chPref val="0"/>
        </dgm:presLayoutVars>
      </dgm:prSet>
      <dgm:spPr/>
    </dgm:pt>
    <dgm:pt modelId="{334D2BF7-0C30-442A-B8D7-A9094C4D7EB3}" type="pres">
      <dgm:prSet presAssocID="{FF21E62C-ED79-43E3-B2D2-36BFD59E3EB3}" presName="Image" presStyleLbl="node1" presStyleIdx="1" presStyleCnt="5" custLinFactNeighborX="2911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7339EB1F-6578-40CC-8768-3E167D9216DE}" type="pres">
      <dgm:prSet presAssocID="{FF21E62C-ED79-43E3-B2D2-36BFD59E3EB3}" presName="childText" presStyleLbl="lnNode1" presStyleIdx="1" presStyleCnt="5" custLinFactNeighborX="5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583EC2-5120-4841-A8AD-315407D74729}" type="pres">
      <dgm:prSet presAssocID="{F99B0A06-C089-44DB-9954-26695DFBC696}" presName="childComposite" presStyleCnt="0">
        <dgm:presLayoutVars>
          <dgm:chMax val="0"/>
          <dgm:chPref val="0"/>
        </dgm:presLayoutVars>
      </dgm:prSet>
      <dgm:spPr/>
    </dgm:pt>
    <dgm:pt modelId="{0024DF2A-B0DD-4A37-BE9A-952795B648D3}" type="pres">
      <dgm:prSet presAssocID="{F99B0A06-C089-44DB-9954-26695DFBC696}" presName="Image" presStyleLbl="node1" presStyleIdx="2" presStyleCnt="5" custLinFactNeighborX="2911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F2F182-AF31-439A-A100-D98FAA5E25F7}" type="pres">
      <dgm:prSet presAssocID="{F99B0A06-C089-44DB-9954-26695DFBC696}" presName="childText" presStyleLbl="lnNode1" presStyleIdx="2" presStyleCnt="5" custLinFactNeighborX="5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D279D9-2743-4E8B-B3CF-7E39EDCDC087}" type="pres">
      <dgm:prSet presAssocID="{886D88B0-1194-4F60-AA14-1792607FCF20}" presName="childComposite" presStyleCnt="0">
        <dgm:presLayoutVars>
          <dgm:chMax val="0"/>
          <dgm:chPref val="0"/>
        </dgm:presLayoutVars>
      </dgm:prSet>
      <dgm:spPr/>
    </dgm:pt>
    <dgm:pt modelId="{4507F04C-F248-4BCC-929F-18847DAD9494}" type="pres">
      <dgm:prSet presAssocID="{886D88B0-1194-4F60-AA14-1792607FCF20}" presName="Image" presStyleLbl="node1" presStyleIdx="3" presStyleCnt="5" custLinFactNeighborX="2911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38942E63-CFEF-4CD6-A284-B620828C2E35}" type="pres">
      <dgm:prSet presAssocID="{886D88B0-1194-4F60-AA14-1792607FCF20}" presName="childText" presStyleLbl="lnNode1" presStyleIdx="3" presStyleCnt="5" custLinFactNeighborX="5802" custLinFactNeighborY="2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8841CC-3E56-448E-A41D-2E3477A2CB33}" type="pres">
      <dgm:prSet presAssocID="{22DABF37-9A6D-425F-AA47-A9658444D8FE}" presName="childComposite" presStyleCnt="0">
        <dgm:presLayoutVars>
          <dgm:chMax val="0"/>
          <dgm:chPref val="0"/>
        </dgm:presLayoutVars>
      </dgm:prSet>
      <dgm:spPr/>
    </dgm:pt>
    <dgm:pt modelId="{2FC4EDC8-B0FC-421E-9021-C2A8AE0A3B02}" type="pres">
      <dgm:prSet presAssocID="{22DABF37-9A6D-425F-AA47-A9658444D8FE}" presName="Image" presStyleLbl="node1" presStyleIdx="4" presStyleCnt="5" custLinFactNeighborX="2911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E710CFE-CC23-4257-9700-870E01E330A0}" type="pres">
      <dgm:prSet presAssocID="{22DABF37-9A6D-425F-AA47-A9658444D8FE}" presName="childText" presStyleLbl="lnNode1" presStyleIdx="4" presStyleCnt="5" custLinFactNeighborX="58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72DE23F-DD16-495A-AB9F-6D8F0293B96E}" type="presOf" srcId="{886D88B0-1194-4F60-AA14-1792607FCF20}" destId="{38942E63-CFEF-4CD6-A284-B620828C2E35}" srcOrd="0" destOrd="0" presId="urn:microsoft.com/office/officeart/2008/layout/PictureAccentList"/>
    <dgm:cxn modelId="{B8DA7D34-65DE-49E2-9D69-45D566D7B434}" type="presOf" srcId="{22DABF37-9A6D-425F-AA47-A9658444D8FE}" destId="{AE710CFE-CC23-4257-9700-870E01E330A0}" srcOrd="0" destOrd="0" presId="urn:microsoft.com/office/officeart/2008/layout/PictureAccentList"/>
    <dgm:cxn modelId="{64DD5722-C0E2-4146-98B5-D5291181231E}" srcId="{7293E913-90A3-4E05-98B0-C4E21188615F}" destId="{886D88B0-1194-4F60-AA14-1792607FCF20}" srcOrd="3" destOrd="0" parTransId="{D9D8C368-821A-44AB-A509-FB260FCFA90A}" sibTransId="{68C6CC9D-80FD-444F-A292-DBDB5D45D6CA}"/>
    <dgm:cxn modelId="{528EA4D6-2373-4D5A-8818-AE49AE01C01D}" type="presOf" srcId="{297D02B9-D7B9-4910-BA48-11404E23C299}" destId="{8CC64B06-9B64-4C43-90B8-4C4B7D182E3F}" srcOrd="0" destOrd="0" presId="urn:microsoft.com/office/officeart/2008/layout/PictureAccentList"/>
    <dgm:cxn modelId="{81B489CC-F068-4745-BC8E-EDED89D5711D}" type="presOf" srcId="{7293E913-90A3-4E05-98B0-C4E21188615F}" destId="{56B1DF53-2D5E-46E0-8F7B-22A8F4A14BFF}" srcOrd="0" destOrd="0" presId="urn:microsoft.com/office/officeart/2008/layout/PictureAccentList"/>
    <dgm:cxn modelId="{7CE35B4D-A491-4D63-86AC-FB22B0D8C529}" type="presOf" srcId="{F99B0A06-C089-44DB-9954-26695DFBC696}" destId="{5BF2F182-AF31-439A-A100-D98FAA5E25F7}" srcOrd="0" destOrd="0" presId="urn:microsoft.com/office/officeart/2008/layout/PictureAccentList"/>
    <dgm:cxn modelId="{C2B42073-CD78-4DE0-8093-72B646B6A0C5}" srcId="{7293E913-90A3-4E05-98B0-C4E21188615F}" destId="{FF21E62C-ED79-43E3-B2D2-36BFD59E3EB3}" srcOrd="1" destOrd="0" parTransId="{CA721F65-24E4-4758-BB01-6ADA2E548B9F}" sibTransId="{3D6834AD-7DBC-4962-8C1B-625CA3E3526D}"/>
    <dgm:cxn modelId="{D4ABF918-C1D3-43ED-B1E7-BCBEEE733D51}" srcId="{7293E913-90A3-4E05-98B0-C4E21188615F}" destId="{E28FF212-7AC6-4E15-9F5F-6C37C0422F9D}" srcOrd="0" destOrd="0" parTransId="{CB82A25C-21FD-43A5-9BF5-5AF49330E795}" sibTransId="{2EBDD423-D20C-4036-98D0-8D52AA9B7EA6}"/>
    <dgm:cxn modelId="{82E13278-C14B-4867-97A7-A12E9780D10B}" srcId="{297D02B9-D7B9-4910-BA48-11404E23C299}" destId="{7293E913-90A3-4E05-98B0-C4E21188615F}" srcOrd="0" destOrd="0" parTransId="{718E28FA-E6DC-4E4A-A17F-69DA73104ABE}" sibTransId="{FE65F939-FA21-4599-81D8-FA57F8F62E89}"/>
    <dgm:cxn modelId="{A637C3D2-33E5-47B1-ADF9-B3A0BD0F9535}" srcId="{7293E913-90A3-4E05-98B0-C4E21188615F}" destId="{22DABF37-9A6D-425F-AA47-A9658444D8FE}" srcOrd="4" destOrd="0" parTransId="{4DE4A2BC-A474-4F5D-A095-7C98084A8555}" sibTransId="{EEE03C71-B03B-4D93-BD44-0137BC33A3C9}"/>
    <dgm:cxn modelId="{4244F2C9-7BEE-4519-BD50-A716FE98A6F7}" type="presOf" srcId="{FF21E62C-ED79-43E3-B2D2-36BFD59E3EB3}" destId="{7339EB1F-6578-40CC-8768-3E167D9216DE}" srcOrd="0" destOrd="0" presId="urn:microsoft.com/office/officeart/2008/layout/PictureAccentList"/>
    <dgm:cxn modelId="{08C11D2C-D5D2-49B9-B1E9-D42AD768F239}" type="presOf" srcId="{E28FF212-7AC6-4E15-9F5F-6C37C0422F9D}" destId="{9EA05432-D86F-4924-AF67-427855C6D54F}" srcOrd="0" destOrd="0" presId="urn:microsoft.com/office/officeart/2008/layout/PictureAccentList"/>
    <dgm:cxn modelId="{35574F11-4E21-454C-9577-1E211E402DEE}" srcId="{7293E913-90A3-4E05-98B0-C4E21188615F}" destId="{F99B0A06-C089-44DB-9954-26695DFBC696}" srcOrd="2" destOrd="0" parTransId="{008EA271-8FEF-4FE3-8BA6-0BEA5153080F}" sibTransId="{191C9C5B-233F-4E7D-B070-7E824347941F}"/>
    <dgm:cxn modelId="{D8F6AEC3-FCE1-4853-B067-6D591120B518}" type="presParOf" srcId="{8CC64B06-9B64-4C43-90B8-4C4B7D182E3F}" destId="{45F5B9E4-EE02-4F78-9930-B28908CE879B}" srcOrd="0" destOrd="0" presId="urn:microsoft.com/office/officeart/2008/layout/PictureAccentList"/>
    <dgm:cxn modelId="{A12799AE-AE0A-44D4-B6F0-220C54D54C24}" type="presParOf" srcId="{45F5B9E4-EE02-4F78-9930-B28908CE879B}" destId="{2164B97B-2BEB-4894-A24B-038FB319ED2E}" srcOrd="0" destOrd="0" presId="urn:microsoft.com/office/officeart/2008/layout/PictureAccentList"/>
    <dgm:cxn modelId="{01843D5E-D6BE-440E-B370-68AE566775D2}" type="presParOf" srcId="{2164B97B-2BEB-4894-A24B-038FB319ED2E}" destId="{56B1DF53-2D5E-46E0-8F7B-22A8F4A14BFF}" srcOrd="0" destOrd="0" presId="urn:microsoft.com/office/officeart/2008/layout/PictureAccentList"/>
    <dgm:cxn modelId="{558840DC-2597-4EBE-B1CF-88C7179030F9}" type="presParOf" srcId="{45F5B9E4-EE02-4F78-9930-B28908CE879B}" destId="{82999F78-FB6E-4C86-9163-72EC12941B55}" srcOrd="1" destOrd="0" presId="urn:microsoft.com/office/officeart/2008/layout/PictureAccentList"/>
    <dgm:cxn modelId="{CE0915CF-D335-4455-B37E-93F10B53A07B}" type="presParOf" srcId="{82999F78-FB6E-4C86-9163-72EC12941B55}" destId="{67EAC496-E28C-416E-A09C-29C924E6B954}" srcOrd="0" destOrd="0" presId="urn:microsoft.com/office/officeart/2008/layout/PictureAccentList"/>
    <dgm:cxn modelId="{DB9A38F5-941E-4D86-AC05-15F46E5498D3}" type="presParOf" srcId="{67EAC496-E28C-416E-A09C-29C924E6B954}" destId="{21C90725-06D4-468E-A994-0B02DDDAD2F3}" srcOrd="0" destOrd="0" presId="urn:microsoft.com/office/officeart/2008/layout/PictureAccentList"/>
    <dgm:cxn modelId="{F1FA5834-2B35-4F02-8275-ACFDB28E4BD2}" type="presParOf" srcId="{67EAC496-E28C-416E-A09C-29C924E6B954}" destId="{9EA05432-D86F-4924-AF67-427855C6D54F}" srcOrd="1" destOrd="0" presId="urn:microsoft.com/office/officeart/2008/layout/PictureAccentList"/>
    <dgm:cxn modelId="{3DB9BE6C-E145-4586-9BCD-8C514E92216F}" type="presParOf" srcId="{82999F78-FB6E-4C86-9163-72EC12941B55}" destId="{ADA4650F-9905-45B7-80A5-CA3B565AC5FA}" srcOrd="1" destOrd="0" presId="urn:microsoft.com/office/officeart/2008/layout/PictureAccentList"/>
    <dgm:cxn modelId="{ECA6A329-52BD-4900-8456-2B5CE007EB5A}" type="presParOf" srcId="{ADA4650F-9905-45B7-80A5-CA3B565AC5FA}" destId="{334D2BF7-0C30-442A-B8D7-A9094C4D7EB3}" srcOrd="0" destOrd="0" presId="urn:microsoft.com/office/officeart/2008/layout/PictureAccentList"/>
    <dgm:cxn modelId="{2F1A5166-8BC3-4A86-93EB-F127306D5614}" type="presParOf" srcId="{ADA4650F-9905-45B7-80A5-CA3B565AC5FA}" destId="{7339EB1F-6578-40CC-8768-3E167D9216DE}" srcOrd="1" destOrd="0" presId="urn:microsoft.com/office/officeart/2008/layout/PictureAccentList"/>
    <dgm:cxn modelId="{03A951A5-CCF1-48AA-B80B-54D2CEE1CBB6}" type="presParOf" srcId="{82999F78-FB6E-4C86-9163-72EC12941B55}" destId="{13583EC2-5120-4841-A8AD-315407D74729}" srcOrd="2" destOrd="0" presId="urn:microsoft.com/office/officeart/2008/layout/PictureAccentList"/>
    <dgm:cxn modelId="{981EBBBE-00DC-4809-B9B1-C1248834E944}" type="presParOf" srcId="{13583EC2-5120-4841-A8AD-315407D74729}" destId="{0024DF2A-B0DD-4A37-BE9A-952795B648D3}" srcOrd="0" destOrd="0" presId="urn:microsoft.com/office/officeart/2008/layout/PictureAccentList"/>
    <dgm:cxn modelId="{B556394F-9759-427B-990D-18B8BF52F899}" type="presParOf" srcId="{13583EC2-5120-4841-A8AD-315407D74729}" destId="{5BF2F182-AF31-439A-A100-D98FAA5E25F7}" srcOrd="1" destOrd="0" presId="urn:microsoft.com/office/officeart/2008/layout/PictureAccentList"/>
    <dgm:cxn modelId="{420D7653-744A-476D-BE98-E4D96EE2BD9A}" type="presParOf" srcId="{82999F78-FB6E-4C86-9163-72EC12941B55}" destId="{33D279D9-2743-4E8B-B3CF-7E39EDCDC087}" srcOrd="3" destOrd="0" presId="urn:microsoft.com/office/officeart/2008/layout/PictureAccentList"/>
    <dgm:cxn modelId="{F8C9BC4F-5A04-47C5-8044-3ED51FC875A3}" type="presParOf" srcId="{33D279D9-2743-4E8B-B3CF-7E39EDCDC087}" destId="{4507F04C-F248-4BCC-929F-18847DAD9494}" srcOrd="0" destOrd="0" presId="urn:microsoft.com/office/officeart/2008/layout/PictureAccentList"/>
    <dgm:cxn modelId="{C9C6571F-AD13-411F-A8B5-CA3F5DF92952}" type="presParOf" srcId="{33D279D9-2743-4E8B-B3CF-7E39EDCDC087}" destId="{38942E63-CFEF-4CD6-A284-B620828C2E35}" srcOrd="1" destOrd="0" presId="urn:microsoft.com/office/officeart/2008/layout/PictureAccentList"/>
    <dgm:cxn modelId="{79AB50B4-C26F-48CC-B992-2EE6D9800DA2}" type="presParOf" srcId="{82999F78-FB6E-4C86-9163-72EC12941B55}" destId="{C78841CC-3E56-448E-A41D-2E3477A2CB33}" srcOrd="4" destOrd="0" presId="urn:microsoft.com/office/officeart/2008/layout/PictureAccentList"/>
    <dgm:cxn modelId="{AA84DEF2-7A95-4944-AE5F-5F809DAC9BA5}" type="presParOf" srcId="{C78841CC-3E56-448E-A41D-2E3477A2CB33}" destId="{2FC4EDC8-B0FC-421E-9021-C2A8AE0A3B02}" srcOrd="0" destOrd="0" presId="urn:microsoft.com/office/officeart/2008/layout/PictureAccentList"/>
    <dgm:cxn modelId="{1C2D974F-637E-430A-8659-8E99A1ECC3A4}" type="presParOf" srcId="{C78841CC-3E56-448E-A41D-2E3477A2CB33}" destId="{AE710CFE-CC23-4257-9700-870E01E330A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" loCatId="relationship" qsTypeId="urn:microsoft.com/office/officeart/2005/8/quickstyle/simple1#6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整合知識、技能與態度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情境化、脈絡化的學習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學習歷程、方法及策略</a:t>
          </a: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E1C2496E-0635-439D-A7DC-57D01ACDC57A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實踐力行的表現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8D162820-1871-4B98-B085-B89C7B152B8B}" type="par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3EC173CB-31BE-4EBC-BA86-D6AD9AE8F2C0}" type="sibTrans" cxnId="{C64B8ECC-5A90-47E3-BAE9-AD11AE16B19F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BA8767-0BDB-4F49-90D1-66361B1F6A83}" type="pres">
      <dgm:prSet presAssocID="{75F71903-6502-4466-832D-E5E0F893DC4D}" presName="space" presStyleCnt="0"/>
      <dgm:spPr/>
    </dgm:pt>
    <dgm:pt modelId="{62C80D46-0835-4038-97A2-D68798CEC271}" type="pres">
      <dgm:prSet presAssocID="{E1C2496E-0635-439D-A7DC-57D01ACDC57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C64B8ECC-5A90-47E3-BAE9-AD11AE16B19F}" srcId="{05CE4506-3939-40AD-89A5-AF68080CFBC8}" destId="{E1C2496E-0635-439D-A7DC-57D01ACDC57A}" srcOrd="3" destOrd="0" parTransId="{8D162820-1871-4B98-B085-B89C7B152B8B}" sibTransId="{3EC173CB-31BE-4EBC-BA86-D6AD9AE8F2C0}"/>
    <dgm:cxn modelId="{0221299B-1F2D-4FCC-835F-E02F54B229F7}" type="presOf" srcId="{36079B1A-9ECA-4141-B929-2A48759B4557}" destId="{95915C4A-70EC-4FBE-B2CD-86B61962E913}" srcOrd="0" destOrd="0" presId="urn:microsoft.com/office/officeart/2005/8/layout/venn3"/>
    <dgm:cxn modelId="{03C5B4DB-2D34-443B-9BE7-8F8B48CA828F}" type="presOf" srcId="{05CE4506-3939-40AD-89A5-AF68080CFBC8}" destId="{89CA2C92-1C19-4274-AAA7-3D91B827B6CE}" srcOrd="0" destOrd="0" presId="urn:microsoft.com/office/officeart/2005/8/layout/venn3"/>
    <dgm:cxn modelId="{C552D596-6BA2-4974-B33C-3A945BDF9943}" type="presOf" srcId="{695A1B4D-CF13-4235-9DC7-C1864BA925FE}" destId="{ED043B91-A83C-4D01-A798-B12100C215BE}" srcOrd="0" destOrd="0" presId="urn:microsoft.com/office/officeart/2005/8/layout/venn3"/>
    <dgm:cxn modelId="{435518E1-3D2D-4E51-B630-E1BB102A5E47}" type="presOf" srcId="{E1C2496E-0635-439D-A7DC-57D01ACDC57A}" destId="{62C80D46-0835-4038-97A2-D68798CEC271}" srcOrd="0" destOrd="0" presId="urn:microsoft.com/office/officeart/2005/8/layout/venn3"/>
    <dgm:cxn modelId="{9FFAE4C3-96E0-4710-A794-78421D854D44}" type="presOf" srcId="{ED52FEB6-FD99-4108-A2A6-EB904A9DA24A}" destId="{5D35B74E-FA5E-4CBD-A81A-B9DA938CC41A}" srcOrd="0" destOrd="0" presId="urn:microsoft.com/office/officeart/2005/8/layout/venn3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E04F69DD-3DE7-44E1-8832-C3C5F8A9E6F3}" type="presParOf" srcId="{89CA2C92-1C19-4274-AAA7-3D91B827B6CE}" destId="{ED043B91-A83C-4D01-A798-B12100C215BE}" srcOrd="0" destOrd="0" presId="urn:microsoft.com/office/officeart/2005/8/layout/venn3"/>
    <dgm:cxn modelId="{2AD6954C-8F2F-48FC-8DCA-14736F3C6FFE}" type="presParOf" srcId="{89CA2C92-1C19-4274-AAA7-3D91B827B6CE}" destId="{1A882255-9A32-4B90-92B0-C00B10C4CD4D}" srcOrd="1" destOrd="0" presId="urn:microsoft.com/office/officeart/2005/8/layout/venn3"/>
    <dgm:cxn modelId="{64E318FF-1326-4FF8-80D9-8F1B0E793BA3}" type="presParOf" srcId="{89CA2C92-1C19-4274-AAA7-3D91B827B6CE}" destId="{95915C4A-70EC-4FBE-B2CD-86B61962E913}" srcOrd="2" destOrd="0" presId="urn:microsoft.com/office/officeart/2005/8/layout/venn3"/>
    <dgm:cxn modelId="{0952A0BD-9DED-4147-9B8A-1D3207B49CAF}" type="presParOf" srcId="{89CA2C92-1C19-4274-AAA7-3D91B827B6CE}" destId="{F41309D2-7E0A-4E9E-BBFD-337B20DD16E7}" srcOrd="3" destOrd="0" presId="urn:microsoft.com/office/officeart/2005/8/layout/venn3"/>
    <dgm:cxn modelId="{67BEDB63-75B0-4803-95FA-6AB1B6C18D4F}" type="presParOf" srcId="{89CA2C92-1C19-4274-AAA7-3D91B827B6CE}" destId="{5D35B74E-FA5E-4CBD-A81A-B9DA938CC41A}" srcOrd="4" destOrd="0" presId="urn:microsoft.com/office/officeart/2005/8/layout/venn3"/>
    <dgm:cxn modelId="{C2558198-B293-4198-A284-961439099933}" type="presParOf" srcId="{89CA2C92-1C19-4274-AAA7-3D91B827B6CE}" destId="{F7BA8767-0BDB-4F49-90D1-66361B1F6A83}" srcOrd="5" destOrd="0" presId="urn:microsoft.com/office/officeart/2005/8/layout/venn3"/>
    <dgm:cxn modelId="{1CD9ED93-400E-4D17-9920-5086AB8B372A}" type="presParOf" srcId="{89CA2C92-1C19-4274-AAA7-3D91B827B6CE}" destId="{62C80D46-0835-4038-97A2-D68798CEC27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venn3#2" loCatId="relationship" qsTypeId="urn:microsoft.com/office/officeart/2005/8/quickstyle/simple1#9" qsCatId="simple" csTypeId="urn:microsoft.com/office/officeart/2005/8/colors/colorful1#5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/>
      <dgm:spPr/>
      <dgm:t>
        <a:bodyPr/>
        <a:lstStyle/>
        <a:p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/>
        </a:p>
      </dgm:t>
    </dgm:pt>
    <dgm:pt modelId="{36079B1A-9ECA-4141-B929-2A48759B4557}">
      <dgm:prSet phldrT="[文字]" custT="1"/>
      <dgm:spPr/>
      <dgm:t>
        <a:bodyPr/>
        <a:lstStyle/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/>
        </a:p>
      </dgm:t>
    </dgm:pt>
    <dgm:pt modelId="{ED52FEB6-FD99-4108-A2A6-EB904A9DA24A}">
      <dgm:prSet phldrT="[文字]"/>
      <dgm:spPr/>
      <dgm:t>
        <a:bodyPr/>
        <a:lstStyle/>
        <a:p>
          <a:endParaRPr lang="zh-TW" altLang="en-US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/>
        </a:p>
      </dgm:t>
    </dgm:pt>
    <dgm:pt modelId="{89CA2C92-1C19-4274-AAA7-3D91B827B6CE}" type="pres">
      <dgm:prSet presAssocID="{05CE4506-3939-40AD-89A5-AF68080CF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043B91-A83C-4D01-A798-B12100C215BE}" type="pres">
      <dgm:prSet presAssocID="{695A1B4D-CF13-4235-9DC7-C1864BA925FE}" presName="Name5" presStyleLbl="vennNode1" presStyleIdx="0" presStyleCnt="3" custScaleX="131435" custScaleY="84867" custLinFactNeighborX="21320" custLinFactNeighborY="-7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882255-9A32-4B90-92B0-C00B10C4CD4D}" type="pres">
      <dgm:prSet presAssocID="{A62C4192-8761-4034-8DF2-FDFA8C37A612}" presName="space" presStyleCnt="0"/>
      <dgm:spPr/>
    </dgm:pt>
    <dgm:pt modelId="{95915C4A-70EC-4FBE-B2CD-86B61962E913}" type="pres">
      <dgm:prSet presAssocID="{36079B1A-9ECA-4141-B929-2A48759B4557}" presName="Name5" presStyleLbl="vennNode1" presStyleIdx="1" presStyleCnt="3" custScaleX="130977" custScaleY="87595" custLinFactNeighborX="9163" custLinFactNeighborY="-69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309D2-7E0A-4E9E-BBFD-337B20DD16E7}" type="pres">
      <dgm:prSet presAssocID="{FEB51D9B-839E-4009-BCBD-68B939AB4839}" presName="space" presStyleCnt="0"/>
      <dgm:spPr/>
    </dgm:pt>
    <dgm:pt modelId="{5D35B74E-FA5E-4CBD-A81A-B9DA938CC41A}" type="pres">
      <dgm:prSet presAssocID="{ED52FEB6-FD99-4108-A2A6-EB904A9DA24A}" presName="Name5" presStyleLbl="vennNode1" presStyleIdx="2" presStyleCnt="3" custScaleX="119861" custScaleY="85317" custLinFactNeighborX="19140" custLinFactNeighborY="-47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E96A813-9B01-4B99-9569-1B295EB7F6DD}" type="presOf" srcId="{ED52FEB6-FD99-4108-A2A6-EB904A9DA24A}" destId="{5D35B74E-FA5E-4CBD-A81A-B9DA938CC41A}" srcOrd="0" destOrd="0" presId="urn:microsoft.com/office/officeart/2005/8/layout/venn3#2"/>
    <dgm:cxn modelId="{5673EA21-A532-42BA-9F76-7FDDB07794E0}" type="presOf" srcId="{36079B1A-9ECA-4141-B929-2A48759B4557}" destId="{95915C4A-70EC-4FBE-B2CD-86B61962E913}" srcOrd="0" destOrd="0" presId="urn:microsoft.com/office/officeart/2005/8/layout/venn3#2"/>
    <dgm:cxn modelId="{8EC37B30-8C10-4C9E-B612-A669C7B558FD}" srcId="{05CE4506-3939-40AD-89A5-AF68080CFBC8}" destId="{ED52FEB6-FD99-4108-A2A6-EB904A9DA24A}" srcOrd="2" destOrd="0" parTransId="{17F1C51E-E5F8-41CF-BB7C-ED9BD2188D9D}" sibTransId="{75F71903-6502-4466-832D-E5E0F893DC4D}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032818F5-7214-4ECA-B7B4-5D2E723D5544}" type="presOf" srcId="{05CE4506-3939-40AD-89A5-AF68080CFBC8}" destId="{89CA2C92-1C19-4274-AAA7-3D91B827B6CE}" srcOrd="0" destOrd="0" presId="urn:microsoft.com/office/officeart/2005/8/layout/venn3#2"/>
    <dgm:cxn modelId="{468A2575-1A52-45F4-9E22-64A04681FEE7}" type="presOf" srcId="{695A1B4D-CF13-4235-9DC7-C1864BA925FE}" destId="{ED043B91-A83C-4D01-A798-B12100C215BE}" srcOrd="0" destOrd="0" presId="urn:microsoft.com/office/officeart/2005/8/layout/venn3#2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50AAF691-87D2-4A4C-8F10-3980B05B1598}" type="presParOf" srcId="{89CA2C92-1C19-4274-AAA7-3D91B827B6CE}" destId="{ED043B91-A83C-4D01-A798-B12100C215BE}" srcOrd="0" destOrd="0" presId="urn:microsoft.com/office/officeart/2005/8/layout/venn3#2"/>
    <dgm:cxn modelId="{9B3DAFF6-5420-45D8-A523-A0687E169977}" type="presParOf" srcId="{89CA2C92-1C19-4274-AAA7-3D91B827B6CE}" destId="{1A882255-9A32-4B90-92B0-C00B10C4CD4D}" srcOrd="1" destOrd="0" presId="urn:microsoft.com/office/officeart/2005/8/layout/venn3#2"/>
    <dgm:cxn modelId="{A1D1A2C5-EB74-4CE9-956A-627330ECAA60}" type="presParOf" srcId="{89CA2C92-1C19-4274-AAA7-3D91B827B6CE}" destId="{95915C4A-70EC-4FBE-B2CD-86B61962E913}" srcOrd="2" destOrd="0" presId="urn:microsoft.com/office/officeart/2005/8/layout/venn3#2"/>
    <dgm:cxn modelId="{BC1CEC8F-4CC6-4C17-846E-BD1646FAF63A}" type="presParOf" srcId="{89CA2C92-1C19-4274-AAA7-3D91B827B6CE}" destId="{F41309D2-7E0A-4E9E-BBFD-337B20DD16E7}" srcOrd="3" destOrd="0" presId="urn:microsoft.com/office/officeart/2005/8/layout/venn3#2"/>
    <dgm:cxn modelId="{90A1806C-DF0D-43F3-B095-577A1B5B33D7}" type="presParOf" srcId="{89CA2C92-1C19-4274-AAA7-3D91B827B6CE}" destId="{5D35B74E-FA5E-4CBD-A81A-B9DA938CC41A}" srcOrd="4" destOrd="0" presId="urn:microsoft.com/office/officeart/2005/8/layout/venn3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7183EC-0F49-4B40-8D3C-B4C16EABD44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C669FBC5-1E15-41AF-82AA-670179AB2D0E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反思</a:t>
          </a:r>
          <a:endParaRPr lang="zh-TW" altLang="en-US" sz="3200" b="1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D6C093-6603-4CE8-81FE-3498F756B0B8}" type="parTrans" cxnId="{4E698523-3BC4-4115-B6F3-4180B3F41A12}">
      <dgm:prSet/>
      <dgm:spPr/>
      <dgm:t>
        <a:bodyPr/>
        <a:lstStyle/>
        <a:p>
          <a:endParaRPr lang="zh-TW" altLang="en-US"/>
        </a:p>
      </dgm:t>
    </dgm:pt>
    <dgm:pt modelId="{BE5F4CDC-1FEB-4AFB-9FEB-5F621D82CAF7}" type="sibTrans" cxnId="{4E698523-3BC4-4115-B6F3-4180B3F41A12}">
      <dgm:prSet/>
      <dgm:spPr/>
      <dgm:t>
        <a:bodyPr/>
        <a:lstStyle/>
        <a:p>
          <a:endParaRPr lang="zh-TW" altLang="en-US"/>
        </a:p>
      </dgm:t>
    </dgm:pt>
    <dgm:pt modelId="{E148EB64-959C-4FB6-B9BF-7B0D1BDEACCC}">
      <dgm:prSet phldrT="[文字]" custT="1"/>
      <dgm:spPr/>
      <dgm:t>
        <a:bodyPr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修正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BEDA2D-6902-43D8-9B92-4C764B864AFF}" type="parTrans" cxnId="{BA40E456-00CE-4C03-ACAA-F7DE734DE725}">
      <dgm:prSet/>
      <dgm:spPr/>
      <dgm:t>
        <a:bodyPr/>
        <a:lstStyle/>
        <a:p>
          <a:endParaRPr lang="zh-TW" altLang="en-US"/>
        </a:p>
      </dgm:t>
    </dgm:pt>
    <dgm:pt modelId="{2477871C-15FB-41C9-AD51-BF46A228F9E5}" type="sibTrans" cxnId="{BA40E456-00CE-4C03-ACAA-F7DE734DE725}">
      <dgm:prSet/>
      <dgm:spPr/>
      <dgm:t>
        <a:bodyPr/>
        <a:lstStyle/>
        <a:p>
          <a:endParaRPr lang="zh-TW" altLang="en-US"/>
        </a:p>
      </dgm:t>
    </dgm:pt>
    <dgm:pt modelId="{4925F7E1-D87E-431A-ADEC-2867F5F0426C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再教學</a:t>
          </a:r>
          <a:endParaRPr lang="zh-TW" altLang="en-US" sz="3200" b="1" dirty="0">
            <a:solidFill>
              <a:srgbClr val="FF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641A4D-B5E7-4DAD-A802-AA8EABDFBA05}" type="parTrans" cxnId="{84B34FD4-2218-4948-BA97-DEBFBE5FA084}">
      <dgm:prSet/>
      <dgm:spPr/>
      <dgm:t>
        <a:bodyPr/>
        <a:lstStyle/>
        <a:p>
          <a:endParaRPr lang="zh-TW" altLang="en-US"/>
        </a:p>
      </dgm:t>
    </dgm:pt>
    <dgm:pt modelId="{657EA5D7-0A9A-441F-B418-75959BBF75E4}" type="sibTrans" cxnId="{84B34FD4-2218-4948-BA97-DEBFBE5FA084}">
      <dgm:prSet/>
      <dgm:spPr/>
      <dgm:t>
        <a:bodyPr/>
        <a:lstStyle/>
        <a:p>
          <a:endParaRPr lang="zh-TW" altLang="en-US"/>
        </a:p>
      </dgm:t>
    </dgm:pt>
    <dgm:pt modelId="{53C77BEA-BDAA-4B61-A093-92324861BFEE}" type="pres">
      <dgm:prSet presAssocID="{727183EC-0F49-4B40-8D3C-B4C16EABD44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2BE847B7-7A2F-4998-A476-398D94D80B93}" type="pres">
      <dgm:prSet presAssocID="{C669FBC5-1E15-41AF-82AA-670179AB2D0E}" presName="Accent1" presStyleCnt="0"/>
      <dgm:spPr/>
    </dgm:pt>
    <dgm:pt modelId="{EEFBD702-0DCC-4CE5-8E98-CAC8ED912C39}" type="pres">
      <dgm:prSet presAssocID="{C669FBC5-1E15-41AF-82AA-670179AB2D0E}" presName="Accent" presStyleLbl="node1" presStyleIdx="0" presStyleCnt="3"/>
      <dgm:spPr/>
    </dgm:pt>
    <dgm:pt modelId="{8F7ED8DA-307C-46EA-9867-E2AB70F54B32}" type="pres">
      <dgm:prSet presAssocID="{C669FBC5-1E15-41AF-82AA-670179AB2D0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FC6AB7-A83C-4E6E-B6B9-3B0B3928DDC6}" type="pres">
      <dgm:prSet presAssocID="{E148EB64-959C-4FB6-B9BF-7B0D1BDEACCC}" presName="Accent2" presStyleCnt="0"/>
      <dgm:spPr/>
    </dgm:pt>
    <dgm:pt modelId="{4BEC9A50-5CDF-43A8-9C6E-1173299D0519}" type="pres">
      <dgm:prSet presAssocID="{E148EB64-959C-4FB6-B9BF-7B0D1BDEACCC}" presName="Accent" presStyleLbl="node1" presStyleIdx="1" presStyleCnt="3"/>
      <dgm:spPr/>
    </dgm:pt>
    <dgm:pt modelId="{556D9AA8-447C-44A0-8D83-A99A162B7D6F}" type="pres">
      <dgm:prSet presAssocID="{E148EB64-959C-4FB6-B9BF-7B0D1BDEACC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C6BB82-7D94-4955-BF6C-31D0F78FBAAC}" type="pres">
      <dgm:prSet presAssocID="{4925F7E1-D87E-431A-ADEC-2867F5F0426C}" presName="Accent3" presStyleCnt="0"/>
      <dgm:spPr/>
    </dgm:pt>
    <dgm:pt modelId="{75FC27CA-EB88-4C05-91B5-8FEC917307BD}" type="pres">
      <dgm:prSet presAssocID="{4925F7E1-D87E-431A-ADEC-2867F5F0426C}" presName="Accent" presStyleLbl="node1" presStyleIdx="2" presStyleCnt="3"/>
      <dgm:spPr/>
    </dgm:pt>
    <dgm:pt modelId="{7FC56019-3927-4A2F-91D4-54A6239BE74C}" type="pres">
      <dgm:prSet presAssocID="{4925F7E1-D87E-431A-ADEC-2867F5F0426C}" presName="Parent3" presStyleLbl="revTx" presStyleIdx="2" presStyleCnt="3" custScaleX="1532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0864DB-E5EE-491E-BBE4-40450E7A9487}" type="presOf" srcId="{C669FBC5-1E15-41AF-82AA-670179AB2D0E}" destId="{8F7ED8DA-307C-46EA-9867-E2AB70F54B32}" srcOrd="0" destOrd="0" presId="urn:microsoft.com/office/officeart/2009/layout/CircleArrowProcess"/>
    <dgm:cxn modelId="{418615A4-F936-4B07-B690-E085BAA61691}" type="presOf" srcId="{727183EC-0F49-4B40-8D3C-B4C16EABD446}" destId="{53C77BEA-BDAA-4B61-A093-92324861BFEE}" srcOrd="0" destOrd="0" presId="urn:microsoft.com/office/officeart/2009/layout/CircleArrowProcess"/>
    <dgm:cxn modelId="{6CEF4B47-6F0C-4E88-BE4A-CD37B8694A94}" type="presOf" srcId="{4925F7E1-D87E-431A-ADEC-2867F5F0426C}" destId="{7FC56019-3927-4A2F-91D4-54A6239BE74C}" srcOrd="0" destOrd="0" presId="urn:microsoft.com/office/officeart/2009/layout/CircleArrowProcess"/>
    <dgm:cxn modelId="{84B34FD4-2218-4948-BA97-DEBFBE5FA084}" srcId="{727183EC-0F49-4B40-8D3C-B4C16EABD446}" destId="{4925F7E1-D87E-431A-ADEC-2867F5F0426C}" srcOrd="2" destOrd="0" parTransId="{AF641A4D-B5E7-4DAD-A802-AA8EABDFBA05}" sibTransId="{657EA5D7-0A9A-441F-B418-75959BBF75E4}"/>
    <dgm:cxn modelId="{B53ADAA3-8482-4599-BC9D-9F67EF38272B}" type="presOf" srcId="{E148EB64-959C-4FB6-B9BF-7B0D1BDEACCC}" destId="{556D9AA8-447C-44A0-8D83-A99A162B7D6F}" srcOrd="0" destOrd="0" presId="urn:microsoft.com/office/officeart/2009/layout/CircleArrowProcess"/>
    <dgm:cxn modelId="{BA40E456-00CE-4C03-ACAA-F7DE734DE725}" srcId="{727183EC-0F49-4B40-8D3C-B4C16EABD446}" destId="{E148EB64-959C-4FB6-B9BF-7B0D1BDEACCC}" srcOrd="1" destOrd="0" parTransId="{AABEDA2D-6902-43D8-9B92-4C764B864AFF}" sibTransId="{2477871C-15FB-41C9-AD51-BF46A228F9E5}"/>
    <dgm:cxn modelId="{4E698523-3BC4-4115-B6F3-4180B3F41A12}" srcId="{727183EC-0F49-4B40-8D3C-B4C16EABD446}" destId="{C669FBC5-1E15-41AF-82AA-670179AB2D0E}" srcOrd="0" destOrd="0" parTransId="{BBD6C093-6603-4CE8-81FE-3498F756B0B8}" sibTransId="{BE5F4CDC-1FEB-4AFB-9FEB-5F621D82CAF7}"/>
    <dgm:cxn modelId="{CDFA0F81-EAD0-4E0F-9ECC-0AE0D7A1D7AD}" type="presParOf" srcId="{53C77BEA-BDAA-4B61-A093-92324861BFEE}" destId="{2BE847B7-7A2F-4998-A476-398D94D80B93}" srcOrd="0" destOrd="0" presId="urn:microsoft.com/office/officeart/2009/layout/CircleArrowProcess"/>
    <dgm:cxn modelId="{5AEBCF0C-FA24-44CD-9B56-3DE0B78CAEEF}" type="presParOf" srcId="{2BE847B7-7A2F-4998-A476-398D94D80B93}" destId="{EEFBD702-0DCC-4CE5-8E98-CAC8ED912C39}" srcOrd="0" destOrd="0" presId="urn:microsoft.com/office/officeart/2009/layout/CircleArrowProcess"/>
    <dgm:cxn modelId="{8FF79FF9-CD00-43DF-8B36-3F21282AE914}" type="presParOf" srcId="{53C77BEA-BDAA-4B61-A093-92324861BFEE}" destId="{8F7ED8DA-307C-46EA-9867-E2AB70F54B32}" srcOrd="1" destOrd="0" presId="urn:microsoft.com/office/officeart/2009/layout/CircleArrowProcess"/>
    <dgm:cxn modelId="{D46A7FEF-A378-473B-A5FE-04EE662EC0F4}" type="presParOf" srcId="{53C77BEA-BDAA-4B61-A093-92324861BFEE}" destId="{D5FC6AB7-A83C-4E6E-B6B9-3B0B3928DDC6}" srcOrd="2" destOrd="0" presId="urn:microsoft.com/office/officeart/2009/layout/CircleArrowProcess"/>
    <dgm:cxn modelId="{84D13A60-7E49-46C4-9864-6FE3EDE0D7D3}" type="presParOf" srcId="{D5FC6AB7-A83C-4E6E-B6B9-3B0B3928DDC6}" destId="{4BEC9A50-5CDF-43A8-9C6E-1173299D0519}" srcOrd="0" destOrd="0" presId="urn:microsoft.com/office/officeart/2009/layout/CircleArrowProcess"/>
    <dgm:cxn modelId="{4A0FD2B3-4934-4DD8-8426-CBDAC050C54A}" type="presParOf" srcId="{53C77BEA-BDAA-4B61-A093-92324861BFEE}" destId="{556D9AA8-447C-44A0-8D83-A99A162B7D6F}" srcOrd="3" destOrd="0" presId="urn:microsoft.com/office/officeart/2009/layout/CircleArrowProcess"/>
    <dgm:cxn modelId="{087DB4A0-CC7B-4466-B16E-EF1916B677D7}" type="presParOf" srcId="{53C77BEA-BDAA-4B61-A093-92324861BFEE}" destId="{FBC6BB82-7D94-4955-BF6C-31D0F78FBAAC}" srcOrd="4" destOrd="0" presId="urn:microsoft.com/office/officeart/2009/layout/CircleArrowProcess"/>
    <dgm:cxn modelId="{31FFB289-95CE-4354-ADF9-6F9043FE6C60}" type="presParOf" srcId="{FBC6BB82-7D94-4955-BF6C-31D0F78FBAAC}" destId="{75FC27CA-EB88-4C05-91B5-8FEC917307BD}" srcOrd="0" destOrd="0" presId="urn:microsoft.com/office/officeart/2009/layout/CircleArrowProcess"/>
    <dgm:cxn modelId="{6F96558B-44C7-4BC5-BC7B-F8FCE51727E4}" type="presParOf" srcId="{53C77BEA-BDAA-4B61-A093-92324861BFEE}" destId="{7FC56019-3927-4A2F-91D4-54A6239BE74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27183EC-0F49-4B40-8D3C-B4C16EABD44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C669FBC5-1E15-41AF-82AA-670179AB2D0E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再備課</a:t>
          </a:r>
          <a:endParaRPr lang="zh-TW" altLang="en-US" sz="3200" b="1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D6C093-6603-4CE8-81FE-3498F756B0B8}" type="parTrans" cxnId="{4E698523-3BC4-4115-B6F3-4180B3F41A12}">
      <dgm:prSet/>
      <dgm:spPr/>
      <dgm:t>
        <a:bodyPr/>
        <a:lstStyle/>
        <a:p>
          <a:endParaRPr lang="zh-TW" altLang="en-US"/>
        </a:p>
      </dgm:t>
    </dgm:pt>
    <dgm:pt modelId="{BE5F4CDC-1FEB-4AFB-9FEB-5F621D82CAF7}" type="sibTrans" cxnId="{4E698523-3BC4-4115-B6F3-4180B3F41A12}">
      <dgm:prSet/>
      <dgm:spPr/>
      <dgm:t>
        <a:bodyPr/>
        <a:lstStyle/>
        <a:p>
          <a:endParaRPr lang="zh-TW" altLang="en-US"/>
        </a:p>
      </dgm:t>
    </dgm:pt>
    <dgm:pt modelId="{E148EB64-959C-4FB6-B9BF-7B0D1BDEACCC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再觀課</a:t>
          </a:r>
          <a:endParaRPr lang="zh-TW" altLang="en-US" sz="32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BEDA2D-6902-43D8-9B92-4C764B864AFF}" type="parTrans" cxnId="{BA40E456-00CE-4C03-ACAA-F7DE734DE725}">
      <dgm:prSet/>
      <dgm:spPr/>
      <dgm:t>
        <a:bodyPr/>
        <a:lstStyle/>
        <a:p>
          <a:endParaRPr lang="zh-TW" altLang="en-US"/>
        </a:p>
      </dgm:t>
    </dgm:pt>
    <dgm:pt modelId="{2477871C-15FB-41C9-AD51-BF46A228F9E5}" type="sibTrans" cxnId="{BA40E456-00CE-4C03-ACAA-F7DE734DE725}">
      <dgm:prSet/>
      <dgm:spPr/>
      <dgm:t>
        <a:bodyPr/>
        <a:lstStyle/>
        <a:p>
          <a:endParaRPr lang="zh-TW" altLang="en-US"/>
        </a:p>
      </dgm:t>
    </dgm:pt>
    <dgm:pt modelId="{4925F7E1-D87E-431A-ADEC-2867F5F0426C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再議課</a:t>
          </a:r>
          <a:endParaRPr lang="zh-TW" altLang="en-US" sz="3200" b="1" dirty="0">
            <a:solidFill>
              <a:srgbClr val="FF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641A4D-B5E7-4DAD-A802-AA8EABDFBA05}" type="parTrans" cxnId="{84B34FD4-2218-4948-BA97-DEBFBE5FA084}">
      <dgm:prSet/>
      <dgm:spPr/>
      <dgm:t>
        <a:bodyPr/>
        <a:lstStyle/>
        <a:p>
          <a:endParaRPr lang="zh-TW" altLang="en-US"/>
        </a:p>
      </dgm:t>
    </dgm:pt>
    <dgm:pt modelId="{657EA5D7-0A9A-441F-B418-75959BBF75E4}" type="sibTrans" cxnId="{84B34FD4-2218-4948-BA97-DEBFBE5FA084}">
      <dgm:prSet/>
      <dgm:spPr/>
      <dgm:t>
        <a:bodyPr/>
        <a:lstStyle/>
        <a:p>
          <a:endParaRPr lang="zh-TW" altLang="en-US"/>
        </a:p>
      </dgm:t>
    </dgm:pt>
    <dgm:pt modelId="{53C77BEA-BDAA-4B61-A093-92324861BFEE}" type="pres">
      <dgm:prSet presAssocID="{727183EC-0F49-4B40-8D3C-B4C16EABD44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2BE847B7-7A2F-4998-A476-398D94D80B93}" type="pres">
      <dgm:prSet presAssocID="{C669FBC5-1E15-41AF-82AA-670179AB2D0E}" presName="Accent1" presStyleCnt="0"/>
      <dgm:spPr/>
    </dgm:pt>
    <dgm:pt modelId="{EEFBD702-0DCC-4CE5-8E98-CAC8ED912C39}" type="pres">
      <dgm:prSet presAssocID="{C669FBC5-1E15-41AF-82AA-670179AB2D0E}" presName="Accent" presStyleLbl="node1" presStyleIdx="0" presStyleCnt="3"/>
      <dgm:spPr/>
    </dgm:pt>
    <dgm:pt modelId="{8F7ED8DA-307C-46EA-9867-E2AB70F54B32}" type="pres">
      <dgm:prSet presAssocID="{C669FBC5-1E15-41AF-82AA-670179AB2D0E}" presName="Parent1" presStyleLbl="revTx" presStyleIdx="0" presStyleCnt="3" custScaleX="1397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FC6AB7-A83C-4E6E-B6B9-3B0B3928DDC6}" type="pres">
      <dgm:prSet presAssocID="{E148EB64-959C-4FB6-B9BF-7B0D1BDEACCC}" presName="Accent2" presStyleCnt="0"/>
      <dgm:spPr/>
    </dgm:pt>
    <dgm:pt modelId="{4BEC9A50-5CDF-43A8-9C6E-1173299D0519}" type="pres">
      <dgm:prSet presAssocID="{E148EB64-959C-4FB6-B9BF-7B0D1BDEACCC}" presName="Accent" presStyleLbl="node1" presStyleIdx="1" presStyleCnt="3"/>
      <dgm:spPr>
        <a:solidFill>
          <a:srgbClr val="00FF00"/>
        </a:solidFill>
      </dgm:spPr>
    </dgm:pt>
    <dgm:pt modelId="{556D9AA8-447C-44A0-8D83-A99A162B7D6F}" type="pres">
      <dgm:prSet presAssocID="{E148EB64-959C-4FB6-B9BF-7B0D1BDEACCC}" presName="Parent2" presStyleLbl="revTx" presStyleIdx="1" presStyleCnt="3" custScaleX="1464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C6BB82-7D94-4955-BF6C-31D0F78FBAAC}" type="pres">
      <dgm:prSet presAssocID="{4925F7E1-D87E-431A-ADEC-2867F5F0426C}" presName="Accent3" presStyleCnt="0"/>
      <dgm:spPr/>
    </dgm:pt>
    <dgm:pt modelId="{75FC27CA-EB88-4C05-91B5-8FEC917307BD}" type="pres">
      <dgm:prSet presAssocID="{4925F7E1-D87E-431A-ADEC-2867F5F0426C}" presName="Accent" presStyleLbl="node1" presStyleIdx="2" presStyleCnt="3"/>
      <dgm:spPr>
        <a:solidFill>
          <a:srgbClr val="FFCC66"/>
        </a:solidFill>
      </dgm:spPr>
    </dgm:pt>
    <dgm:pt modelId="{7FC56019-3927-4A2F-91D4-54A6239BE74C}" type="pres">
      <dgm:prSet presAssocID="{4925F7E1-D87E-431A-ADEC-2867F5F0426C}" presName="Parent3" presStyleLbl="revTx" presStyleIdx="2" presStyleCnt="3" custScaleX="1532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1A91D4C-93CF-4527-95E9-8F59810F90C0}" type="presOf" srcId="{C669FBC5-1E15-41AF-82AA-670179AB2D0E}" destId="{8F7ED8DA-307C-46EA-9867-E2AB70F54B32}" srcOrd="0" destOrd="0" presId="urn:microsoft.com/office/officeart/2009/layout/CircleArrowProcess"/>
    <dgm:cxn modelId="{84B34FD4-2218-4948-BA97-DEBFBE5FA084}" srcId="{727183EC-0F49-4B40-8D3C-B4C16EABD446}" destId="{4925F7E1-D87E-431A-ADEC-2867F5F0426C}" srcOrd="2" destOrd="0" parTransId="{AF641A4D-B5E7-4DAD-A802-AA8EABDFBA05}" sibTransId="{657EA5D7-0A9A-441F-B418-75959BBF75E4}"/>
    <dgm:cxn modelId="{BA40E456-00CE-4C03-ACAA-F7DE734DE725}" srcId="{727183EC-0F49-4B40-8D3C-B4C16EABD446}" destId="{E148EB64-959C-4FB6-B9BF-7B0D1BDEACCC}" srcOrd="1" destOrd="0" parTransId="{AABEDA2D-6902-43D8-9B92-4C764B864AFF}" sibTransId="{2477871C-15FB-41C9-AD51-BF46A228F9E5}"/>
    <dgm:cxn modelId="{4E698523-3BC4-4115-B6F3-4180B3F41A12}" srcId="{727183EC-0F49-4B40-8D3C-B4C16EABD446}" destId="{C669FBC5-1E15-41AF-82AA-670179AB2D0E}" srcOrd="0" destOrd="0" parTransId="{BBD6C093-6603-4CE8-81FE-3498F756B0B8}" sibTransId="{BE5F4CDC-1FEB-4AFB-9FEB-5F621D82CAF7}"/>
    <dgm:cxn modelId="{64ABFAF2-5FCF-4916-9A9C-B40219FF83EE}" type="presOf" srcId="{727183EC-0F49-4B40-8D3C-B4C16EABD446}" destId="{53C77BEA-BDAA-4B61-A093-92324861BFEE}" srcOrd="0" destOrd="0" presId="urn:microsoft.com/office/officeart/2009/layout/CircleArrowProcess"/>
    <dgm:cxn modelId="{953CDEC2-F18D-4195-AB72-111F8EC79430}" type="presOf" srcId="{E148EB64-959C-4FB6-B9BF-7B0D1BDEACCC}" destId="{556D9AA8-447C-44A0-8D83-A99A162B7D6F}" srcOrd="0" destOrd="0" presId="urn:microsoft.com/office/officeart/2009/layout/CircleArrowProcess"/>
    <dgm:cxn modelId="{366924D7-5892-48D8-93D6-1DBFE15E995E}" type="presOf" srcId="{4925F7E1-D87E-431A-ADEC-2867F5F0426C}" destId="{7FC56019-3927-4A2F-91D4-54A6239BE74C}" srcOrd="0" destOrd="0" presId="urn:microsoft.com/office/officeart/2009/layout/CircleArrowProcess"/>
    <dgm:cxn modelId="{7C6F4A41-EB53-42DF-B7FA-A30E2FF4FA32}" type="presParOf" srcId="{53C77BEA-BDAA-4B61-A093-92324861BFEE}" destId="{2BE847B7-7A2F-4998-A476-398D94D80B93}" srcOrd="0" destOrd="0" presId="urn:microsoft.com/office/officeart/2009/layout/CircleArrowProcess"/>
    <dgm:cxn modelId="{1B2102F1-6AC2-4B9A-9CF3-86035DD2ACF5}" type="presParOf" srcId="{2BE847B7-7A2F-4998-A476-398D94D80B93}" destId="{EEFBD702-0DCC-4CE5-8E98-CAC8ED912C39}" srcOrd="0" destOrd="0" presId="urn:microsoft.com/office/officeart/2009/layout/CircleArrowProcess"/>
    <dgm:cxn modelId="{B07D903C-4C27-4478-9FA7-396844FEBB74}" type="presParOf" srcId="{53C77BEA-BDAA-4B61-A093-92324861BFEE}" destId="{8F7ED8DA-307C-46EA-9867-E2AB70F54B32}" srcOrd="1" destOrd="0" presId="urn:microsoft.com/office/officeart/2009/layout/CircleArrowProcess"/>
    <dgm:cxn modelId="{B35EE5AC-14FB-40D2-8A3B-FEDCAAEE3DEF}" type="presParOf" srcId="{53C77BEA-BDAA-4B61-A093-92324861BFEE}" destId="{D5FC6AB7-A83C-4E6E-B6B9-3B0B3928DDC6}" srcOrd="2" destOrd="0" presId="urn:microsoft.com/office/officeart/2009/layout/CircleArrowProcess"/>
    <dgm:cxn modelId="{D428ADE7-3E3D-420B-A893-15AAD1FA6EF2}" type="presParOf" srcId="{D5FC6AB7-A83C-4E6E-B6B9-3B0B3928DDC6}" destId="{4BEC9A50-5CDF-43A8-9C6E-1173299D0519}" srcOrd="0" destOrd="0" presId="urn:microsoft.com/office/officeart/2009/layout/CircleArrowProcess"/>
    <dgm:cxn modelId="{FAC75049-CE60-463C-9293-30C9662F8766}" type="presParOf" srcId="{53C77BEA-BDAA-4B61-A093-92324861BFEE}" destId="{556D9AA8-447C-44A0-8D83-A99A162B7D6F}" srcOrd="3" destOrd="0" presId="urn:microsoft.com/office/officeart/2009/layout/CircleArrowProcess"/>
    <dgm:cxn modelId="{D4D8ED13-84AB-4915-AF10-52F3041E4A9D}" type="presParOf" srcId="{53C77BEA-BDAA-4B61-A093-92324861BFEE}" destId="{FBC6BB82-7D94-4955-BF6C-31D0F78FBAAC}" srcOrd="4" destOrd="0" presId="urn:microsoft.com/office/officeart/2009/layout/CircleArrowProcess"/>
    <dgm:cxn modelId="{042BF864-588D-4BD9-9172-393698600B53}" type="presParOf" srcId="{FBC6BB82-7D94-4955-BF6C-31D0F78FBAAC}" destId="{75FC27CA-EB88-4C05-91B5-8FEC917307BD}" srcOrd="0" destOrd="0" presId="urn:microsoft.com/office/officeart/2009/layout/CircleArrowProcess"/>
    <dgm:cxn modelId="{E5598301-D58F-416D-83DF-E6CBE5458431}" type="presParOf" srcId="{53C77BEA-BDAA-4B61-A093-92324861BFEE}" destId="{7FC56019-3927-4A2F-91D4-54A6239BE74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27183EC-0F49-4B40-8D3C-B4C16EABD446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C669FBC5-1E15-41AF-82AA-670179AB2D0E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再反思</a:t>
          </a:r>
          <a:endParaRPr lang="zh-TW" altLang="en-US" sz="3200" b="1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D6C093-6603-4CE8-81FE-3498F756B0B8}" type="parTrans" cxnId="{4E698523-3BC4-4115-B6F3-4180B3F41A12}">
      <dgm:prSet/>
      <dgm:spPr/>
      <dgm:t>
        <a:bodyPr/>
        <a:lstStyle/>
        <a:p>
          <a:endParaRPr lang="zh-TW" altLang="en-US"/>
        </a:p>
      </dgm:t>
    </dgm:pt>
    <dgm:pt modelId="{BE5F4CDC-1FEB-4AFB-9FEB-5F621D82CAF7}" type="sibTrans" cxnId="{4E698523-3BC4-4115-B6F3-4180B3F41A12}">
      <dgm:prSet/>
      <dgm:spPr/>
      <dgm:t>
        <a:bodyPr/>
        <a:lstStyle/>
        <a:p>
          <a:endParaRPr lang="zh-TW" altLang="en-US"/>
        </a:p>
      </dgm:t>
    </dgm:pt>
    <dgm:pt modelId="{E148EB64-959C-4FB6-B9BF-7B0D1BDEACCC}">
      <dgm:prSet phldrT="[文字]" custT="1"/>
      <dgm:spPr/>
      <dgm:t>
        <a:bodyPr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再修正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BEDA2D-6902-43D8-9B92-4C764B864AFF}" type="parTrans" cxnId="{BA40E456-00CE-4C03-ACAA-F7DE734DE725}">
      <dgm:prSet/>
      <dgm:spPr/>
      <dgm:t>
        <a:bodyPr/>
        <a:lstStyle/>
        <a:p>
          <a:endParaRPr lang="zh-TW" altLang="en-US"/>
        </a:p>
      </dgm:t>
    </dgm:pt>
    <dgm:pt modelId="{2477871C-15FB-41C9-AD51-BF46A228F9E5}" type="sibTrans" cxnId="{BA40E456-00CE-4C03-ACAA-F7DE734DE725}">
      <dgm:prSet/>
      <dgm:spPr/>
      <dgm:t>
        <a:bodyPr/>
        <a:lstStyle/>
        <a:p>
          <a:endParaRPr lang="zh-TW" altLang="en-US"/>
        </a:p>
      </dgm:t>
    </dgm:pt>
    <dgm:pt modelId="{4925F7E1-D87E-431A-ADEC-2867F5F0426C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精進</a:t>
          </a:r>
          <a:endParaRPr lang="en-US" altLang="zh-TW" sz="3200" b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zh-TW" altLang="en-US" sz="3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641A4D-B5E7-4DAD-A802-AA8EABDFBA05}" type="parTrans" cxnId="{84B34FD4-2218-4948-BA97-DEBFBE5FA084}">
      <dgm:prSet/>
      <dgm:spPr/>
      <dgm:t>
        <a:bodyPr/>
        <a:lstStyle/>
        <a:p>
          <a:endParaRPr lang="zh-TW" altLang="en-US"/>
        </a:p>
      </dgm:t>
    </dgm:pt>
    <dgm:pt modelId="{657EA5D7-0A9A-441F-B418-75959BBF75E4}" type="sibTrans" cxnId="{84B34FD4-2218-4948-BA97-DEBFBE5FA084}">
      <dgm:prSet/>
      <dgm:spPr/>
      <dgm:t>
        <a:bodyPr/>
        <a:lstStyle/>
        <a:p>
          <a:endParaRPr lang="zh-TW" altLang="en-US"/>
        </a:p>
      </dgm:t>
    </dgm:pt>
    <dgm:pt modelId="{53C77BEA-BDAA-4B61-A093-92324861BFEE}" type="pres">
      <dgm:prSet presAssocID="{727183EC-0F49-4B40-8D3C-B4C16EABD44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2BE847B7-7A2F-4998-A476-398D94D80B93}" type="pres">
      <dgm:prSet presAssocID="{C669FBC5-1E15-41AF-82AA-670179AB2D0E}" presName="Accent1" presStyleCnt="0"/>
      <dgm:spPr/>
    </dgm:pt>
    <dgm:pt modelId="{EEFBD702-0DCC-4CE5-8E98-CAC8ED912C39}" type="pres">
      <dgm:prSet presAssocID="{C669FBC5-1E15-41AF-82AA-670179AB2D0E}" presName="Accent" presStyleLbl="node1" presStyleIdx="0" presStyleCnt="3"/>
      <dgm:spPr/>
    </dgm:pt>
    <dgm:pt modelId="{8F7ED8DA-307C-46EA-9867-E2AB70F54B32}" type="pres">
      <dgm:prSet presAssocID="{C669FBC5-1E15-41AF-82AA-670179AB2D0E}" presName="Parent1" presStyleLbl="revTx" presStyleIdx="0" presStyleCnt="3" custScaleX="1468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FC6AB7-A83C-4E6E-B6B9-3B0B3928DDC6}" type="pres">
      <dgm:prSet presAssocID="{E148EB64-959C-4FB6-B9BF-7B0D1BDEACCC}" presName="Accent2" presStyleCnt="0"/>
      <dgm:spPr/>
    </dgm:pt>
    <dgm:pt modelId="{4BEC9A50-5CDF-43A8-9C6E-1173299D0519}" type="pres">
      <dgm:prSet presAssocID="{E148EB64-959C-4FB6-B9BF-7B0D1BDEACCC}" presName="Accent" presStyleLbl="node1" presStyleIdx="1" presStyleCnt="3"/>
      <dgm:spPr/>
    </dgm:pt>
    <dgm:pt modelId="{556D9AA8-447C-44A0-8D83-A99A162B7D6F}" type="pres">
      <dgm:prSet presAssocID="{E148EB64-959C-4FB6-B9BF-7B0D1BDEACCC}" presName="Parent2" presStyleLbl="revTx" presStyleIdx="1" presStyleCnt="3" custScaleX="16902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C6BB82-7D94-4955-BF6C-31D0F78FBAAC}" type="pres">
      <dgm:prSet presAssocID="{4925F7E1-D87E-431A-ADEC-2867F5F0426C}" presName="Accent3" presStyleCnt="0"/>
      <dgm:spPr/>
    </dgm:pt>
    <dgm:pt modelId="{75FC27CA-EB88-4C05-91B5-8FEC917307BD}" type="pres">
      <dgm:prSet presAssocID="{4925F7E1-D87E-431A-ADEC-2867F5F0426C}" presName="Accent" presStyleLbl="node1" presStyleIdx="2" presStyleCnt="3"/>
      <dgm:spPr/>
    </dgm:pt>
    <dgm:pt modelId="{7FC56019-3927-4A2F-91D4-54A6239BE74C}" type="pres">
      <dgm:prSet presAssocID="{4925F7E1-D87E-431A-ADEC-2867F5F0426C}" presName="Parent3" presStyleLbl="revTx" presStyleIdx="2" presStyleCnt="3" custScaleX="153268" custLinFactNeighborX="1445" custLinFactNeighborY="-64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B34FD4-2218-4948-BA97-DEBFBE5FA084}" srcId="{727183EC-0F49-4B40-8D3C-B4C16EABD446}" destId="{4925F7E1-D87E-431A-ADEC-2867F5F0426C}" srcOrd="2" destOrd="0" parTransId="{AF641A4D-B5E7-4DAD-A802-AA8EABDFBA05}" sibTransId="{657EA5D7-0A9A-441F-B418-75959BBF75E4}"/>
    <dgm:cxn modelId="{23F22F63-AA38-4A1D-9768-B737F15EC4B3}" type="presOf" srcId="{E148EB64-959C-4FB6-B9BF-7B0D1BDEACCC}" destId="{556D9AA8-447C-44A0-8D83-A99A162B7D6F}" srcOrd="0" destOrd="0" presId="urn:microsoft.com/office/officeart/2009/layout/CircleArrowProcess"/>
    <dgm:cxn modelId="{BA40E456-00CE-4C03-ACAA-F7DE734DE725}" srcId="{727183EC-0F49-4B40-8D3C-B4C16EABD446}" destId="{E148EB64-959C-4FB6-B9BF-7B0D1BDEACCC}" srcOrd="1" destOrd="0" parTransId="{AABEDA2D-6902-43D8-9B92-4C764B864AFF}" sibTransId="{2477871C-15FB-41C9-AD51-BF46A228F9E5}"/>
    <dgm:cxn modelId="{8D6E6BA1-3CD1-4293-BA83-E41BDDBDB391}" type="presOf" srcId="{C669FBC5-1E15-41AF-82AA-670179AB2D0E}" destId="{8F7ED8DA-307C-46EA-9867-E2AB70F54B32}" srcOrd="0" destOrd="0" presId="urn:microsoft.com/office/officeart/2009/layout/CircleArrowProcess"/>
    <dgm:cxn modelId="{78FB0D82-622D-4699-AF7A-EC6A5A8D14A6}" type="presOf" srcId="{727183EC-0F49-4B40-8D3C-B4C16EABD446}" destId="{53C77BEA-BDAA-4B61-A093-92324861BFEE}" srcOrd="0" destOrd="0" presId="urn:microsoft.com/office/officeart/2009/layout/CircleArrowProcess"/>
    <dgm:cxn modelId="{C36620BE-D9E5-4ACE-9DE1-2175C0BC9D79}" type="presOf" srcId="{4925F7E1-D87E-431A-ADEC-2867F5F0426C}" destId="{7FC56019-3927-4A2F-91D4-54A6239BE74C}" srcOrd="0" destOrd="0" presId="urn:microsoft.com/office/officeart/2009/layout/CircleArrowProcess"/>
    <dgm:cxn modelId="{4E698523-3BC4-4115-B6F3-4180B3F41A12}" srcId="{727183EC-0F49-4B40-8D3C-B4C16EABD446}" destId="{C669FBC5-1E15-41AF-82AA-670179AB2D0E}" srcOrd="0" destOrd="0" parTransId="{BBD6C093-6603-4CE8-81FE-3498F756B0B8}" sibTransId="{BE5F4CDC-1FEB-4AFB-9FEB-5F621D82CAF7}"/>
    <dgm:cxn modelId="{3356C915-1A23-40B4-B0F8-A0F21EB4F873}" type="presParOf" srcId="{53C77BEA-BDAA-4B61-A093-92324861BFEE}" destId="{2BE847B7-7A2F-4998-A476-398D94D80B93}" srcOrd="0" destOrd="0" presId="urn:microsoft.com/office/officeart/2009/layout/CircleArrowProcess"/>
    <dgm:cxn modelId="{EF2E1D98-AD3B-44D5-B15A-4642A23D2169}" type="presParOf" srcId="{2BE847B7-7A2F-4998-A476-398D94D80B93}" destId="{EEFBD702-0DCC-4CE5-8E98-CAC8ED912C39}" srcOrd="0" destOrd="0" presId="urn:microsoft.com/office/officeart/2009/layout/CircleArrowProcess"/>
    <dgm:cxn modelId="{9747D34D-B9B0-4E0D-81AA-19D5A8228C17}" type="presParOf" srcId="{53C77BEA-BDAA-4B61-A093-92324861BFEE}" destId="{8F7ED8DA-307C-46EA-9867-E2AB70F54B32}" srcOrd="1" destOrd="0" presId="urn:microsoft.com/office/officeart/2009/layout/CircleArrowProcess"/>
    <dgm:cxn modelId="{6AFB42A5-85B7-4F01-BD12-3497E15E33C3}" type="presParOf" srcId="{53C77BEA-BDAA-4B61-A093-92324861BFEE}" destId="{D5FC6AB7-A83C-4E6E-B6B9-3B0B3928DDC6}" srcOrd="2" destOrd="0" presId="urn:microsoft.com/office/officeart/2009/layout/CircleArrowProcess"/>
    <dgm:cxn modelId="{20A7E7B5-F8EC-4FD3-A9B6-4FB916DB09CE}" type="presParOf" srcId="{D5FC6AB7-A83C-4E6E-B6B9-3B0B3928DDC6}" destId="{4BEC9A50-5CDF-43A8-9C6E-1173299D0519}" srcOrd="0" destOrd="0" presId="urn:microsoft.com/office/officeart/2009/layout/CircleArrowProcess"/>
    <dgm:cxn modelId="{662AA0FC-9602-4B92-97D9-9615FC229463}" type="presParOf" srcId="{53C77BEA-BDAA-4B61-A093-92324861BFEE}" destId="{556D9AA8-447C-44A0-8D83-A99A162B7D6F}" srcOrd="3" destOrd="0" presId="urn:microsoft.com/office/officeart/2009/layout/CircleArrowProcess"/>
    <dgm:cxn modelId="{267E68F4-9B36-4F72-ADB7-1E0CAAF21350}" type="presParOf" srcId="{53C77BEA-BDAA-4B61-A093-92324861BFEE}" destId="{FBC6BB82-7D94-4955-BF6C-31D0F78FBAAC}" srcOrd="4" destOrd="0" presId="urn:microsoft.com/office/officeart/2009/layout/CircleArrowProcess"/>
    <dgm:cxn modelId="{A90E04D7-C0EE-4578-A4B0-BC93B1948A68}" type="presParOf" srcId="{FBC6BB82-7D94-4955-BF6C-31D0F78FBAAC}" destId="{75FC27CA-EB88-4C05-91B5-8FEC917307BD}" srcOrd="0" destOrd="0" presId="urn:microsoft.com/office/officeart/2009/layout/CircleArrowProcess"/>
    <dgm:cxn modelId="{9556D3BB-D6E5-489C-84C6-8FB498F85173}" type="presParOf" srcId="{53C77BEA-BDAA-4B61-A093-92324861BFEE}" destId="{7FC56019-3927-4A2F-91D4-54A6239BE74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64A5108-0BE4-493A-A53E-1399417D1A9E}" type="doc">
      <dgm:prSet loTypeId="urn:microsoft.com/office/officeart/2005/8/layout/cycle8" loCatId="cycle" qsTypeId="urn:microsoft.com/office/officeart/2005/8/quickstyle/simple3" qsCatId="simple" csTypeId="urn:microsoft.com/office/officeart/2005/8/colors/colorful5" csCatId="colorful" phldr="1"/>
      <dgm:spPr/>
    </dgm:pt>
    <dgm:pt modelId="{D2119439-B17D-4123-B62F-B94BA114AE40}">
      <dgm:prSet phldrT="[文字]" custT="1"/>
      <dgm:spPr/>
      <dgm:t>
        <a:bodyPr/>
        <a:lstStyle/>
        <a:p>
          <a:r>
            <a:rPr lang="zh-TW" altLang="en-US" sz="3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教學觀察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A4424E-F286-4B72-8D7A-753E56106CDE}" type="parTrans" cxnId="{546C1635-BE89-4A1E-8982-46334F1F4081}">
      <dgm:prSet/>
      <dgm:spPr/>
      <dgm:t>
        <a:bodyPr/>
        <a:lstStyle/>
        <a:p>
          <a:endParaRPr lang="zh-TW" altLang="en-US"/>
        </a:p>
      </dgm:t>
    </dgm:pt>
    <dgm:pt modelId="{764388DA-F113-4008-9102-3C55E36CB6A2}" type="sibTrans" cxnId="{546C1635-BE89-4A1E-8982-46334F1F4081}">
      <dgm:prSet/>
      <dgm:spPr/>
      <dgm:t>
        <a:bodyPr/>
        <a:lstStyle/>
        <a:p>
          <a:endParaRPr lang="zh-TW" altLang="en-US"/>
        </a:p>
      </dgm:t>
    </dgm:pt>
    <dgm:pt modelId="{44F2CE04-B185-4C6A-861E-55BD0130B2CF}">
      <dgm:prSet phldrT="[文字]" custT="1"/>
      <dgm:spPr/>
      <dgm:t>
        <a:bodyPr/>
        <a:lstStyle/>
        <a:p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專業回饋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C38648-748B-4C8F-8525-84CA7EE40DDC}" type="parTrans" cxnId="{C7FC9F97-BD74-4630-B1A5-D2B35FC32B46}">
      <dgm:prSet/>
      <dgm:spPr/>
      <dgm:t>
        <a:bodyPr/>
        <a:lstStyle/>
        <a:p>
          <a:endParaRPr lang="zh-TW" altLang="en-US"/>
        </a:p>
      </dgm:t>
    </dgm:pt>
    <dgm:pt modelId="{468F03DC-7FFA-4BEB-B76E-3D61052E682B}" type="sibTrans" cxnId="{C7FC9F97-BD74-4630-B1A5-D2B35FC32B46}">
      <dgm:prSet/>
      <dgm:spPr/>
      <dgm:t>
        <a:bodyPr/>
        <a:lstStyle/>
        <a:p>
          <a:endParaRPr lang="zh-TW" altLang="en-US"/>
        </a:p>
      </dgm:t>
    </dgm:pt>
    <dgm:pt modelId="{3CE4131A-89FF-421C-991B-97C27731D9C8}">
      <dgm:prSet phldrT="[文字]" custT="1"/>
      <dgm:spPr/>
      <dgm:t>
        <a:bodyPr/>
        <a:lstStyle/>
        <a:p>
          <a:r>
            <a:rPr lang="zh-TW" altLang="en-US" sz="3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共同備課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FA8513-F139-4D0E-A453-E42BC80E3899}" type="parTrans" cxnId="{02A47FFD-5F3C-48AD-B3D4-765634439C9E}">
      <dgm:prSet/>
      <dgm:spPr/>
      <dgm:t>
        <a:bodyPr/>
        <a:lstStyle/>
        <a:p>
          <a:endParaRPr lang="zh-TW" altLang="en-US"/>
        </a:p>
      </dgm:t>
    </dgm:pt>
    <dgm:pt modelId="{25CA1B1E-726F-4340-9A09-1B74BA4D8900}" type="sibTrans" cxnId="{02A47FFD-5F3C-48AD-B3D4-765634439C9E}">
      <dgm:prSet/>
      <dgm:spPr/>
      <dgm:t>
        <a:bodyPr/>
        <a:lstStyle/>
        <a:p>
          <a:endParaRPr lang="zh-TW" altLang="en-US"/>
        </a:p>
      </dgm:t>
    </dgm:pt>
    <dgm:pt modelId="{14E84C80-1435-4636-BFD2-045AB1541227}" type="pres">
      <dgm:prSet presAssocID="{764A5108-0BE4-493A-A53E-1399417D1A9E}" presName="compositeShape" presStyleCnt="0">
        <dgm:presLayoutVars>
          <dgm:chMax val="7"/>
          <dgm:dir/>
          <dgm:resizeHandles val="exact"/>
        </dgm:presLayoutVars>
      </dgm:prSet>
      <dgm:spPr/>
    </dgm:pt>
    <dgm:pt modelId="{6451FED7-57E4-455C-859B-CA3FCB2178DF}" type="pres">
      <dgm:prSet presAssocID="{764A5108-0BE4-493A-A53E-1399417D1A9E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DF4A59B1-9EE5-4AF4-BB36-94AB7C9BE042}" type="pres">
      <dgm:prSet presAssocID="{764A5108-0BE4-493A-A53E-1399417D1A9E}" presName="dummy1a" presStyleCnt="0"/>
      <dgm:spPr/>
    </dgm:pt>
    <dgm:pt modelId="{38FC5C5D-BDE6-4368-A3CC-263B5C4A36AC}" type="pres">
      <dgm:prSet presAssocID="{764A5108-0BE4-493A-A53E-1399417D1A9E}" presName="dummy1b" presStyleCnt="0"/>
      <dgm:spPr/>
    </dgm:pt>
    <dgm:pt modelId="{146DB8D5-F19A-40FB-ADD6-8D786F284DE4}" type="pres">
      <dgm:prSet presAssocID="{764A5108-0BE4-493A-A53E-1399417D1A9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94DAFC-D87C-45D4-8934-A9DD33799427}" type="pres">
      <dgm:prSet presAssocID="{764A5108-0BE4-493A-A53E-1399417D1A9E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433926E5-085E-4CE0-8295-AE4267AC3DC8}" type="pres">
      <dgm:prSet presAssocID="{764A5108-0BE4-493A-A53E-1399417D1A9E}" presName="dummy2a" presStyleCnt="0"/>
      <dgm:spPr/>
    </dgm:pt>
    <dgm:pt modelId="{4A03ACC0-94A5-4A9E-A136-A0CBC367DF74}" type="pres">
      <dgm:prSet presAssocID="{764A5108-0BE4-493A-A53E-1399417D1A9E}" presName="dummy2b" presStyleCnt="0"/>
      <dgm:spPr/>
    </dgm:pt>
    <dgm:pt modelId="{E8CB05DA-F801-45E4-8E4F-0CEB228CB59F}" type="pres">
      <dgm:prSet presAssocID="{764A5108-0BE4-493A-A53E-1399417D1A9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27B491-40FF-4D61-AFEB-DA74F9F7295B}" type="pres">
      <dgm:prSet presAssocID="{764A5108-0BE4-493A-A53E-1399417D1A9E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B4B32D17-1421-4E05-AF57-7873A7F1B571}" type="pres">
      <dgm:prSet presAssocID="{764A5108-0BE4-493A-A53E-1399417D1A9E}" presName="dummy3a" presStyleCnt="0"/>
      <dgm:spPr/>
    </dgm:pt>
    <dgm:pt modelId="{A113AFEC-959F-4971-8486-2A3C735461BD}" type="pres">
      <dgm:prSet presAssocID="{764A5108-0BE4-493A-A53E-1399417D1A9E}" presName="dummy3b" presStyleCnt="0"/>
      <dgm:spPr/>
    </dgm:pt>
    <dgm:pt modelId="{F78C37DD-DDFD-43FB-A653-9FAD92460561}" type="pres">
      <dgm:prSet presAssocID="{764A5108-0BE4-493A-A53E-1399417D1A9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7C84FF-628A-45A4-B2C8-B844183BDF09}" type="pres">
      <dgm:prSet presAssocID="{25CA1B1E-726F-4340-9A09-1B74BA4D8900}" presName="arrowWedge1" presStyleLbl="fgSibTrans2D1" presStyleIdx="0" presStyleCnt="3"/>
      <dgm:spPr/>
    </dgm:pt>
    <dgm:pt modelId="{E51DD401-739F-464C-8F57-1A2782229A3A}" type="pres">
      <dgm:prSet presAssocID="{764388DA-F113-4008-9102-3C55E36CB6A2}" presName="arrowWedge2" presStyleLbl="fgSibTrans2D1" presStyleIdx="1" presStyleCnt="3" custLinFactNeighborX="-1295"/>
      <dgm:spPr/>
    </dgm:pt>
    <dgm:pt modelId="{78274706-CB31-442E-AAA1-9B4B779FBD80}" type="pres">
      <dgm:prSet presAssocID="{468F03DC-7FFA-4BEB-B76E-3D61052E682B}" presName="arrowWedge3" presStyleLbl="fgSibTrans2D1" presStyleIdx="2" presStyleCnt="3"/>
      <dgm:spPr/>
    </dgm:pt>
  </dgm:ptLst>
  <dgm:cxnLst>
    <dgm:cxn modelId="{B93634D0-B97F-47AC-BE0A-FCC70E14CED8}" type="presOf" srcId="{D2119439-B17D-4123-B62F-B94BA114AE40}" destId="{3194DAFC-D87C-45D4-8934-A9DD33799427}" srcOrd="0" destOrd="0" presId="urn:microsoft.com/office/officeart/2005/8/layout/cycle8"/>
    <dgm:cxn modelId="{C79B672B-95B9-4142-BB5D-62D51FC840D7}" type="presOf" srcId="{3CE4131A-89FF-421C-991B-97C27731D9C8}" destId="{6451FED7-57E4-455C-859B-CA3FCB2178DF}" srcOrd="0" destOrd="0" presId="urn:microsoft.com/office/officeart/2005/8/layout/cycle8"/>
    <dgm:cxn modelId="{067EDD54-284C-43A5-9775-07936300DF0F}" type="presOf" srcId="{44F2CE04-B185-4C6A-861E-55BD0130B2CF}" destId="{F78C37DD-DDFD-43FB-A653-9FAD92460561}" srcOrd="1" destOrd="0" presId="urn:microsoft.com/office/officeart/2005/8/layout/cycle8"/>
    <dgm:cxn modelId="{C35CE912-821C-4EBF-85B0-53D8DD27007B}" type="presOf" srcId="{44F2CE04-B185-4C6A-861E-55BD0130B2CF}" destId="{4E27B491-40FF-4D61-AFEB-DA74F9F7295B}" srcOrd="0" destOrd="0" presId="urn:microsoft.com/office/officeart/2005/8/layout/cycle8"/>
    <dgm:cxn modelId="{02A47FFD-5F3C-48AD-B3D4-765634439C9E}" srcId="{764A5108-0BE4-493A-A53E-1399417D1A9E}" destId="{3CE4131A-89FF-421C-991B-97C27731D9C8}" srcOrd="0" destOrd="0" parTransId="{B3FA8513-F139-4D0E-A453-E42BC80E3899}" sibTransId="{25CA1B1E-726F-4340-9A09-1B74BA4D8900}"/>
    <dgm:cxn modelId="{DCA819E3-1D18-4B9F-8642-645698C3F868}" type="presOf" srcId="{764A5108-0BE4-493A-A53E-1399417D1A9E}" destId="{14E84C80-1435-4636-BFD2-045AB1541227}" srcOrd="0" destOrd="0" presId="urn:microsoft.com/office/officeart/2005/8/layout/cycle8"/>
    <dgm:cxn modelId="{C7FC9F97-BD74-4630-B1A5-D2B35FC32B46}" srcId="{764A5108-0BE4-493A-A53E-1399417D1A9E}" destId="{44F2CE04-B185-4C6A-861E-55BD0130B2CF}" srcOrd="2" destOrd="0" parTransId="{11C38648-748B-4C8F-8525-84CA7EE40DDC}" sibTransId="{468F03DC-7FFA-4BEB-B76E-3D61052E682B}"/>
    <dgm:cxn modelId="{63E00042-9AE5-49C0-AFB2-F27D0D7B44BB}" type="presOf" srcId="{D2119439-B17D-4123-B62F-B94BA114AE40}" destId="{E8CB05DA-F801-45E4-8E4F-0CEB228CB59F}" srcOrd="1" destOrd="0" presId="urn:microsoft.com/office/officeart/2005/8/layout/cycle8"/>
    <dgm:cxn modelId="{92A7DE53-EEC0-4617-84BD-D89412FB6F4E}" type="presOf" srcId="{3CE4131A-89FF-421C-991B-97C27731D9C8}" destId="{146DB8D5-F19A-40FB-ADD6-8D786F284DE4}" srcOrd="1" destOrd="0" presId="urn:microsoft.com/office/officeart/2005/8/layout/cycle8"/>
    <dgm:cxn modelId="{546C1635-BE89-4A1E-8982-46334F1F4081}" srcId="{764A5108-0BE4-493A-A53E-1399417D1A9E}" destId="{D2119439-B17D-4123-B62F-B94BA114AE40}" srcOrd="1" destOrd="0" parTransId="{70A4424E-F286-4B72-8D7A-753E56106CDE}" sibTransId="{764388DA-F113-4008-9102-3C55E36CB6A2}"/>
    <dgm:cxn modelId="{01B0E4C4-F61E-4E24-884F-A11AA46964C2}" type="presParOf" srcId="{14E84C80-1435-4636-BFD2-045AB1541227}" destId="{6451FED7-57E4-455C-859B-CA3FCB2178DF}" srcOrd="0" destOrd="0" presId="urn:microsoft.com/office/officeart/2005/8/layout/cycle8"/>
    <dgm:cxn modelId="{C2E40CC1-666B-4BC0-B6B5-CD9EAB36A5FE}" type="presParOf" srcId="{14E84C80-1435-4636-BFD2-045AB1541227}" destId="{DF4A59B1-9EE5-4AF4-BB36-94AB7C9BE042}" srcOrd="1" destOrd="0" presId="urn:microsoft.com/office/officeart/2005/8/layout/cycle8"/>
    <dgm:cxn modelId="{8F217709-CFA8-4972-936D-BEF638C3DB89}" type="presParOf" srcId="{14E84C80-1435-4636-BFD2-045AB1541227}" destId="{38FC5C5D-BDE6-4368-A3CC-263B5C4A36AC}" srcOrd="2" destOrd="0" presId="urn:microsoft.com/office/officeart/2005/8/layout/cycle8"/>
    <dgm:cxn modelId="{4ED4D440-AB97-467F-AE5E-7D682843CAF1}" type="presParOf" srcId="{14E84C80-1435-4636-BFD2-045AB1541227}" destId="{146DB8D5-F19A-40FB-ADD6-8D786F284DE4}" srcOrd="3" destOrd="0" presId="urn:microsoft.com/office/officeart/2005/8/layout/cycle8"/>
    <dgm:cxn modelId="{33C73249-013E-4483-A68D-A579ACE7DC18}" type="presParOf" srcId="{14E84C80-1435-4636-BFD2-045AB1541227}" destId="{3194DAFC-D87C-45D4-8934-A9DD33799427}" srcOrd="4" destOrd="0" presId="urn:microsoft.com/office/officeart/2005/8/layout/cycle8"/>
    <dgm:cxn modelId="{FD4AED2D-A431-4E2B-9C56-D876344A2EE7}" type="presParOf" srcId="{14E84C80-1435-4636-BFD2-045AB1541227}" destId="{433926E5-085E-4CE0-8295-AE4267AC3DC8}" srcOrd="5" destOrd="0" presId="urn:microsoft.com/office/officeart/2005/8/layout/cycle8"/>
    <dgm:cxn modelId="{78481532-2A07-41E8-A2DB-5FC5A0D88926}" type="presParOf" srcId="{14E84C80-1435-4636-BFD2-045AB1541227}" destId="{4A03ACC0-94A5-4A9E-A136-A0CBC367DF74}" srcOrd="6" destOrd="0" presId="urn:microsoft.com/office/officeart/2005/8/layout/cycle8"/>
    <dgm:cxn modelId="{6EE3EBB3-BA38-474B-8E71-C851E853EB3C}" type="presParOf" srcId="{14E84C80-1435-4636-BFD2-045AB1541227}" destId="{E8CB05DA-F801-45E4-8E4F-0CEB228CB59F}" srcOrd="7" destOrd="0" presId="urn:microsoft.com/office/officeart/2005/8/layout/cycle8"/>
    <dgm:cxn modelId="{82F65768-C8D0-4322-8B28-61CE11ADF4D9}" type="presParOf" srcId="{14E84C80-1435-4636-BFD2-045AB1541227}" destId="{4E27B491-40FF-4D61-AFEB-DA74F9F7295B}" srcOrd="8" destOrd="0" presId="urn:microsoft.com/office/officeart/2005/8/layout/cycle8"/>
    <dgm:cxn modelId="{E0BC1CC8-37F9-4541-87A0-BAB4135FE934}" type="presParOf" srcId="{14E84C80-1435-4636-BFD2-045AB1541227}" destId="{B4B32D17-1421-4E05-AF57-7873A7F1B571}" srcOrd="9" destOrd="0" presId="urn:microsoft.com/office/officeart/2005/8/layout/cycle8"/>
    <dgm:cxn modelId="{55B64D3D-2B41-4478-A4C9-6C47C063D2DA}" type="presParOf" srcId="{14E84C80-1435-4636-BFD2-045AB1541227}" destId="{A113AFEC-959F-4971-8486-2A3C735461BD}" srcOrd="10" destOrd="0" presId="urn:microsoft.com/office/officeart/2005/8/layout/cycle8"/>
    <dgm:cxn modelId="{0C374510-8229-4BF6-AE2D-0F3F0A583B74}" type="presParOf" srcId="{14E84C80-1435-4636-BFD2-045AB1541227}" destId="{F78C37DD-DDFD-43FB-A653-9FAD92460561}" srcOrd="11" destOrd="0" presId="urn:microsoft.com/office/officeart/2005/8/layout/cycle8"/>
    <dgm:cxn modelId="{B5990673-ED87-44A4-AFB5-86005D404B8B}" type="presParOf" srcId="{14E84C80-1435-4636-BFD2-045AB1541227}" destId="{5A7C84FF-628A-45A4-B2C8-B844183BDF09}" srcOrd="12" destOrd="0" presId="urn:microsoft.com/office/officeart/2005/8/layout/cycle8"/>
    <dgm:cxn modelId="{3D9691A2-E7D0-4585-A938-C02FF7422247}" type="presParOf" srcId="{14E84C80-1435-4636-BFD2-045AB1541227}" destId="{E51DD401-739F-464C-8F57-1A2782229A3A}" srcOrd="13" destOrd="0" presId="urn:microsoft.com/office/officeart/2005/8/layout/cycle8"/>
    <dgm:cxn modelId="{463E243B-9933-4116-8B2A-6851DC8377F1}" type="presParOf" srcId="{14E84C80-1435-4636-BFD2-045AB1541227}" destId="{78274706-CB31-442E-AAA1-9B4B779FBD8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18A0BD6-91B7-4A05-A6C2-14083934ADF4}" type="doc">
      <dgm:prSet loTypeId="urn:microsoft.com/office/officeart/2005/8/layout/hList6" loCatId="list" qsTypeId="urn:microsoft.com/office/officeart/2005/8/quickstyle/3d1" qsCatId="3D" csTypeId="urn:microsoft.com/office/officeart/2005/8/colors/colorful3" csCatId="colorful" phldr="1"/>
      <dgm:spPr/>
    </dgm:pt>
    <dgm:pt modelId="{154139EE-E09F-494E-97FE-17C714D868D9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dirty="0" smtClean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公開授課</a:t>
          </a:r>
          <a:endParaRPr lang="en-US" altLang="zh-TW" dirty="0" smtClean="0">
            <a:solidFill>
              <a:srgbClr val="7030A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  <a:p>
          <a:r>
            <a:rPr lang="zh-TW" altLang="en-US" dirty="0" smtClean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專業回饋</a:t>
          </a:r>
          <a:endParaRPr lang="zh-TW" altLang="en-US" dirty="0">
            <a:solidFill>
              <a:srgbClr val="7030A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88A794C5-92E1-48DE-8F74-F32A974270DD}" type="parTrans" cxnId="{2E825D11-C8E9-450A-B39B-955F23437971}">
      <dgm:prSet/>
      <dgm:spPr/>
      <dgm:t>
        <a:bodyPr/>
        <a:lstStyle/>
        <a:p>
          <a:endParaRPr lang="zh-TW" altLang="en-US"/>
        </a:p>
      </dgm:t>
    </dgm:pt>
    <dgm:pt modelId="{565439C0-0E2D-4723-AB33-DD61FDC5DF92}" type="sibTrans" cxnId="{2E825D11-C8E9-450A-B39B-955F23437971}">
      <dgm:prSet/>
      <dgm:spPr/>
      <dgm:t>
        <a:bodyPr/>
        <a:lstStyle/>
        <a:p>
          <a:endParaRPr lang="zh-TW" altLang="en-US"/>
        </a:p>
      </dgm:t>
    </dgm:pt>
    <dgm:pt modelId="{B9453F1E-298D-4ECF-AB5A-94DC6F9064B9}">
      <dgm:prSet phldrT="[文字]"/>
      <dgm:spPr>
        <a:solidFill>
          <a:srgbClr val="FF66FF"/>
        </a:solidFill>
      </dgm:spPr>
      <dgm:t>
        <a:bodyPr/>
        <a:lstStyle/>
        <a:p>
          <a:r>
            <a:rPr lang="zh-TW" altLang="en-US" dirty="0" smtClean="0">
              <a:solidFill>
                <a:srgbClr val="00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社群運作</a:t>
          </a:r>
          <a:endParaRPr lang="zh-TW" altLang="en-US" dirty="0">
            <a:solidFill>
              <a:srgbClr val="00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FE2B0310-E875-4BA3-9560-8577CFABCDB2}" type="parTrans" cxnId="{D2D08592-D78F-45ED-9DB1-024AD24774AC}">
      <dgm:prSet/>
      <dgm:spPr/>
      <dgm:t>
        <a:bodyPr/>
        <a:lstStyle/>
        <a:p>
          <a:endParaRPr lang="zh-TW" altLang="en-US"/>
        </a:p>
      </dgm:t>
    </dgm:pt>
    <dgm:pt modelId="{81B5A09F-AF08-4014-9D88-84B3FA9D6015}" type="sibTrans" cxnId="{D2D08592-D78F-45ED-9DB1-024AD24774AC}">
      <dgm:prSet/>
      <dgm:spPr/>
      <dgm:t>
        <a:bodyPr/>
        <a:lstStyle/>
        <a:p>
          <a:endParaRPr lang="zh-TW" altLang="en-US"/>
        </a:p>
      </dgm:t>
    </dgm:pt>
    <dgm:pt modelId="{D06235F8-28C1-43AF-861F-E4B4C4832767}">
      <dgm:prSet phldrT="[文字]"/>
      <dgm:spPr>
        <a:solidFill>
          <a:srgbClr val="00B0F0"/>
        </a:solidFill>
      </dgm:spPr>
      <dgm:t>
        <a:bodyPr/>
        <a:lstStyle/>
        <a:p>
          <a:r>
            <a:rPr lang="zh-TW" altLang="en-US" dirty="0" smtClean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專業人才培訓認證</a:t>
          </a:r>
          <a:endParaRPr lang="zh-TW" altLang="en-US" dirty="0">
            <a:solidFill>
              <a:srgbClr val="C000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E52D2A27-A970-44AC-A521-3E443E891882}" type="parTrans" cxnId="{1827A3F1-E8F3-42A6-BE74-2DE5507B0C2A}">
      <dgm:prSet/>
      <dgm:spPr/>
      <dgm:t>
        <a:bodyPr/>
        <a:lstStyle/>
        <a:p>
          <a:endParaRPr lang="zh-TW" altLang="en-US"/>
        </a:p>
      </dgm:t>
    </dgm:pt>
    <dgm:pt modelId="{7A5FDB1C-9FA6-454A-8229-614F02931847}" type="sibTrans" cxnId="{1827A3F1-E8F3-42A6-BE74-2DE5507B0C2A}">
      <dgm:prSet/>
      <dgm:spPr/>
      <dgm:t>
        <a:bodyPr/>
        <a:lstStyle/>
        <a:p>
          <a:endParaRPr lang="zh-TW" altLang="en-US"/>
        </a:p>
      </dgm:t>
    </dgm:pt>
    <dgm:pt modelId="{58501DC9-D1BC-448B-8951-2596AD143155}" type="pres">
      <dgm:prSet presAssocID="{718A0BD6-91B7-4A05-A6C2-14083934ADF4}" presName="Name0" presStyleCnt="0">
        <dgm:presLayoutVars>
          <dgm:dir/>
          <dgm:resizeHandles val="exact"/>
        </dgm:presLayoutVars>
      </dgm:prSet>
      <dgm:spPr/>
    </dgm:pt>
    <dgm:pt modelId="{3A27C7A4-5135-4782-A617-5B53EA85D539}" type="pres">
      <dgm:prSet presAssocID="{154139EE-E09F-494E-97FE-17C714D868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28BE8F-835D-459D-8EAA-CE538036AED4}" type="pres">
      <dgm:prSet presAssocID="{565439C0-0E2D-4723-AB33-DD61FDC5DF92}" presName="sibTrans" presStyleCnt="0"/>
      <dgm:spPr/>
    </dgm:pt>
    <dgm:pt modelId="{1D0622CA-1253-4713-9BC1-1004BD29CA1C}" type="pres">
      <dgm:prSet presAssocID="{B9453F1E-298D-4ECF-AB5A-94DC6F9064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424D79-72D8-42F9-8847-0A3904EF1AC6}" type="pres">
      <dgm:prSet presAssocID="{81B5A09F-AF08-4014-9D88-84B3FA9D6015}" presName="sibTrans" presStyleCnt="0"/>
      <dgm:spPr/>
    </dgm:pt>
    <dgm:pt modelId="{27C29CA3-C0AF-4BAA-A33B-EBA4137E996F}" type="pres">
      <dgm:prSet presAssocID="{D06235F8-28C1-43AF-861F-E4B4C48327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D08592-D78F-45ED-9DB1-024AD24774AC}" srcId="{718A0BD6-91B7-4A05-A6C2-14083934ADF4}" destId="{B9453F1E-298D-4ECF-AB5A-94DC6F9064B9}" srcOrd="1" destOrd="0" parTransId="{FE2B0310-E875-4BA3-9560-8577CFABCDB2}" sibTransId="{81B5A09F-AF08-4014-9D88-84B3FA9D6015}"/>
    <dgm:cxn modelId="{EAC4CDB7-C68E-4C20-AD0D-A5B1066B5018}" type="presOf" srcId="{D06235F8-28C1-43AF-861F-E4B4C4832767}" destId="{27C29CA3-C0AF-4BAA-A33B-EBA4137E996F}" srcOrd="0" destOrd="0" presId="urn:microsoft.com/office/officeart/2005/8/layout/hList6"/>
    <dgm:cxn modelId="{2E825D11-C8E9-450A-B39B-955F23437971}" srcId="{718A0BD6-91B7-4A05-A6C2-14083934ADF4}" destId="{154139EE-E09F-494E-97FE-17C714D868D9}" srcOrd="0" destOrd="0" parTransId="{88A794C5-92E1-48DE-8F74-F32A974270DD}" sibTransId="{565439C0-0E2D-4723-AB33-DD61FDC5DF92}"/>
    <dgm:cxn modelId="{1827A3F1-E8F3-42A6-BE74-2DE5507B0C2A}" srcId="{718A0BD6-91B7-4A05-A6C2-14083934ADF4}" destId="{D06235F8-28C1-43AF-861F-E4B4C4832767}" srcOrd="2" destOrd="0" parTransId="{E52D2A27-A970-44AC-A521-3E443E891882}" sibTransId="{7A5FDB1C-9FA6-454A-8229-614F02931847}"/>
    <dgm:cxn modelId="{23B42944-B7D2-4963-9DCF-3E34779DF5E8}" type="presOf" srcId="{154139EE-E09F-494E-97FE-17C714D868D9}" destId="{3A27C7A4-5135-4782-A617-5B53EA85D539}" srcOrd="0" destOrd="0" presId="urn:microsoft.com/office/officeart/2005/8/layout/hList6"/>
    <dgm:cxn modelId="{AE0E770B-68DE-40BF-97CA-540EC4D64685}" type="presOf" srcId="{718A0BD6-91B7-4A05-A6C2-14083934ADF4}" destId="{58501DC9-D1BC-448B-8951-2596AD143155}" srcOrd="0" destOrd="0" presId="urn:microsoft.com/office/officeart/2005/8/layout/hList6"/>
    <dgm:cxn modelId="{00A8B112-8416-4C7E-B7D2-C1AD4ECA3877}" type="presOf" srcId="{B9453F1E-298D-4ECF-AB5A-94DC6F9064B9}" destId="{1D0622CA-1253-4713-9BC1-1004BD29CA1C}" srcOrd="0" destOrd="0" presId="urn:microsoft.com/office/officeart/2005/8/layout/hList6"/>
    <dgm:cxn modelId="{18688CC3-0425-4205-8FAD-3AD2B24CA5CB}" type="presParOf" srcId="{58501DC9-D1BC-448B-8951-2596AD143155}" destId="{3A27C7A4-5135-4782-A617-5B53EA85D539}" srcOrd="0" destOrd="0" presId="urn:microsoft.com/office/officeart/2005/8/layout/hList6"/>
    <dgm:cxn modelId="{9D5F697C-807C-4C17-A89B-E275CD0B7D1C}" type="presParOf" srcId="{58501DC9-D1BC-448B-8951-2596AD143155}" destId="{DE28BE8F-835D-459D-8EAA-CE538036AED4}" srcOrd="1" destOrd="0" presId="urn:microsoft.com/office/officeart/2005/8/layout/hList6"/>
    <dgm:cxn modelId="{10D0F45E-5407-430B-B6B3-6E023241E177}" type="presParOf" srcId="{58501DC9-D1BC-448B-8951-2596AD143155}" destId="{1D0622CA-1253-4713-9BC1-1004BD29CA1C}" srcOrd="2" destOrd="0" presId="urn:microsoft.com/office/officeart/2005/8/layout/hList6"/>
    <dgm:cxn modelId="{986FAA3C-6BAE-41DE-BC49-7592CFFBA081}" type="presParOf" srcId="{58501DC9-D1BC-448B-8951-2596AD143155}" destId="{8D424D79-72D8-42F9-8847-0A3904EF1AC6}" srcOrd="3" destOrd="0" presId="urn:microsoft.com/office/officeart/2005/8/layout/hList6"/>
    <dgm:cxn modelId="{0ACCD25B-3040-4232-8920-070ED9D2A493}" type="presParOf" srcId="{58501DC9-D1BC-448B-8951-2596AD143155}" destId="{27C29CA3-C0AF-4BAA-A33B-EBA4137E996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D153AA8-E8DC-4B34-8F8E-869B53E1C4A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3453E4D-7888-4AAC-AA5A-F7179988523D}">
      <dgm:prSet phldrT="[文字]" custT="1"/>
      <dgm:spPr/>
      <dgm:t>
        <a:bodyPr/>
        <a:lstStyle/>
        <a:p>
          <a:r>
            <a:rPr lang="zh-TW" altLang="en-US" sz="40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專業</a:t>
          </a:r>
          <a:endParaRPr lang="en-US" altLang="zh-TW" sz="4000" b="1" dirty="0" smtClean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40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對話</a:t>
          </a:r>
          <a:endParaRPr lang="zh-TW" altLang="en-US" sz="4000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C18001-35AC-4BD8-A379-451DE7BF9DF8}" type="parTrans" cxnId="{50320FDE-099F-4EC5-A75D-137F35BF4BA9}">
      <dgm:prSet/>
      <dgm:spPr/>
      <dgm:t>
        <a:bodyPr/>
        <a:lstStyle/>
        <a:p>
          <a:endParaRPr lang="zh-TW" altLang="en-US"/>
        </a:p>
      </dgm:t>
    </dgm:pt>
    <dgm:pt modelId="{167E9865-0AD8-4811-9D9A-677EF00DD198}" type="sibTrans" cxnId="{50320FDE-099F-4EC5-A75D-137F35BF4BA9}">
      <dgm:prSet/>
      <dgm:spPr/>
      <dgm:t>
        <a:bodyPr/>
        <a:lstStyle/>
        <a:p>
          <a:endParaRPr lang="zh-TW" altLang="en-US"/>
        </a:p>
      </dgm:t>
    </dgm:pt>
    <dgm:pt modelId="{76B74B59-34EB-413C-B68A-9B45E6C4AD72}">
      <dgm:prSet phldrT="[文字]" custT="1"/>
      <dgm:spPr/>
      <dgm:t>
        <a:bodyPr/>
        <a:lstStyle/>
        <a:p>
          <a:r>
            <a:rPr lang="zh-TW" altLang="en-US" sz="4000" b="1" dirty="0" smtClean="0">
              <a:solidFill>
                <a:srgbClr val="CC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尋求</a:t>
          </a:r>
          <a:endParaRPr lang="en-US" altLang="zh-TW" sz="4000" b="1" dirty="0" smtClean="0">
            <a:solidFill>
              <a:srgbClr val="CC0099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4000" b="1" dirty="0" smtClean="0">
              <a:solidFill>
                <a:srgbClr val="CC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共識</a:t>
          </a:r>
          <a:endParaRPr lang="zh-TW" altLang="en-US" sz="4000" dirty="0">
            <a:solidFill>
              <a:srgbClr val="CC0099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59E7AB8-5E88-4345-BCA1-41CD5B16629A}" type="parTrans" cxnId="{02D6D175-F545-4A65-9A64-F8454E4F2C86}">
      <dgm:prSet/>
      <dgm:spPr/>
      <dgm:t>
        <a:bodyPr/>
        <a:lstStyle/>
        <a:p>
          <a:endParaRPr lang="zh-TW" altLang="en-US"/>
        </a:p>
      </dgm:t>
    </dgm:pt>
    <dgm:pt modelId="{5CF9C233-7828-4385-A543-FB72D1247713}" type="sibTrans" cxnId="{02D6D175-F545-4A65-9A64-F8454E4F2C86}">
      <dgm:prSet/>
      <dgm:spPr/>
      <dgm:t>
        <a:bodyPr/>
        <a:lstStyle/>
        <a:p>
          <a:endParaRPr lang="zh-TW" altLang="en-US"/>
        </a:p>
      </dgm:t>
    </dgm:pt>
    <dgm:pt modelId="{7007FAB4-6295-4FB5-8970-9DDBFBB6E466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en-US" altLang="zh-TW" b="1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實踐</a:t>
          </a:r>
          <a:endParaRPr lang="zh-TW" altLang="en-US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9FB5758-0066-45A8-A720-B7F7295943FF}" type="parTrans" cxnId="{7E266BB5-E6B7-497C-864B-9A28685E36F6}">
      <dgm:prSet/>
      <dgm:spPr/>
      <dgm:t>
        <a:bodyPr/>
        <a:lstStyle/>
        <a:p>
          <a:endParaRPr lang="zh-TW" altLang="en-US"/>
        </a:p>
      </dgm:t>
    </dgm:pt>
    <dgm:pt modelId="{B9698AE6-C8DB-4493-A763-FFCDE49EEE72}" type="sibTrans" cxnId="{7E266BB5-E6B7-497C-864B-9A28685E36F6}">
      <dgm:prSet/>
      <dgm:spPr/>
      <dgm:t>
        <a:bodyPr/>
        <a:lstStyle/>
        <a:p>
          <a:endParaRPr lang="zh-TW" altLang="en-US"/>
        </a:p>
      </dgm:t>
    </dgm:pt>
    <dgm:pt modelId="{48E1D32C-DC7C-46A1-A914-03ADDA730085}" type="pres">
      <dgm:prSet presAssocID="{DD153AA8-E8DC-4B34-8F8E-869B53E1C4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0E06F6-C773-4629-855A-8E044DE83ACF}" type="pres">
      <dgm:prSet presAssocID="{03453E4D-7888-4AAC-AA5A-F7179988523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0212D2-2A8E-4CA4-A83F-74B0E6E05C49}" type="pres">
      <dgm:prSet presAssocID="{167E9865-0AD8-4811-9D9A-677EF00DD198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58FA7BF8-3EA1-48D6-971F-66CA9B5CB2F7}" type="pres">
      <dgm:prSet presAssocID="{167E9865-0AD8-4811-9D9A-677EF00DD198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CC87D0B6-954E-4807-8F0D-21BAC2227517}" type="pres">
      <dgm:prSet presAssocID="{76B74B59-34EB-413C-B68A-9B45E6C4AD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1DD582-A9A3-4FD3-9AAF-4089B88FF1D1}" type="pres">
      <dgm:prSet presAssocID="{5CF9C233-7828-4385-A543-FB72D1247713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04E31C33-B3F9-4083-9808-192B151CE9EA}" type="pres">
      <dgm:prSet presAssocID="{5CF9C233-7828-4385-A543-FB72D1247713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335A9F53-6F89-414A-BAC2-0A7C2ACBD13D}" type="pres">
      <dgm:prSet presAssocID="{7007FAB4-6295-4FB5-8970-9DDBFBB6E46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B11FE2-A9DE-48B6-BB13-6798B9896BED}" type="pres">
      <dgm:prSet presAssocID="{B9698AE6-C8DB-4493-A763-FFCDE49EEE72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5A66C845-727D-44E7-A0A2-4A2C74569B82}" type="pres">
      <dgm:prSet presAssocID="{B9698AE6-C8DB-4493-A763-FFCDE49EEE72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C57B2251-2A10-4AD6-9B07-480822B0DCED}" type="presOf" srcId="{B9698AE6-C8DB-4493-A763-FFCDE49EEE72}" destId="{5A66C845-727D-44E7-A0A2-4A2C74569B82}" srcOrd="1" destOrd="0" presId="urn:microsoft.com/office/officeart/2005/8/layout/cycle2"/>
    <dgm:cxn modelId="{3AF38619-812D-447E-A5DE-F7B2DFDE0383}" type="presOf" srcId="{B9698AE6-C8DB-4493-A763-FFCDE49EEE72}" destId="{83B11FE2-A9DE-48B6-BB13-6798B9896BED}" srcOrd="0" destOrd="0" presId="urn:microsoft.com/office/officeart/2005/8/layout/cycle2"/>
    <dgm:cxn modelId="{50320FDE-099F-4EC5-A75D-137F35BF4BA9}" srcId="{DD153AA8-E8DC-4B34-8F8E-869B53E1C4A8}" destId="{03453E4D-7888-4AAC-AA5A-F7179988523D}" srcOrd="0" destOrd="0" parTransId="{FEC18001-35AC-4BD8-A379-451DE7BF9DF8}" sibTransId="{167E9865-0AD8-4811-9D9A-677EF00DD198}"/>
    <dgm:cxn modelId="{7E266BB5-E6B7-497C-864B-9A28685E36F6}" srcId="{DD153AA8-E8DC-4B34-8F8E-869B53E1C4A8}" destId="{7007FAB4-6295-4FB5-8970-9DDBFBB6E466}" srcOrd="2" destOrd="0" parTransId="{79FB5758-0066-45A8-A720-B7F7295943FF}" sibTransId="{B9698AE6-C8DB-4493-A763-FFCDE49EEE72}"/>
    <dgm:cxn modelId="{D197EDB5-6EEC-46B1-9965-45A28E693F14}" type="presOf" srcId="{5CF9C233-7828-4385-A543-FB72D1247713}" destId="{04E31C33-B3F9-4083-9808-192B151CE9EA}" srcOrd="1" destOrd="0" presId="urn:microsoft.com/office/officeart/2005/8/layout/cycle2"/>
    <dgm:cxn modelId="{EAE8176B-6604-4844-90D6-B3FF05381730}" type="presOf" srcId="{DD153AA8-E8DC-4B34-8F8E-869B53E1C4A8}" destId="{48E1D32C-DC7C-46A1-A914-03ADDA730085}" srcOrd="0" destOrd="0" presId="urn:microsoft.com/office/officeart/2005/8/layout/cycle2"/>
    <dgm:cxn modelId="{54CE786D-9070-487B-B8B5-6C49B4762961}" type="presOf" srcId="{03453E4D-7888-4AAC-AA5A-F7179988523D}" destId="{190E06F6-C773-4629-855A-8E044DE83ACF}" srcOrd="0" destOrd="0" presId="urn:microsoft.com/office/officeart/2005/8/layout/cycle2"/>
    <dgm:cxn modelId="{02D6D175-F545-4A65-9A64-F8454E4F2C86}" srcId="{DD153AA8-E8DC-4B34-8F8E-869B53E1C4A8}" destId="{76B74B59-34EB-413C-B68A-9B45E6C4AD72}" srcOrd="1" destOrd="0" parTransId="{159E7AB8-5E88-4345-BCA1-41CD5B16629A}" sibTransId="{5CF9C233-7828-4385-A543-FB72D1247713}"/>
    <dgm:cxn modelId="{49CEDA0A-A2AF-42F2-8671-36283AFEDF0D}" type="presOf" srcId="{167E9865-0AD8-4811-9D9A-677EF00DD198}" destId="{610212D2-2A8E-4CA4-A83F-74B0E6E05C49}" srcOrd="0" destOrd="0" presId="urn:microsoft.com/office/officeart/2005/8/layout/cycle2"/>
    <dgm:cxn modelId="{693930DE-F495-43A0-9F5B-AAE111DDBDBB}" type="presOf" srcId="{167E9865-0AD8-4811-9D9A-677EF00DD198}" destId="{58FA7BF8-3EA1-48D6-971F-66CA9B5CB2F7}" srcOrd="1" destOrd="0" presId="urn:microsoft.com/office/officeart/2005/8/layout/cycle2"/>
    <dgm:cxn modelId="{51C42A41-D05E-4DCF-95C3-00DE36F861AB}" type="presOf" srcId="{7007FAB4-6295-4FB5-8970-9DDBFBB6E466}" destId="{335A9F53-6F89-414A-BAC2-0A7C2ACBD13D}" srcOrd="0" destOrd="0" presId="urn:microsoft.com/office/officeart/2005/8/layout/cycle2"/>
    <dgm:cxn modelId="{7645A1A5-509E-43A3-9C7B-BB4E0DFA8A90}" type="presOf" srcId="{76B74B59-34EB-413C-B68A-9B45E6C4AD72}" destId="{CC87D0B6-954E-4807-8F0D-21BAC2227517}" srcOrd="0" destOrd="0" presId="urn:microsoft.com/office/officeart/2005/8/layout/cycle2"/>
    <dgm:cxn modelId="{C04D8BAB-47EB-4182-B17F-E023A073B4AA}" type="presOf" srcId="{5CF9C233-7828-4385-A543-FB72D1247713}" destId="{0C1DD582-A9A3-4FD3-9AAF-4089B88FF1D1}" srcOrd="0" destOrd="0" presId="urn:microsoft.com/office/officeart/2005/8/layout/cycle2"/>
    <dgm:cxn modelId="{E327BA25-E194-4349-BECB-5ED28F01C149}" type="presParOf" srcId="{48E1D32C-DC7C-46A1-A914-03ADDA730085}" destId="{190E06F6-C773-4629-855A-8E044DE83ACF}" srcOrd="0" destOrd="0" presId="urn:microsoft.com/office/officeart/2005/8/layout/cycle2"/>
    <dgm:cxn modelId="{492899AE-1308-4DE3-8134-9E56EFE91618}" type="presParOf" srcId="{48E1D32C-DC7C-46A1-A914-03ADDA730085}" destId="{610212D2-2A8E-4CA4-A83F-74B0E6E05C49}" srcOrd="1" destOrd="0" presId="urn:microsoft.com/office/officeart/2005/8/layout/cycle2"/>
    <dgm:cxn modelId="{43AC0EDB-2452-4BEC-8608-38B5EC64A037}" type="presParOf" srcId="{610212D2-2A8E-4CA4-A83F-74B0E6E05C49}" destId="{58FA7BF8-3EA1-48D6-971F-66CA9B5CB2F7}" srcOrd="0" destOrd="0" presId="urn:microsoft.com/office/officeart/2005/8/layout/cycle2"/>
    <dgm:cxn modelId="{2076DA95-BE2F-4660-AAE3-0478374AA584}" type="presParOf" srcId="{48E1D32C-DC7C-46A1-A914-03ADDA730085}" destId="{CC87D0B6-954E-4807-8F0D-21BAC2227517}" srcOrd="2" destOrd="0" presId="urn:microsoft.com/office/officeart/2005/8/layout/cycle2"/>
    <dgm:cxn modelId="{0A896942-C17F-4CAD-8477-C7E428AF89B2}" type="presParOf" srcId="{48E1D32C-DC7C-46A1-A914-03ADDA730085}" destId="{0C1DD582-A9A3-4FD3-9AAF-4089B88FF1D1}" srcOrd="3" destOrd="0" presId="urn:microsoft.com/office/officeart/2005/8/layout/cycle2"/>
    <dgm:cxn modelId="{80490A1C-A225-44E3-B290-0CD5FB6CCA0D}" type="presParOf" srcId="{0C1DD582-A9A3-4FD3-9AAF-4089B88FF1D1}" destId="{04E31C33-B3F9-4083-9808-192B151CE9EA}" srcOrd="0" destOrd="0" presId="urn:microsoft.com/office/officeart/2005/8/layout/cycle2"/>
    <dgm:cxn modelId="{DF5258F1-42AC-4991-A73A-C3440AC4A58A}" type="presParOf" srcId="{48E1D32C-DC7C-46A1-A914-03ADDA730085}" destId="{335A9F53-6F89-414A-BAC2-0A7C2ACBD13D}" srcOrd="4" destOrd="0" presId="urn:microsoft.com/office/officeart/2005/8/layout/cycle2"/>
    <dgm:cxn modelId="{428EF79A-7D10-4D7D-AFC5-6E21774687C4}" type="presParOf" srcId="{48E1D32C-DC7C-46A1-A914-03ADDA730085}" destId="{83B11FE2-A9DE-48B6-BB13-6798B9896BED}" srcOrd="5" destOrd="0" presId="urn:microsoft.com/office/officeart/2005/8/layout/cycle2"/>
    <dgm:cxn modelId="{7D5B4C48-68E7-4294-A206-22C5954AA113}" type="presParOf" srcId="{83B11FE2-A9DE-48B6-BB13-6798B9896BED}" destId="{5A66C845-727D-44E7-A0A2-4A2C74569B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2D80722-3CE5-47FA-9361-E340779D65DA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A9F1D964-9D5C-4C45-8ABA-A019A5FAE0AE}">
      <dgm:prSet phldrT="[文字]" custT="1"/>
      <dgm:spPr>
        <a:xfrm>
          <a:off x="2429" y="599039"/>
          <a:ext cx="1742417" cy="798719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校內鞏固</a:t>
          </a:r>
          <a:endParaRPr lang="zh-TW" altLang="en-US" sz="2800" b="1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07AA7010-12FC-466A-98FD-5E36D1BA2FD6}" type="parTrans" cxnId="{C2973089-335A-40BF-829A-6DA81F29A313}">
      <dgm:prSet/>
      <dgm:spPr/>
      <dgm:t>
        <a:bodyPr/>
        <a:lstStyle/>
        <a:p>
          <a:endParaRPr lang="zh-TW" altLang="en-US"/>
        </a:p>
      </dgm:t>
    </dgm:pt>
    <dgm:pt modelId="{37594BA2-6D2B-4D51-BD2B-39A0DEAF2637}" type="sibTrans" cxnId="{C2973089-335A-40BF-829A-6DA81F29A313}">
      <dgm:prSet/>
      <dgm:spPr/>
      <dgm:t>
        <a:bodyPr/>
        <a:lstStyle/>
        <a:p>
          <a:endParaRPr lang="zh-TW" altLang="en-US"/>
        </a:p>
      </dgm:t>
    </dgm:pt>
    <dgm:pt modelId="{68D95CB1-DB35-45DD-B4A5-ADD606430912}">
      <dgm:prSet phldrT="[文字]"/>
      <dgm:spPr>
        <a:xfrm>
          <a:off x="1865095" y="599039"/>
          <a:ext cx="1742417" cy="798719"/>
        </a:xfrm>
        <a:prstGeom prst="roundRect">
          <a:avLst/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校外延伸</a:t>
          </a:r>
          <a:endParaRPr lang="zh-TW" altLang="en-US" b="1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BD6F6B2B-D968-4B12-91FD-DA74A8456272}" type="parTrans" cxnId="{16B435CC-311E-4BB5-9582-8173D7A939AC}">
      <dgm:prSet/>
      <dgm:spPr/>
      <dgm:t>
        <a:bodyPr/>
        <a:lstStyle/>
        <a:p>
          <a:endParaRPr lang="zh-TW" altLang="en-US"/>
        </a:p>
      </dgm:t>
    </dgm:pt>
    <dgm:pt modelId="{C5BD7CE6-7F6C-4CC1-A0E1-93D2E91E882F}" type="sibTrans" cxnId="{16B435CC-311E-4BB5-9582-8173D7A939AC}">
      <dgm:prSet/>
      <dgm:spPr/>
      <dgm:t>
        <a:bodyPr/>
        <a:lstStyle/>
        <a:p>
          <a:endParaRPr lang="zh-TW" altLang="en-US"/>
        </a:p>
      </dgm:t>
    </dgm:pt>
    <dgm:pt modelId="{7216DC48-E060-4F95-ACA6-EE4CA057BD28}">
      <dgm:prSet phldrT="[文字]"/>
      <dgm:spPr>
        <a:xfrm>
          <a:off x="3727760" y="599039"/>
          <a:ext cx="1742417" cy="798719"/>
        </a:xfrm>
        <a:prstGeom prst="roundRect">
          <a:avLst/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形塑文化</a:t>
          </a:r>
          <a:endParaRPr lang="zh-TW" altLang="en-US" b="1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gm:t>
    </dgm:pt>
    <dgm:pt modelId="{4546E2CB-121C-4728-8791-ECBC9A826FFD}" type="parTrans" cxnId="{A7724DBA-3D03-4029-9EFB-AA94EF509D2D}">
      <dgm:prSet/>
      <dgm:spPr/>
      <dgm:t>
        <a:bodyPr/>
        <a:lstStyle/>
        <a:p>
          <a:endParaRPr lang="zh-TW" altLang="en-US"/>
        </a:p>
      </dgm:t>
    </dgm:pt>
    <dgm:pt modelId="{CB088B21-DC6B-4B37-BE18-A9E3008904A7}" type="sibTrans" cxnId="{A7724DBA-3D03-4029-9EFB-AA94EF509D2D}">
      <dgm:prSet/>
      <dgm:spPr/>
      <dgm:t>
        <a:bodyPr/>
        <a:lstStyle/>
        <a:p>
          <a:endParaRPr lang="zh-TW" altLang="en-US"/>
        </a:p>
      </dgm:t>
    </dgm:pt>
    <dgm:pt modelId="{EA249C29-713E-4CD7-A201-A0F7CD5DF97A}" type="pres">
      <dgm:prSet presAssocID="{32D80722-3CE5-47FA-9361-E340779D65DA}" presName="CompostProcess" presStyleCnt="0">
        <dgm:presLayoutVars>
          <dgm:dir/>
          <dgm:resizeHandles val="exact"/>
        </dgm:presLayoutVars>
      </dgm:prSet>
      <dgm:spPr/>
    </dgm:pt>
    <dgm:pt modelId="{E6C9B4A2-3A12-4567-812A-F87042FF52ED}" type="pres">
      <dgm:prSet presAssocID="{32D80722-3CE5-47FA-9361-E340779D65DA}" presName="arrow" presStyleLbl="bgShp" presStyleIdx="0" presStyleCnt="1" custLinFactNeighborX="2012" custLinFactNeighborY="-12587"/>
      <dgm:spPr>
        <a:xfrm>
          <a:off x="504038" y="0"/>
          <a:ext cx="4651716" cy="1996798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9617A63-6AFC-4EDF-9E3F-4F042AA46954}" type="pres">
      <dgm:prSet presAssocID="{32D80722-3CE5-47FA-9361-E340779D65DA}" presName="linearProcess" presStyleCnt="0"/>
      <dgm:spPr/>
    </dgm:pt>
    <dgm:pt modelId="{54FD8235-73B4-44E3-869A-3BB3737E8D25}" type="pres">
      <dgm:prSet presAssocID="{A9F1D964-9D5C-4C45-8ABA-A019A5FAE0A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C8D5AF-84BD-4779-AA8E-58A578DC4DC1}" type="pres">
      <dgm:prSet presAssocID="{37594BA2-6D2B-4D51-BD2B-39A0DEAF2637}" presName="sibTrans" presStyleCnt="0"/>
      <dgm:spPr/>
    </dgm:pt>
    <dgm:pt modelId="{E96F2FD7-E2CC-4F3D-BF12-24FA7C88A6A8}" type="pres">
      <dgm:prSet presAssocID="{68D95CB1-DB35-45DD-B4A5-ADD60643091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EB7C3C-4742-475E-A399-730E99286685}" type="pres">
      <dgm:prSet presAssocID="{C5BD7CE6-7F6C-4CC1-A0E1-93D2E91E882F}" presName="sibTrans" presStyleCnt="0"/>
      <dgm:spPr/>
    </dgm:pt>
    <dgm:pt modelId="{343562F8-6F1E-4E48-8453-637C47D22177}" type="pres">
      <dgm:prSet presAssocID="{7216DC48-E060-4F95-ACA6-EE4CA057BD2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DFD75DF-03B5-41CF-BA48-D365420A1DCB}" type="presOf" srcId="{32D80722-3CE5-47FA-9361-E340779D65DA}" destId="{EA249C29-713E-4CD7-A201-A0F7CD5DF97A}" srcOrd="0" destOrd="0" presId="urn:microsoft.com/office/officeart/2005/8/layout/hProcess9"/>
    <dgm:cxn modelId="{5C2CDA3B-FA0F-4E0A-A843-FD3CEA66BC52}" type="presOf" srcId="{A9F1D964-9D5C-4C45-8ABA-A019A5FAE0AE}" destId="{54FD8235-73B4-44E3-869A-3BB3737E8D25}" srcOrd="0" destOrd="0" presId="urn:microsoft.com/office/officeart/2005/8/layout/hProcess9"/>
    <dgm:cxn modelId="{A7724DBA-3D03-4029-9EFB-AA94EF509D2D}" srcId="{32D80722-3CE5-47FA-9361-E340779D65DA}" destId="{7216DC48-E060-4F95-ACA6-EE4CA057BD28}" srcOrd="2" destOrd="0" parTransId="{4546E2CB-121C-4728-8791-ECBC9A826FFD}" sibTransId="{CB088B21-DC6B-4B37-BE18-A9E3008904A7}"/>
    <dgm:cxn modelId="{CC61B2D3-7616-4362-9AF6-4F63B070EB43}" type="presOf" srcId="{68D95CB1-DB35-45DD-B4A5-ADD606430912}" destId="{E96F2FD7-E2CC-4F3D-BF12-24FA7C88A6A8}" srcOrd="0" destOrd="0" presId="urn:microsoft.com/office/officeart/2005/8/layout/hProcess9"/>
    <dgm:cxn modelId="{C2973089-335A-40BF-829A-6DA81F29A313}" srcId="{32D80722-3CE5-47FA-9361-E340779D65DA}" destId="{A9F1D964-9D5C-4C45-8ABA-A019A5FAE0AE}" srcOrd="0" destOrd="0" parTransId="{07AA7010-12FC-466A-98FD-5E36D1BA2FD6}" sibTransId="{37594BA2-6D2B-4D51-BD2B-39A0DEAF2637}"/>
    <dgm:cxn modelId="{6FBBBB25-734C-4305-8688-432D0C348F87}" type="presOf" srcId="{7216DC48-E060-4F95-ACA6-EE4CA057BD28}" destId="{343562F8-6F1E-4E48-8453-637C47D22177}" srcOrd="0" destOrd="0" presId="urn:microsoft.com/office/officeart/2005/8/layout/hProcess9"/>
    <dgm:cxn modelId="{16B435CC-311E-4BB5-9582-8173D7A939AC}" srcId="{32D80722-3CE5-47FA-9361-E340779D65DA}" destId="{68D95CB1-DB35-45DD-B4A5-ADD606430912}" srcOrd="1" destOrd="0" parTransId="{BD6F6B2B-D968-4B12-91FD-DA74A8456272}" sibTransId="{C5BD7CE6-7F6C-4CC1-A0E1-93D2E91E882F}"/>
    <dgm:cxn modelId="{E700E976-9240-4AC3-8A3E-A77FC5A6BB37}" type="presParOf" srcId="{EA249C29-713E-4CD7-A201-A0F7CD5DF97A}" destId="{E6C9B4A2-3A12-4567-812A-F87042FF52ED}" srcOrd="0" destOrd="0" presId="urn:microsoft.com/office/officeart/2005/8/layout/hProcess9"/>
    <dgm:cxn modelId="{4882595E-252B-4DC3-8ED3-713B5AF53EE3}" type="presParOf" srcId="{EA249C29-713E-4CD7-A201-A0F7CD5DF97A}" destId="{59617A63-6AFC-4EDF-9E3F-4F042AA46954}" srcOrd="1" destOrd="0" presId="urn:microsoft.com/office/officeart/2005/8/layout/hProcess9"/>
    <dgm:cxn modelId="{EF08AF2A-4E9F-42E2-B95B-C49C5E81B862}" type="presParOf" srcId="{59617A63-6AFC-4EDF-9E3F-4F042AA46954}" destId="{54FD8235-73B4-44E3-869A-3BB3737E8D25}" srcOrd="0" destOrd="0" presId="urn:microsoft.com/office/officeart/2005/8/layout/hProcess9"/>
    <dgm:cxn modelId="{73B3CE95-C6C1-4123-B020-EF7BF833FCF3}" type="presParOf" srcId="{59617A63-6AFC-4EDF-9E3F-4F042AA46954}" destId="{B4C8D5AF-84BD-4779-AA8E-58A578DC4DC1}" srcOrd="1" destOrd="0" presId="urn:microsoft.com/office/officeart/2005/8/layout/hProcess9"/>
    <dgm:cxn modelId="{BDCA547B-4D78-42C6-8EEB-D607A36B6584}" type="presParOf" srcId="{59617A63-6AFC-4EDF-9E3F-4F042AA46954}" destId="{E96F2FD7-E2CC-4F3D-BF12-24FA7C88A6A8}" srcOrd="2" destOrd="0" presId="urn:microsoft.com/office/officeart/2005/8/layout/hProcess9"/>
    <dgm:cxn modelId="{919D3F15-9B14-44E1-9BB6-27C04F886337}" type="presParOf" srcId="{59617A63-6AFC-4EDF-9E3F-4F042AA46954}" destId="{00EB7C3C-4742-475E-A399-730E99286685}" srcOrd="3" destOrd="0" presId="urn:microsoft.com/office/officeart/2005/8/layout/hProcess9"/>
    <dgm:cxn modelId="{10335109-B763-4AEA-9738-F64DE2128FC9}" type="presParOf" srcId="{59617A63-6AFC-4EDF-9E3F-4F042AA46954}" destId="{343562F8-6F1E-4E48-8453-637C47D2217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20B4B7-9A37-41FD-AB4E-8C5E5843EA44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0FF548B-53DE-4A18-9BB6-5F2DED33CA2C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600" b="1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教師專業成長</a:t>
          </a:r>
          <a:endParaRPr lang="zh-TW" altLang="en-US" sz="2600" b="1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D11A61AE-CC44-438A-B8DB-F48A9F3BFE9A}" type="parTrans" cxnId="{EEC24CD8-FB56-4F05-A0AB-F217EFF55AB9}">
      <dgm:prSet/>
      <dgm:spPr/>
      <dgm:t>
        <a:bodyPr/>
        <a:lstStyle/>
        <a:p>
          <a:endParaRPr lang="zh-TW" altLang="en-US"/>
        </a:p>
      </dgm:t>
    </dgm:pt>
    <dgm:pt modelId="{F1645CFC-F060-44B6-83EE-3818FC3774F8}" type="sibTrans" cxnId="{EEC24CD8-FB56-4F05-A0AB-F217EFF55AB9}">
      <dgm:prSet/>
      <dgm:spPr/>
      <dgm:t>
        <a:bodyPr/>
        <a:lstStyle/>
        <a:p>
          <a:endParaRPr lang="zh-TW" altLang="en-US"/>
        </a:p>
      </dgm:t>
    </dgm:pt>
    <dgm:pt modelId="{C00D3C68-8707-4ED5-8E92-BD387F7A6952}">
      <dgm:prSet phldrT="[文字]" custT="1"/>
      <dgm:spPr/>
      <dgm:t>
        <a:bodyPr/>
        <a:lstStyle/>
        <a:p>
          <a:r>
            <a:rPr lang="zh-TW" altLang="en-US" sz="2000" b="1" dirty="0" smtClean="0"/>
            <a:t>教學觀察</a:t>
          </a:r>
          <a:endParaRPr lang="zh-TW" altLang="en-US" sz="2000" b="1" dirty="0"/>
        </a:p>
      </dgm:t>
    </dgm:pt>
    <dgm:pt modelId="{9EA5D5A7-6674-475F-A5D7-A36352EF1D0F}" type="parTrans" cxnId="{E3AF893C-3681-4A51-AD9A-158471944B64}">
      <dgm:prSet/>
      <dgm:spPr/>
      <dgm:t>
        <a:bodyPr/>
        <a:lstStyle/>
        <a:p>
          <a:endParaRPr lang="zh-TW" altLang="en-US"/>
        </a:p>
      </dgm:t>
    </dgm:pt>
    <dgm:pt modelId="{8B2B6269-BE52-4925-96D8-D7FE52126D47}" type="sibTrans" cxnId="{E3AF893C-3681-4A51-AD9A-158471944B64}">
      <dgm:prSet/>
      <dgm:spPr/>
      <dgm:t>
        <a:bodyPr/>
        <a:lstStyle/>
        <a:p>
          <a:endParaRPr lang="zh-TW" altLang="en-US"/>
        </a:p>
      </dgm:t>
    </dgm:pt>
    <dgm:pt modelId="{DC8CE07C-534B-4FEF-84C7-0ED94325F3A1}">
      <dgm:prSet phldrT="[文字]" custT="1"/>
      <dgm:spPr/>
      <dgm:t>
        <a:bodyPr/>
        <a:lstStyle/>
        <a:p>
          <a:r>
            <a:rPr lang="zh-TW" altLang="en-US" sz="2000" b="1" dirty="0" smtClean="0"/>
            <a:t>教學檔案</a:t>
          </a:r>
          <a:endParaRPr lang="zh-TW" altLang="en-US" sz="2000" b="1" dirty="0"/>
        </a:p>
      </dgm:t>
    </dgm:pt>
    <dgm:pt modelId="{49ED95B3-8626-421B-9891-BB43844B3ECD}" type="parTrans" cxnId="{A33CFA0B-3EAC-4CB2-B362-FB220420E10C}">
      <dgm:prSet/>
      <dgm:spPr/>
      <dgm:t>
        <a:bodyPr/>
        <a:lstStyle/>
        <a:p>
          <a:endParaRPr lang="zh-TW" altLang="en-US"/>
        </a:p>
      </dgm:t>
    </dgm:pt>
    <dgm:pt modelId="{AED5249B-2F5C-4425-ADF4-907CFC0A0DFE}" type="sibTrans" cxnId="{A33CFA0B-3EAC-4CB2-B362-FB220420E10C}">
      <dgm:prSet/>
      <dgm:spPr/>
      <dgm:t>
        <a:bodyPr/>
        <a:lstStyle/>
        <a:p>
          <a:endParaRPr lang="zh-TW" altLang="en-US"/>
        </a:p>
      </dgm:t>
    </dgm:pt>
    <dgm:pt modelId="{27935245-F405-497E-BAFB-2591812A72F3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600" b="1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初任教師輔導</a:t>
          </a:r>
          <a:endParaRPr lang="zh-TW" altLang="en-US" sz="2600" b="1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C6F4D327-2F2A-4B6F-B31D-00592B12C9E6}" type="parTrans" cxnId="{7A203BA6-ED3C-401E-B2DB-F674B965A19E}">
      <dgm:prSet/>
      <dgm:spPr/>
      <dgm:t>
        <a:bodyPr/>
        <a:lstStyle/>
        <a:p>
          <a:endParaRPr lang="zh-TW" altLang="en-US"/>
        </a:p>
      </dgm:t>
    </dgm:pt>
    <dgm:pt modelId="{344BDE1C-F454-4A13-854F-28A81467ADED}" type="sibTrans" cxnId="{7A203BA6-ED3C-401E-B2DB-F674B965A19E}">
      <dgm:prSet/>
      <dgm:spPr/>
      <dgm:t>
        <a:bodyPr/>
        <a:lstStyle/>
        <a:p>
          <a:endParaRPr lang="zh-TW" altLang="en-US"/>
        </a:p>
      </dgm:t>
    </dgm:pt>
    <dgm:pt modelId="{F5E207B8-5B52-43C1-9045-40CA40365A57}">
      <dgm:prSet phldrT="[文字]" custT="1"/>
      <dgm:spPr/>
      <dgm:t>
        <a:bodyPr/>
        <a:lstStyle/>
        <a:p>
          <a:r>
            <a:rPr lang="zh-TW" altLang="en-US" sz="2000" b="1" dirty="0" smtClean="0"/>
            <a:t>薪傳教師</a:t>
          </a:r>
          <a:endParaRPr lang="zh-TW" altLang="en-US" sz="2000" b="1" dirty="0"/>
        </a:p>
      </dgm:t>
    </dgm:pt>
    <dgm:pt modelId="{26563D32-D199-4F08-84E6-295415CBBE5E}" type="parTrans" cxnId="{EA8EDD7B-7DB8-43CA-9618-82BBF1FB51F7}">
      <dgm:prSet/>
      <dgm:spPr/>
      <dgm:t>
        <a:bodyPr/>
        <a:lstStyle/>
        <a:p>
          <a:endParaRPr lang="zh-TW" altLang="en-US"/>
        </a:p>
      </dgm:t>
    </dgm:pt>
    <dgm:pt modelId="{480205D0-46C3-41C1-AB46-CF8E8A9D1A2B}" type="sibTrans" cxnId="{EA8EDD7B-7DB8-43CA-9618-82BBF1FB51F7}">
      <dgm:prSet/>
      <dgm:spPr/>
      <dgm:t>
        <a:bodyPr/>
        <a:lstStyle/>
        <a:p>
          <a:endParaRPr lang="zh-TW" altLang="en-US"/>
        </a:p>
      </dgm:t>
    </dgm:pt>
    <dgm:pt modelId="{36AA27DE-9D5C-4091-A47B-D1B137CA4E8E}">
      <dgm:prSet phldrT="[文字]" custT="1"/>
      <dgm:spPr/>
      <dgm:t>
        <a:bodyPr/>
        <a:lstStyle/>
        <a:p>
          <a:r>
            <a:rPr lang="zh-TW" altLang="en-US" sz="1800" b="1" dirty="0" smtClean="0"/>
            <a:t>諮詢輔導</a:t>
          </a:r>
          <a:endParaRPr lang="zh-TW" altLang="en-US" sz="1800" b="1" dirty="0"/>
        </a:p>
      </dgm:t>
    </dgm:pt>
    <dgm:pt modelId="{A9D8B857-1952-4558-82E7-C4A333879346}" type="parTrans" cxnId="{BC8969EE-138D-44CD-9208-303A910BFA86}">
      <dgm:prSet/>
      <dgm:spPr/>
      <dgm:t>
        <a:bodyPr/>
        <a:lstStyle/>
        <a:p>
          <a:endParaRPr lang="zh-TW" altLang="en-US"/>
        </a:p>
      </dgm:t>
    </dgm:pt>
    <dgm:pt modelId="{8910D976-95CB-4876-AB5C-E6BF00FBA444}" type="sibTrans" cxnId="{BC8969EE-138D-44CD-9208-303A910BFA86}">
      <dgm:prSet/>
      <dgm:spPr/>
      <dgm:t>
        <a:bodyPr/>
        <a:lstStyle/>
        <a:p>
          <a:endParaRPr lang="zh-TW" altLang="en-US"/>
        </a:p>
      </dgm:t>
    </dgm:pt>
    <dgm:pt modelId="{1F9AF2FC-1451-4AC6-A7F5-E3B63B7A44F4}">
      <dgm:prSet phldrT="[文字]" custT="1"/>
      <dgm:spPr>
        <a:solidFill>
          <a:srgbClr val="00B050"/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200" b="1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教師專業成長區域網絡</a:t>
          </a:r>
          <a:endParaRPr lang="zh-TW" altLang="en-US" sz="2200" b="1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EC20FA3E-A884-4ED0-95A8-E104E868D391}" type="parTrans" cxnId="{CEE0CA5A-6768-4317-B10B-F11C345E3E20}">
      <dgm:prSet/>
      <dgm:spPr/>
      <dgm:t>
        <a:bodyPr/>
        <a:lstStyle/>
        <a:p>
          <a:endParaRPr lang="zh-TW" altLang="en-US"/>
        </a:p>
      </dgm:t>
    </dgm:pt>
    <dgm:pt modelId="{9F5A051C-BE9A-41C0-8EF0-537B51457719}" type="sibTrans" cxnId="{CEE0CA5A-6768-4317-B10B-F11C345E3E20}">
      <dgm:prSet/>
      <dgm:spPr/>
      <dgm:t>
        <a:bodyPr/>
        <a:lstStyle/>
        <a:p>
          <a:endParaRPr lang="zh-TW" altLang="en-US"/>
        </a:p>
      </dgm:t>
    </dgm:pt>
    <dgm:pt modelId="{8792FFCB-C1A8-4399-B45A-49F38A0E1790}">
      <dgm:prSet phldrT="[文字]" custT="1"/>
      <dgm:spPr/>
      <dgm:t>
        <a:bodyPr/>
        <a:lstStyle/>
        <a:p>
          <a:r>
            <a:rPr lang="zh-TW" altLang="en-US" sz="2000" b="1" dirty="0" smtClean="0"/>
            <a:t>地方輔導群</a:t>
          </a:r>
          <a:endParaRPr lang="zh-TW" altLang="en-US" sz="2000" b="1" dirty="0"/>
        </a:p>
      </dgm:t>
    </dgm:pt>
    <dgm:pt modelId="{3A4B49E5-0AE4-43BC-B638-407E2F7E7571}" type="parTrans" cxnId="{0C64871C-075A-4D0E-8170-50E24C15E4EE}">
      <dgm:prSet/>
      <dgm:spPr/>
      <dgm:t>
        <a:bodyPr/>
        <a:lstStyle/>
        <a:p>
          <a:endParaRPr lang="zh-TW" altLang="en-US"/>
        </a:p>
      </dgm:t>
    </dgm:pt>
    <dgm:pt modelId="{BAC38030-2EFA-4913-AD36-ADA81FE08453}" type="sibTrans" cxnId="{0C64871C-075A-4D0E-8170-50E24C15E4EE}">
      <dgm:prSet/>
      <dgm:spPr/>
      <dgm:t>
        <a:bodyPr/>
        <a:lstStyle/>
        <a:p>
          <a:endParaRPr lang="zh-TW" altLang="en-US"/>
        </a:p>
      </dgm:t>
    </dgm:pt>
    <dgm:pt modelId="{9871CE10-179E-4B2D-A306-60321D72D8C3}">
      <dgm:prSet phldrT="[文字]" custT="1"/>
      <dgm:spPr/>
      <dgm:t>
        <a:bodyPr/>
        <a:lstStyle/>
        <a:p>
          <a:r>
            <a:rPr lang="zh-TW" altLang="en-US" sz="2000" b="1" dirty="0" smtClean="0"/>
            <a:t>規劃研習進修活動</a:t>
          </a:r>
          <a:endParaRPr lang="zh-TW" altLang="en-US" sz="2000" b="1" dirty="0"/>
        </a:p>
      </dgm:t>
    </dgm:pt>
    <dgm:pt modelId="{0B2C6EFA-CE1E-4135-857E-B34DE36D81E9}" type="parTrans" cxnId="{F47DE816-BD61-42EF-B5A8-A786D1E87D31}">
      <dgm:prSet/>
      <dgm:spPr/>
      <dgm:t>
        <a:bodyPr/>
        <a:lstStyle/>
        <a:p>
          <a:endParaRPr lang="zh-TW" altLang="en-US"/>
        </a:p>
      </dgm:t>
    </dgm:pt>
    <dgm:pt modelId="{FA52D9AC-903D-4F2B-9402-551E5272C9F2}" type="sibTrans" cxnId="{F47DE816-BD61-42EF-B5A8-A786D1E87D31}">
      <dgm:prSet/>
      <dgm:spPr/>
      <dgm:t>
        <a:bodyPr/>
        <a:lstStyle/>
        <a:p>
          <a:endParaRPr lang="zh-TW" altLang="en-US"/>
        </a:p>
      </dgm:t>
    </dgm:pt>
    <dgm:pt modelId="{F4281986-6FA3-41E1-B7DC-3C6B186848F2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b="1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專業人才培訓認證</a:t>
          </a:r>
          <a:endParaRPr lang="zh-TW" altLang="en-US" sz="2400" b="1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4BD87885-4E0A-48BE-A1A8-A99833EFE7C4}" type="parTrans" cxnId="{B247C8FF-F1C4-49F8-B4FF-A103B8DA0209}">
      <dgm:prSet/>
      <dgm:spPr/>
      <dgm:t>
        <a:bodyPr/>
        <a:lstStyle/>
        <a:p>
          <a:endParaRPr lang="zh-TW" altLang="en-US"/>
        </a:p>
      </dgm:t>
    </dgm:pt>
    <dgm:pt modelId="{271986F3-63D5-47EB-A677-E9B06A87F022}" type="sibTrans" cxnId="{B247C8FF-F1C4-49F8-B4FF-A103B8DA0209}">
      <dgm:prSet/>
      <dgm:spPr/>
      <dgm:t>
        <a:bodyPr/>
        <a:lstStyle/>
        <a:p>
          <a:endParaRPr lang="zh-TW" altLang="en-US"/>
        </a:p>
      </dgm:t>
    </dgm:pt>
    <dgm:pt modelId="{90EE4F91-3841-497A-AD8E-7F3355210183}">
      <dgm:prSet phldrT="[文字]" custT="1"/>
      <dgm:spPr/>
      <dgm:t>
        <a:bodyPr/>
        <a:lstStyle/>
        <a:p>
          <a:r>
            <a:rPr lang="zh-TW" altLang="en-US" sz="2000" b="1" dirty="0" smtClean="0"/>
            <a:t>專業學習社群運作</a:t>
          </a:r>
          <a:endParaRPr lang="zh-TW" altLang="en-US" sz="2000" b="1" dirty="0"/>
        </a:p>
      </dgm:t>
    </dgm:pt>
    <dgm:pt modelId="{C50C157C-F9ED-4BE1-A59F-65709B1101AE}" type="parTrans" cxnId="{0FE06B2C-3F5B-472B-BD9B-9C1CD8ED3EE3}">
      <dgm:prSet/>
      <dgm:spPr/>
      <dgm:t>
        <a:bodyPr/>
        <a:lstStyle/>
        <a:p>
          <a:endParaRPr lang="zh-TW" altLang="en-US"/>
        </a:p>
      </dgm:t>
    </dgm:pt>
    <dgm:pt modelId="{7939B5CD-8E55-473F-9798-25B88E17DF13}" type="sibTrans" cxnId="{0FE06B2C-3F5B-472B-BD9B-9C1CD8ED3EE3}">
      <dgm:prSet/>
      <dgm:spPr/>
      <dgm:t>
        <a:bodyPr/>
        <a:lstStyle/>
        <a:p>
          <a:endParaRPr lang="zh-TW" altLang="en-US"/>
        </a:p>
      </dgm:t>
    </dgm:pt>
    <dgm:pt modelId="{443AD761-3CA8-4B23-91A5-64FEC521C2D0}">
      <dgm:prSet phldrT="[文字]" custT="1"/>
      <dgm:spPr/>
      <dgm:t>
        <a:bodyPr/>
        <a:lstStyle/>
        <a:p>
          <a:r>
            <a:rPr lang="zh-TW" altLang="en-US" sz="2000" b="1" dirty="0" smtClean="0"/>
            <a:t>備課、觀課與議課</a:t>
          </a:r>
          <a:endParaRPr lang="zh-TW" altLang="en-US" sz="2000" b="1" dirty="0"/>
        </a:p>
      </dgm:t>
    </dgm:pt>
    <dgm:pt modelId="{57CC3245-2EC4-4177-8171-6BC416086B36}" type="parTrans" cxnId="{74C658E4-19E4-47EE-8C3C-40B20BF1AC27}">
      <dgm:prSet/>
      <dgm:spPr/>
      <dgm:t>
        <a:bodyPr/>
        <a:lstStyle/>
        <a:p>
          <a:endParaRPr lang="zh-TW" altLang="en-US"/>
        </a:p>
      </dgm:t>
    </dgm:pt>
    <dgm:pt modelId="{08F57A59-00A5-4522-95F9-F0ABEBD95749}" type="sibTrans" cxnId="{74C658E4-19E4-47EE-8C3C-40B20BF1AC27}">
      <dgm:prSet/>
      <dgm:spPr/>
      <dgm:t>
        <a:bodyPr/>
        <a:lstStyle/>
        <a:p>
          <a:endParaRPr lang="zh-TW" altLang="en-US"/>
        </a:p>
      </dgm:t>
    </dgm:pt>
    <dgm:pt modelId="{8EEE3AE7-A6F3-4217-8AC9-C308A07F6744}">
      <dgm:prSet phldrT="[文字]" custT="1"/>
      <dgm:spPr/>
      <dgm:t>
        <a:bodyPr/>
        <a:lstStyle/>
        <a:p>
          <a:r>
            <a:rPr lang="zh-TW" altLang="en-US" sz="2000" b="1" dirty="0" smtClean="0"/>
            <a:t>專業回饋</a:t>
          </a:r>
          <a:endParaRPr lang="zh-TW" altLang="en-US" sz="2000" b="1" dirty="0"/>
        </a:p>
      </dgm:t>
    </dgm:pt>
    <dgm:pt modelId="{7A3D8C4D-233B-404F-AED7-C2178AA47923}" type="parTrans" cxnId="{9E84C412-4C89-4543-A3EA-9C00BA2200D1}">
      <dgm:prSet/>
      <dgm:spPr/>
      <dgm:t>
        <a:bodyPr/>
        <a:lstStyle/>
        <a:p>
          <a:endParaRPr lang="zh-TW" altLang="en-US"/>
        </a:p>
      </dgm:t>
    </dgm:pt>
    <dgm:pt modelId="{F4E6DBE3-5186-4CEF-ADC8-86378452F043}" type="sibTrans" cxnId="{9E84C412-4C89-4543-A3EA-9C00BA2200D1}">
      <dgm:prSet/>
      <dgm:spPr/>
      <dgm:t>
        <a:bodyPr/>
        <a:lstStyle/>
        <a:p>
          <a:endParaRPr lang="zh-TW" altLang="en-US"/>
        </a:p>
      </dgm:t>
    </dgm:pt>
    <dgm:pt modelId="{8F80EF84-5739-4377-9892-0EF06CBD7790}">
      <dgm:prSet phldrT="[文字]" custT="1"/>
      <dgm:spPr/>
      <dgm:t>
        <a:bodyPr/>
        <a:lstStyle/>
        <a:p>
          <a:r>
            <a:rPr lang="zh-TW" altLang="en-US" sz="2000" b="1" dirty="0" smtClean="0"/>
            <a:t>策略</a:t>
          </a:r>
          <a:endParaRPr lang="zh-TW" altLang="en-US" sz="2000" b="1" dirty="0"/>
        </a:p>
      </dgm:t>
    </dgm:pt>
    <dgm:pt modelId="{E5D001F9-E445-4E42-AE9E-0AC9D1CDC2DF}" type="parTrans" cxnId="{E5388C1F-17B4-4CB3-8387-0A4E515922D5}">
      <dgm:prSet/>
      <dgm:spPr/>
      <dgm:t>
        <a:bodyPr/>
        <a:lstStyle/>
        <a:p>
          <a:endParaRPr lang="zh-TW" altLang="en-US"/>
        </a:p>
      </dgm:t>
    </dgm:pt>
    <dgm:pt modelId="{BEE8D6D7-8E50-47FE-BF24-1A5EE0411500}" type="sibTrans" cxnId="{E5388C1F-17B4-4CB3-8387-0A4E515922D5}">
      <dgm:prSet/>
      <dgm:spPr/>
      <dgm:t>
        <a:bodyPr/>
        <a:lstStyle/>
        <a:p>
          <a:endParaRPr lang="zh-TW" altLang="en-US"/>
        </a:p>
      </dgm:t>
    </dgm:pt>
    <dgm:pt modelId="{1E69124F-6C9A-4593-BB4D-E2414652285F}">
      <dgm:prSet phldrT="[文字]" custT="1"/>
      <dgm:spPr/>
      <dgm:t>
        <a:bodyPr/>
        <a:lstStyle/>
        <a:p>
          <a:r>
            <a:rPr lang="zh-TW" altLang="en-US" sz="1800" b="1" dirty="0" smtClean="0"/>
            <a:t>備課、觀課及議課</a:t>
          </a:r>
          <a:endParaRPr lang="zh-TW" altLang="en-US" sz="1800" b="1" dirty="0"/>
        </a:p>
      </dgm:t>
    </dgm:pt>
    <dgm:pt modelId="{CA505723-9465-4CBF-999B-C981478138B8}" type="parTrans" cxnId="{5A81ACA0-4874-4FF2-8294-0804A253B174}">
      <dgm:prSet/>
      <dgm:spPr/>
      <dgm:t>
        <a:bodyPr/>
        <a:lstStyle/>
        <a:p>
          <a:endParaRPr lang="zh-TW" altLang="en-US"/>
        </a:p>
      </dgm:t>
    </dgm:pt>
    <dgm:pt modelId="{B0EEAD24-2DE1-4FE2-9819-C6CEE2D1AEA2}" type="sibTrans" cxnId="{5A81ACA0-4874-4FF2-8294-0804A253B174}">
      <dgm:prSet/>
      <dgm:spPr/>
      <dgm:t>
        <a:bodyPr/>
        <a:lstStyle/>
        <a:p>
          <a:endParaRPr lang="zh-TW" altLang="en-US"/>
        </a:p>
      </dgm:t>
    </dgm:pt>
    <dgm:pt modelId="{22D744D2-8E33-416C-9663-6AC695F64DBB}">
      <dgm:prSet phldrT="[文字]" custT="1"/>
      <dgm:spPr/>
      <dgm:t>
        <a:bodyPr/>
        <a:lstStyle/>
        <a:p>
          <a:r>
            <a:rPr lang="zh-TW" altLang="en-US" sz="2000" b="1" dirty="0" smtClean="0"/>
            <a:t>薪傳教師</a:t>
          </a:r>
          <a:r>
            <a:rPr lang="en-US" altLang="zh-TW" sz="2000" b="1" dirty="0" smtClean="0"/>
            <a:t/>
          </a:r>
          <a:br>
            <a:rPr lang="en-US" altLang="zh-TW" sz="2000" b="1" dirty="0" smtClean="0"/>
          </a:br>
          <a:r>
            <a:rPr lang="zh-TW" altLang="en-US" sz="2000" b="1" dirty="0" smtClean="0"/>
            <a:t>資格</a:t>
          </a:r>
          <a:endParaRPr lang="zh-TW" altLang="en-US" sz="2000" b="1" dirty="0"/>
        </a:p>
      </dgm:t>
    </dgm:pt>
    <dgm:pt modelId="{A1117CDE-D7C0-4C2E-B3EE-7C49A435AA6A}" type="parTrans" cxnId="{17E5B37E-AE2E-4972-8617-76F9A512AB33}">
      <dgm:prSet/>
      <dgm:spPr/>
      <dgm:t>
        <a:bodyPr/>
        <a:lstStyle/>
        <a:p>
          <a:endParaRPr lang="zh-TW" altLang="en-US"/>
        </a:p>
      </dgm:t>
    </dgm:pt>
    <dgm:pt modelId="{4375221A-3E6E-4D99-9350-94642620DCC1}" type="sibTrans" cxnId="{17E5B37E-AE2E-4972-8617-76F9A512AB33}">
      <dgm:prSet/>
      <dgm:spPr/>
      <dgm:t>
        <a:bodyPr/>
        <a:lstStyle/>
        <a:p>
          <a:endParaRPr lang="zh-TW" altLang="en-US"/>
        </a:p>
      </dgm:t>
    </dgm:pt>
    <dgm:pt modelId="{3D329065-BF78-4CD2-BDA2-31E0573B1770}">
      <dgm:prSet phldrT="[文字]" custT="1"/>
      <dgm:spPr/>
      <dgm:t>
        <a:bodyPr/>
        <a:lstStyle/>
        <a:p>
          <a:r>
            <a:rPr lang="zh-TW" altLang="en-US" sz="2000" b="1" dirty="0" smtClean="0"/>
            <a:t>教學輔導教師</a:t>
          </a:r>
          <a:endParaRPr lang="zh-TW" altLang="en-US" sz="2000" b="1" dirty="0"/>
        </a:p>
      </dgm:t>
    </dgm:pt>
    <dgm:pt modelId="{8BC4E5C3-E84F-4A5E-95C6-0B57DF6FB751}" type="parTrans" cxnId="{D446C97C-CD20-479E-9429-AD6D3CFC0BC2}">
      <dgm:prSet/>
      <dgm:spPr/>
      <dgm:t>
        <a:bodyPr/>
        <a:lstStyle/>
        <a:p>
          <a:endParaRPr lang="zh-TW" altLang="en-US"/>
        </a:p>
      </dgm:t>
    </dgm:pt>
    <dgm:pt modelId="{4F8B249E-C106-4C63-89EA-81CDC1C4F17D}" type="sibTrans" cxnId="{D446C97C-CD20-479E-9429-AD6D3CFC0BC2}">
      <dgm:prSet/>
      <dgm:spPr/>
      <dgm:t>
        <a:bodyPr/>
        <a:lstStyle/>
        <a:p>
          <a:endParaRPr lang="zh-TW" altLang="en-US"/>
        </a:p>
      </dgm:t>
    </dgm:pt>
    <dgm:pt modelId="{383AF3E3-B374-4D53-94E3-437698A62AF5}">
      <dgm:prSet phldrT="[文字]" custT="1"/>
      <dgm:spPr/>
      <dgm:t>
        <a:bodyPr/>
        <a:lstStyle/>
        <a:p>
          <a:r>
            <a:rPr lang="zh-TW" altLang="en-US" sz="2000" b="1" dirty="0" smtClean="0"/>
            <a:t>專業回饋人員</a:t>
          </a:r>
          <a:endParaRPr lang="zh-TW" altLang="en-US" sz="2000" b="1" dirty="0"/>
        </a:p>
      </dgm:t>
    </dgm:pt>
    <dgm:pt modelId="{F97BE1A5-50F8-4C85-998E-8FD2F608073E}" type="parTrans" cxnId="{5FE32101-5F41-4001-B0B1-885C756BD614}">
      <dgm:prSet/>
      <dgm:spPr/>
      <dgm:t>
        <a:bodyPr/>
        <a:lstStyle/>
        <a:p>
          <a:endParaRPr lang="zh-TW" altLang="en-US"/>
        </a:p>
      </dgm:t>
    </dgm:pt>
    <dgm:pt modelId="{F76ADF4C-6930-4FDA-9F82-166DB42D99BF}" type="sibTrans" cxnId="{5FE32101-5F41-4001-B0B1-885C756BD614}">
      <dgm:prSet/>
      <dgm:spPr/>
      <dgm:t>
        <a:bodyPr/>
        <a:lstStyle/>
        <a:p>
          <a:endParaRPr lang="zh-TW" altLang="en-US"/>
        </a:p>
      </dgm:t>
    </dgm:pt>
    <dgm:pt modelId="{840BE7E9-3491-4371-B496-F22134DC28A8}">
      <dgm:prSet phldrT="[文字]" custT="1"/>
      <dgm:spPr/>
      <dgm:t>
        <a:bodyPr/>
        <a:lstStyle/>
        <a:p>
          <a:r>
            <a:rPr lang="zh-TW" altLang="en-US" sz="1800" b="1" dirty="0" smtClean="0"/>
            <a:t>國教輔導團團員</a:t>
          </a:r>
          <a:endParaRPr lang="zh-TW" altLang="en-US" sz="1800" b="1" dirty="0"/>
        </a:p>
      </dgm:t>
    </dgm:pt>
    <dgm:pt modelId="{A15FE6F1-A7FD-44A4-B451-A4CCDCCE8D2D}" type="parTrans" cxnId="{BF175EC5-3C8A-424C-8393-0463CD2D471D}">
      <dgm:prSet/>
      <dgm:spPr/>
      <dgm:t>
        <a:bodyPr/>
        <a:lstStyle/>
        <a:p>
          <a:endParaRPr lang="zh-TW" altLang="en-US"/>
        </a:p>
      </dgm:t>
    </dgm:pt>
    <dgm:pt modelId="{63D9C6F5-C041-445D-A085-943431999CD4}" type="sibTrans" cxnId="{BF175EC5-3C8A-424C-8393-0463CD2D471D}">
      <dgm:prSet/>
      <dgm:spPr/>
      <dgm:t>
        <a:bodyPr/>
        <a:lstStyle/>
        <a:p>
          <a:endParaRPr lang="zh-TW" altLang="en-US"/>
        </a:p>
      </dgm:t>
    </dgm:pt>
    <dgm:pt modelId="{8D57A2A7-CADC-4BFF-970C-60908620E603}">
      <dgm:prSet phldrT="[文字]" custT="1"/>
      <dgm:spPr/>
      <dgm:t>
        <a:bodyPr/>
        <a:lstStyle/>
        <a:p>
          <a:r>
            <a:rPr lang="zh-TW" altLang="en-US" sz="1800" b="1" dirty="0" smtClean="0"/>
            <a:t>三年以上之教師</a:t>
          </a:r>
          <a:endParaRPr lang="zh-TW" altLang="en-US" sz="1800" b="1" dirty="0"/>
        </a:p>
      </dgm:t>
    </dgm:pt>
    <dgm:pt modelId="{5F6DB05C-8859-488C-8974-CDE3368EBEAB}" type="parTrans" cxnId="{6628F435-E191-484F-9DA4-F63EA0709E12}">
      <dgm:prSet/>
      <dgm:spPr/>
      <dgm:t>
        <a:bodyPr/>
        <a:lstStyle/>
        <a:p>
          <a:endParaRPr lang="zh-TW" altLang="en-US"/>
        </a:p>
      </dgm:t>
    </dgm:pt>
    <dgm:pt modelId="{B656E2BC-4651-4C38-A080-14228D945F66}" type="sibTrans" cxnId="{6628F435-E191-484F-9DA4-F63EA0709E12}">
      <dgm:prSet/>
      <dgm:spPr/>
      <dgm:t>
        <a:bodyPr/>
        <a:lstStyle/>
        <a:p>
          <a:endParaRPr lang="zh-TW" altLang="en-US"/>
        </a:p>
      </dgm:t>
    </dgm:pt>
    <dgm:pt modelId="{E97F3BE7-707F-439B-95F8-D45C7626F39E}">
      <dgm:prSet phldrT="[文字]" custT="1"/>
      <dgm:spPr/>
      <dgm:t>
        <a:bodyPr/>
        <a:lstStyle/>
        <a:p>
          <a:r>
            <a:rPr lang="zh-TW" altLang="en-US" sz="2000" b="1" dirty="0" smtClean="0"/>
            <a:t>安排諮詢輔導人員</a:t>
          </a:r>
          <a:endParaRPr lang="zh-TW" altLang="en-US" sz="2000" b="1" dirty="0"/>
        </a:p>
      </dgm:t>
    </dgm:pt>
    <dgm:pt modelId="{91CB3B08-86B0-4AA6-A368-BCF7E3340DA7}" type="parTrans" cxnId="{98A6B343-E2CA-43D1-8271-DC04596FAE49}">
      <dgm:prSet/>
      <dgm:spPr/>
      <dgm:t>
        <a:bodyPr/>
        <a:lstStyle/>
        <a:p>
          <a:endParaRPr lang="zh-TW" altLang="en-US"/>
        </a:p>
      </dgm:t>
    </dgm:pt>
    <dgm:pt modelId="{F4B3DF6C-2A62-4E10-93B9-DB4B571BEF8D}" type="sibTrans" cxnId="{98A6B343-E2CA-43D1-8271-DC04596FAE49}">
      <dgm:prSet/>
      <dgm:spPr/>
      <dgm:t>
        <a:bodyPr/>
        <a:lstStyle/>
        <a:p>
          <a:endParaRPr lang="zh-TW" altLang="en-US"/>
        </a:p>
      </dgm:t>
    </dgm:pt>
    <dgm:pt modelId="{42517D19-0115-4002-9393-B268CFE7E2DD}">
      <dgm:prSet phldrT="[文字]" custT="1"/>
      <dgm:spPr/>
      <dgm:t>
        <a:bodyPr/>
        <a:lstStyle/>
        <a:p>
          <a:r>
            <a:rPr lang="zh-TW" altLang="en-US" sz="2000" b="1" dirty="0" smtClean="0"/>
            <a:t>協助教師精進教學及專業成長</a:t>
          </a:r>
          <a:endParaRPr lang="zh-TW" altLang="en-US" sz="2000" b="1" dirty="0"/>
        </a:p>
      </dgm:t>
    </dgm:pt>
    <dgm:pt modelId="{CFD335C3-824E-4FE3-82F6-CCD5D80BD850}" type="parTrans" cxnId="{34DFE6B5-2126-4F2B-9B0C-FB520652FEBE}">
      <dgm:prSet/>
      <dgm:spPr/>
      <dgm:t>
        <a:bodyPr/>
        <a:lstStyle/>
        <a:p>
          <a:endParaRPr lang="zh-TW" altLang="en-US"/>
        </a:p>
      </dgm:t>
    </dgm:pt>
    <dgm:pt modelId="{F8907FEA-EE55-40DD-918A-F099326B3335}" type="sibTrans" cxnId="{34DFE6B5-2126-4F2B-9B0C-FB520652FEBE}">
      <dgm:prSet/>
      <dgm:spPr/>
      <dgm:t>
        <a:bodyPr/>
        <a:lstStyle/>
        <a:p>
          <a:endParaRPr lang="zh-TW" altLang="en-US"/>
        </a:p>
      </dgm:t>
    </dgm:pt>
    <dgm:pt modelId="{CE477E74-442A-4F46-85FF-298FA4F029E3}">
      <dgm:prSet phldrT="[文字]" custT="1"/>
      <dgm:spPr/>
      <dgm:t>
        <a:bodyPr/>
        <a:lstStyle/>
        <a:p>
          <a:r>
            <a:rPr lang="zh-TW" altLang="en-US" sz="1800" b="1" dirty="0" smtClean="0">
              <a:latin typeface="+mn-ea"/>
              <a:ea typeface="+mn-ea"/>
            </a:rPr>
            <a:t>專業回饋人員</a:t>
          </a:r>
          <a:endParaRPr lang="zh-TW" altLang="en-US" sz="1800" b="1" dirty="0">
            <a:latin typeface="+mn-ea"/>
            <a:ea typeface="+mn-ea"/>
          </a:endParaRPr>
        </a:p>
      </dgm:t>
    </dgm:pt>
    <dgm:pt modelId="{62D217FD-A7FB-44D3-B4A7-42B6B467E0C5}" type="parTrans" cxnId="{D1FFC481-61C8-4139-ACD9-B2CDF750A6B6}">
      <dgm:prSet/>
      <dgm:spPr/>
      <dgm:t>
        <a:bodyPr/>
        <a:lstStyle/>
        <a:p>
          <a:endParaRPr lang="zh-TW" altLang="en-US"/>
        </a:p>
      </dgm:t>
    </dgm:pt>
    <dgm:pt modelId="{ACE67F93-9014-44EE-81AA-964E83431EF0}" type="sibTrans" cxnId="{D1FFC481-61C8-4139-ACD9-B2CDF750A6B6}">
      <dgm:prSet/>
      <dgm:spPr/>
      <dgm:t>
        <a:bodyPr/>
        <a:lstStyle/>
        <a:p>
          <a:endParaRPr lang="zh-TW" altLang="en-US"/>
        </a:p>
      </dgm:t>
    </dgm:pt>
    <dgm:pt modelId="{DF1B9C5C-AC39-4C25-A144-438123A609C7}">
      <dgm:prSet phldrT="[文字]" custT="1"/>
      <dgm:spPr/>
      <dgm:t>
        <a:bodyPr/>
        <a:lstStyle/>
        <a:p>
          <a:r>
            <a:rPr lang="zh-TW" altLang="en-US" sz="1600" b="1" dirty="0" smtClean="0">
              <a:latin typeface="+mn-ea"/>
              <a:ea typeface="+mn-ea"/>
            </a:rPr>
            <a:t>初階（縣市）</a:t>
          </a:r>
          <a:endParaRPr lang="zh-TW" altLang="en-US" sz="1600" b="1" dirty="0">
            <a:latin typeface="+mn-ea"/>
            <a:ea typeface="+mn-ea"/>
          </a:endParaRPr>
        </a:p>
      </dgm:t>
    </dgm:pt>
    <dgm:pt modelId="{9D676523-C42C-4422-A163-C8A95CDE5500}" type="parTrans" cxnId="{6B9FE651-1422-4D93-8020-B0B25468376C}">
      <dgm:prSet/>
      <dgm:spPr/>
      <dgm:t>
        <a:bodyPr/>
        <a:lstStyle/>
        <a:p>
          <a:endParaRPr lang="zh-TW" altLang="en-US"/>
        </a:p>
      </dgm:t>
    </dgm:pt>
    <dgm:pt modelId="{98930142-A7EC-4C12-887B-ACDA6483FB6E}" type="sibTrans" cxnId="{6B9FE651-1422-4D93-8020-B0B25468376C}">
      <dgm:prSet/>
      <dgm:spPr/>
      <dgm:t>
        <a:bodyPr/>
        <a:lstStyle/>
        <a:p>
          <a:endParaRPr lang="zh-TW" altLang="en-US"/>
        </a:p>
      </dgm:t>
    </dgm:pt>
    <dgm:pt modelId="{D6F6CC93-DCC7-4162-9A57-03300B29EF55}">
      <dgm:prSet phldrT="[文字]" custT="1"/>
      <dgm:spPr/>
      <dgm:t>
        <a:bodyPr/>
        <a:lstStyle/>
        <a:p>
          <a:r>
            <a:rPr lang="zh-TW" altLang="en-US" sz="1800" b="1" dirty="0" smtClean="0">
              <a:latin typeface="+mn-ea"/>
              <a:ea typeface="+mn-ea"/>
            </a:rPr>
            <a:t>教學輔導教師（教育部）</a:t>
          </a:r>
          <a:endParaRPr lang="zh-TW" altLang="en-US" sz="1800" b="1" dirty="0">
            <a:latin typeface="+mn-ea"/>
            <a:ea typeface="+mn-ea"/>
          </a:endParaRPr>
        </a:p>
      </dgm:t>
    </dgm:pt>
    <dgm:pt modelId="{AE2F949B-59EB-418A-88F8-B9D8C7E42CE6}" type="parTrans" cxnId="{BFCC8B17-2F34-4AC0-A2A3-281293F4A191}">
      <dgm:prSet/>
      <dgm:spPr/>
      <dgm:t>
        <a:bodyPr/>
        <a:lstStyle/>
        <a:p>
          <a:endParaRPr lang="zh-TW" altLang="en-US"/>
        </a:p>
      </dgm:t>
    </dgm:pt>
    <dgm:pt modelId="{DEB95EDC-00C8-43ED-B15E-5494BA031DB7}" type="sibTrans" cxnId="{BFCC8B17-2F34-4AC0-A2A3-281293F4A191}">
      <dgm:prSet/>
      <dgm:spPr/>
      <dgm:t>
        <a:bodyPr/>
        <a:lstStyle/>
        <a:p>
          <a:endParaRPr lang="zh-TW" altLang="en-US"/>
        </a:p>
      </dgm:t>
    </dgm:pt>
    <dgm:pt modelId="{174E6031-1382-484C-BD38-DC5B7AF8DE50}">
      <dgm:prSet phldrT="[文字]" custT="1"/>
      <dgm:spPr/>
      <dgm:t>
        <a:bodyPr/>
        <a:lstStyle/>
        <a:p>
          <a:r>
            <a:rPr lang="zh-TW" altLang="en-US" sz="1800" b="1" dirty="0" smtClean="0">
              <a:latin typeface="+mn-ea"/>
              <a:ea typeface="+mn-ea"/>
            </a:rPr>
            <a:t>講師（教育部）</a:t>
          </a:r>
          <a:endParaRPr lang="zh-TW" altLang="en-US" sz="1800" b="1" dirty="0">
            <a:latin typeface="+mn-ea"/>
            <a:ea typeface="+mn-ea"/>
          </a:endParaRPr>
        </a:p>
      </dgm:t>
    </dgm:pt>
    <dgm:pt modelId="{2F38C83C-102D-4459-800C-457780467E1E}" type="parTrans" cxnId="{BFB25A46-FBB1-4D7B-916E-BD14E2B932C0}">
      <dgm:prSet/>
      <dgm:spPr/>
      <dgm:t>
        <a:bodyPr/>
        <a:lstStyle/>
        <a:p>
          <a:endParaRPr lang="zh-TW" altLang="en-US"/>
        </a:p>
      </dgm:t>
    </dgm:pt>
    <dgm:pt modelId="{D34E873D-B6CD-4DEE-A01A-070257184EA8}" type="sibTrans" cxnId="{BFB25A46-FBB1-4D7B-916E-BD14E2B932C0}">
      <dgm:prSet/>
      <dgm:spPr/>
      <dgm:t>
        <a:bodyPr/>
        <a:lstStyle/>
        <a:p>
          <a:endParaRPr lang="zh-TW" altLang="en-US"/>
        </a:p>
      </dgm:t>
    </dgm:pt>
    <dgm:pt modelId="{0A493FDB-9EC8-4659-B829-1CE86195D009}">
      <dgm:prSet phldrT="[文字]" custT="1"/>
      <dgm:spPr/>
      <dgm:t>
        <a:bodyPr/>
        <a:lstStyle/>
        <a:p>
          <a:r>
            <a:rPr lang="zh-TW" altLang="en-US" sz="1600" b="1" dirty="0" smtClean="0">
              <a:latin typeface="+mn-ea"/>
              <a:ea typeface="+mn-ea"/>
            </a:rPr>
            <a:t>進階（教育部）</a:t>
          </a:r>
          <a:endParaRPr lang="zh-TW" altLang="en-US" sz="1600" b="1" dirty="0">
            <a:latin typeface="+mn-ea"/>
            <a:ea typeface="+mn-ea"/>
          </a:endParaRPr>
        </a:p>
      </dgm:t>
    </dgm:pt>
    <dgm:pt modelId="{ADB4D90D-75F9-49F9-AC87-E203C450C89F}" type="parTrans" cxnId="{5EACFBEF-9A4B-4DA2-9942-E89A4476B5CD}">
      <dgm:prSet/>
      <dgm:spPr/>
      <dgm:t>
        <a:bodyPr/>
        <a:lstStyle/>
        <a:p>
          <a:endParaRPr lang="zh-TW" altLang="en-US"/>
        </a:p>
      </dgm:t>
    </dgm:pt>
    <dgm:pt modelId="{5631A22B-45D2-472A-9CE4-B4AB702107F7}" type="sibTrans" cxnId="{5EACFBEF-9A4B-4DA2-9942-E89A4476B5CD}">
      <dgm:prSet/>
      <dgm:spPr/>
      <dgm:t>
        <a:bodyPr/>
        <a:lstStyle/>
        <a:p>
          <a:endParaRPr lang="zh-TW" altLang="en-US"/>
        </a:p>
      </dgm:t>
    </dgm:pt>
    <dgm:pt modelId="{9BF847FE-73DC-4F36-89E2-F3C54CC50A82}">
      <dgm:prSet phldrT="[文字]" custT="1"/>
      <dgm:spPr/>
      <dgm:t>
        <a:bodyPr/>
        <a:lstStyle/>
        <a:p>
          <a:r>
            <a:rPr lang="zh-TW" altLang="en-US" sz="1600" b="1" dirty="0" smtClean="0">
              <a:latin typeface="+mn-ea"/>
              <a:ea typeface="+mn-ea"/>
            </a:rPr>
            <a:t>國教輔導團員、</a:t>
          </a:r>
          <a:r>
            <a:rPr lang="en-US" altLang="en-US" sz="1600" b="1" dirty="0" smtClean="0">
              <a:latin typeface="+mn-ea"/>
              <a:ea typeface="+mn-ea"/>
            </a:rPr>
            <a:t>super</a:t>
          </a:r>
          <a:r>
            <a:rPr lang="zh-TW" altLang="en-US" sz="1600" b="1" dirty="0" smtClean="0">
              <a:latin typeface="+mn-ea"/>
              <a:ea typeface="+mn-ea"/>
            </a:rPr>
            <a:t>教師、薪傳教師、師鐸獎、教學卓越獎</a:t>
          </a:r>
          <a:r>
            <a:rPr lang="en-US" altLang="zh-TW" sz="1600" b="1" dirty="0" smtClean="0">
              <a:latin typeface="+mn-ea"/>
              <a:ea typeface="+mn-ea"/>
            </a:rPr>
            <a:t>….</a:t>
          </a:r>
          <a:r>
            <a:rPr lang="zh-TW" altLang="en-US" sz="1600" b="1" dirty="0" smtClean="0">
              <a:latin typeface="+mn-ea"/>
              <a:ea typeface="+mn-ea"/>
            </a:rPr>
            <a:t>（教育部）</a:t>
          </a:r>
          <a:endParaRPr lang="zh-TW" altLang="en-US" sz="1600" b="1" dirty="0">
            <a:latin typeface="+mn-ea"/>
            <a:ea typeface="+mn-ea"/>
          </a:endParaRPr>
        </a:p>
      </dgm:t>
    </dgm:pt>
    <dgm:pt modelId="{085BFC6A-CBDB-4BAB-B640-1487D3173238}" type="parTrans" cxnId="{A14F2C84-924C-4FFD-A1EC-3E33B140C6F3}">
      <dgm:prSet/>
      <dgm:spPr/>
      <dgm:t>
        <a:bodyPr/>
        <a:lstStyle/>
        <a:p>
          <a:endParaRPr lang="zh-TW" altLang="en-US"/>
        </a:p>
      </dgm:t>
    </dgm:pt>
    <dgm:pt modelId="{E714465A-F2BB-4A74-859A-E4020B342EA9}" type="sibTrans" cxnId="{A14F2C84-924C-4FFD-A1EC-3E33B140C6F3}">
      <dgm:prSet/>
      <dgm:spPr/>
      <dgm:t>
        <a:bodyPr/>
        <a:lstStyle/>
        <a:p>
          <a:endParaRPr lang="zh-TW" altLang="en-US"/>
        </a:p>
      </dgm:t>
    </dgm:pt>
    <dgm:pt modelId="{FB32B313-A780-4C5D-87C9-B223AEB54477}">
      <dgm:prSet phldrT="[文字]" custT="1"/>
      <dgm:spPr/>
      <dgm:t>
        <a:bodyPr/>
        <a:lstStyle/>
        <a:p>
          <a:r>
            <a:rPr lang="zh-TW" altLang="en-US" sz="1800" b="1" dirty="0" smtClean="0">
              <a:latin typeface="+mn-ea"/>
              <a:ea typeface="+mn-ea"/>
            </a:rPr>
            <a:t>中央輔導群</a:t>
          </a:r>
          <a:endParaRPr lang="zh-TW" altLang="en-US" sz="1800" b="1" dirty="0">
            <a:latin typeface="+mn-ea"/>
            <a:ea typeface="+mn-ea"/>
          </a:endParaRPr>
        </a:p>
      </dgm:t>
    </dgm:pt>
    <dgm:pt modelId="{BA1AF12B-B6C7-48B1-AF8B-7373BB0B9C11}" type="parTrans" cxnId="{D18F5723-DB33-41EB-A764-F894F48EC952}">
      <dgm:prSet/>
      <dgm:spPr/>
      <dgm:t>
        <a:bodyPr/>
        <a:lstStyle/>
        <a:p>
          <a:endParaRPr lang="zh-TW" altLang="en-US"/>
        </a:p>
      </dgm:t>
    </dgm:pt>
    <dgm:pt modelId="{D0508A73-544D-4A2C-9E40-C1C92C6F686A}" type="sibTrans" cxnId="{D18F5723-DB33-41EB-A764-F894F48EC952}">
      <dgm:prSet/>
      <dgm:spPr/>
      <dgm:t>
        <a:bodyPr/>
        <a:lstStyle/>
        <a:p>
          <a:endParaRPr lang="zh-TW" altLang="en-US"/>
        </a:p>
      </dgm:t>
    </dgm:pt>
    <dgm:pt modelId="{DF1660D9-C13F-4CE5-A978-37DB9AC87D3E}" type="pres">
      <dgm:prSet presAssocID="{F820B4B7-9A37-41FD-AB4E-8C5E5843EA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154B1F7-E155-497C-A015-05030257B367}" type="pres">
      <dgm:prSet presAssocID="{C0FF548B-53DE-4A18-9BB6-5F2DED33CA2C}" presName="composite" presStyleCnt="0"/>
      <dgm:spPr/>
    </dgm:pt>
    <dgm:pt modelId="{3A60B09F-CED0-4EC4-AE01-8FBC05DA96AB}" type="pres">
      <dgm:prSet presAssocID="{C0FF548B-53DE-4A18-9BB6-5F2DED33CA2C}" presName="parTx" presStyleLbl="alignNode1" presStyleIdx="0" presStyleCnt="4" custScaleY="166823" custLinFactNeighborY="-23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9DCB48-AE03-427C-BFE0-7027D02A99F7}" type="pres">
      <dgm:prSet presAssocID="{C0FF548B-53DE-4A18-9BB6-5F2DED33CA2C}" presName="desTx" presStyleLbl="alignAccFollowNode1" presStyleIdx="0" presStyleCnt="4" custLinFactNeighborX="-1049" custLinFactNeighborY="18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142CED-401E-441B-921B-C6D648DF7A30}" type="pres">
      <dgm:prSet presAssocID="{F1645CFC-F060-44B6-83EE-3818FC3774F8}" presName="space" presStyleCnt="0"/>
      <dgm:spPr/>
    </dgm:pt>
    <dgm:pt modelId="{132472BF-45C5-46BA-85E0-728A36EA2AF3}" type="pres">
      <dgm:prSet presAssocID="{27935245-F405-497E-BAFB-2591812A72F3}" presName="composite" presStyleCnt="0"/>
      <dgm:spPr/>
    </dgm:pt>
    <dgm:pt modelId="{B283D97D-89A6-4F7C-AEF7-81CD6A81DAC9}" type="pres">
      <dgm:prSet presAssocID="{27935245-F405-497E-BAFB-2591812A72F3}" presName="parTx" presStyleLbl="alignNode1" presStyleIdx="1" presStyleCnt="4" custScaleY="145316" custLinFactNeighborX="-524" custLinFactNeighborY="-231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C786C2-9A5F-49B1-B39D-4867AF7B16BC}" type="pres">
      <dgm:prSet presAssocID="{27935245-F405-497E-BAFB-2591812A72F3}" presName="desTx" presStyleLbl="alignAccFollowNode1" presStyleIdx="1" presStyleCnt="4" custLinFactNeighborY="8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43246A-3905-43BA-8299-324C1F7ACDBE}" type="pres">
      <dgm:prSet presAssocID="{344BDE1C-F454-4A13-854F-28A81467ADED}" presName="space" presStyleCnt="0"/>
      <dgm:spPr/>
    </dgm:pt>
    <dgm:pt modelId="{14CDF267-DE51-4F79-9C13-9D73B36070A2}" type="pres">
      <dgm:prSet presAssocID="{1F9AF2FC-1451-4AC6-A7F5-E3B63B7A44F4}" presName="composite" presStyleCnt="0"/>
      <dgm:spPr/>
    </dgm:pt>
    <dgm:pt modelId="{6FABEBDE-C55D-4819-BE21-3E335D54C2ED}" type="pres">
      <dgm:prSet presAssocID="{1F9AF2FC-1451-4AC6-A7F5-E3B63B7A44F4}" presName="parTx" presStyleLbl="alignNode1" presStyleIdx="2" presStyleCnt="4" custScaleY="163479" custLinFactNeighborY="-11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A17B7D-5E74-42AE-8D1C-C21576CBFE4D}" type="pres">
      <dgm:prSet presAssocID="{1F9AF2FC-1451-4AC6-A7F5-E3B63B7A44F4}" presName="desTx" presStyleLbl="alignAccFollowNode1" presStyleIdx="2" presStyleCnt="4" custLinFactNeighborY="40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ED905D-9969-4DA5-BB1F-70C799D42272}" type="pres">
      <dgm:prSet presAssocID="{9F5A051C-BE9A-41C0-8EF0-537B51457719}" presName="space" presStyleCnt="0"/>
      <dgm:spPr/>
    </dgm:pt>
    <dgm:pt modelId="{4FFBD4CC-249E-478D-AFD7-882D6860BDCB}" type="pres">
      <dgm:prSet presAssocID="{F4281986-6FA3-41E1-B7DC-3C6B186848F2}" presName="composite" presStyleCnt="0"/>
      <dgm:spPr/>
    </dgm:pt>
    <dgm:pt modelId="{64886D71-6DF8-4ED4-9BC0-4FB9736C3F65}" type="pres">
      <dgm:prSet presAssocID="{F4281986-6FA3-41E1-B7DC-3C6B186848F2}" presName="parTx" presStyleLbl="alignNode1" presStyleIdx="3" presStyleCnt="4" custScaleX="112164" custScaleY="161516" custLinFactNeighborX="-358" custLinFactNeighborY="-185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E43088-1277-4DCC-A399-7660014E85BB}" type="pres">
      <dgm:prSet presAssocID="{F4281986-6FA3-41E1-B7DC-3C6B186848F2}" presName="desTx" presStyleLbl="alignAccFollowNode1" presStyleIdx="3" presStyleCnt="4" custScaleX="113453" custLinFactNeighborY="6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E5B37E-AE2E-4972-8617-76F9A512AB33}" srcId="{27935245-F405-497E-BAFB-2591812A72F3}" destId="{22D744D2-8E33-416C-9663-6AC695F64DBB}" srcOrd="1" destOrd="0" parTransId="{A1117CDE-D7C0-4C2E-B3EE-7C49A435AA6A}" sibTransId="{4375221A-3E6E-4D99-9350-94642620DCC1}"/>
    <dgm:cxn modelId="{1B17E9D4-BF70-4C4D-B17A-3767785CFE65}" type="presOf" srcId="{D6F6CC93-DCC7-4162-9A57-03300B29EF55}" destId="{42E43088-1277-4DCC-A399-7660014E85BB}" srcOrd="0" destOrd="4" presId="urn:microsoft.com/office/officeart/2005/8/layout/hList1"/>
    <dgm:cxn modelId="{F47DE816-BD61-42EF-B5A8-A786D1E87D31}" srcId="{1F9AF2FC-1451-4AC6-A7F5-E3B63B7A44F4}" destId="{9871CE10-179E-4B2D-A306-60321D72D8C3}" srcOrd="1" destOrd="0" parTransId="{0B2C6EFA-CE1E-4135-857E-B34DE36D81E9}" sibTransId="{FA52D9AC-903D-4F2B-9402-551E5272C9F2}"/>
    <dgm:cxn modelId="{6628F435-E191-484F-9DA4-F63EA0709E12}" srcId="{22D744D2-8E33-416C-9663-6AC695F64DBB}" destId="{8D57A2A7-CADC-4BFF-970C-60908620E603}" srcOrd="3" destOrd="0" parTransId="{5F6DB05C-8859-488C-8974-CDE3368EBEAB}" sibTransId="{B656E2BC-4651-4C38-A080-14228D945F66}"/>
    <dgm:cxn modelId="{BFCC8B17-2F34-4AC0-A2A3-281293F4A191}" srcId="{F4281986-6FA3-41E1-B7DC-3C6B186848F2}" destId="{D6F6CC93-DCC7-4162-9A57-03300B29EF55}" srcOrd="1" destOrd="0" parTransId="{AE2F949B-59EB-418A-88F8-B9D8C7E42CE6}" sibTransId="{DEB95EDC-00C8-43ED-B15E-5494BA031DB7}"/>
    <dgm:cxn modelId="{BFB25A46-FBB1-4D7B-916E-BD14E2B932C0}" srcId="{F4281986-6FA3-41E1-B7DC-3C6B186848F2}" destId="{174E6031-1382-484C-BD38-DC5B7AF8DE50}" srcOrd="2" destOrd="0" parTransId="{2F38C83C-102D-4459-800C-457780467E1E}" sibTransId="{D34E873D-B6CD-4DEE-A01A-070257184EA8}"/>
    <dgm:cxn modelId="{E179AB48-9677-44B1-9579-042EAB56D869}" type="presOf" srcId="{1E69124F-6C9A-4593-BB4D-E2414652285F}" destId="{07C786C2-9A5F-49B1-B39D-4867AF7B16BC}" srcOrd="0" destOrd="2" presId="urn:microsoft.com/office/officeart/2005/8/layout/hList1"/>
    <dgm:cxn modelId="{2AB7BB1C-1E4D-4C58-AAF6-C6589A922F74}" type="presOf" srcId="{840BE7E9-3491-4371-B496-F22134DC28A8}" destId="{07C786C2-9A5F-49B1-B39D-4867AF7B16BC}" srcOrd="0" destOrd="6" presId="urn:microsoft.com/office/officeart/2005/8/layout/hList1"/>
    <dgm:cxn modelId="{EA8EDD7B-7DB8-43CA-9618-82BBF1FB51F7}" srcId="{27935245-F405-497E-BAFB-2591812A72F3}" destId="{F5E207B8-5B52-43C1-9045-40CA40365A57}" srcOrd="0" destOrd="0" parTransId="{26563D32-D199-4F08-84E6-295415CBBE5E}" sibTransId="{480205D0-46C3-41C1-AB46-CF8E8A9D1A2B}"/>
    <dgm:cxn modelId="{7B6C375F-43B1-43DE-B1CC-FACCB284B438}" type="presOf" srcId="{E97F3BE7-707F-439B-95F8-D45C7626F39E}" destId="{CFA17B7D-5E74-42AE-8D1C-C21576CBFE4D}" srcOrd="0" destOrd="2" presId="urn:microsoft.com/office/officeart/2005/8/layout/hList1"/>
    <dgm:cxn modelId="{E3AF893C-3681-4A51-AD9A-158471944B64}" srcId="{8F80EF84-5739-4377-9892-0EF06CBD7790}" destId="{C00D3C68-8707-4ED5-8E92-BD387F7A6952}" srcOrd="0" destOrd="0" parTransId="{9EA5D5A7-6674-475F-A5D7-A36352EF1D0F}" sibTransId="{8B2B6269-BE52-4925-96D8-D7FE52126D47}"/>
    <dgm:cxn modelId="{5A49322B-EF94-4962-880B-0CE9A60013EB}" type="presOf" srcId="{8792FFCB-C1A8-4399-B45A-49F38A0E1790}" destId="{CFA17B7D-5E74-42AE-8D1C-C21576CBFE4D}" srcOrd="0" destOrd="0" presId="urn:microsoft.com/office/officeart/2005/8/layout/hList1"/>
    <dgm:cxn modelId="{D446C97C-CD20-479E-9429-AD6D3CFC0BC2}" srcId="{22D744D2-8E33-416C-9663-6AC695F64DBB}" destId="{3D329065-BF78-4CD2-BDA2-31E0573B1770}" srcOrd="0" destOrd="0" parTransId="{8BC4E5C3-E84F-4A5E-95C6-0B57DF6FB751}" sibTransId="{4F8B249E-C106-4C63-89EA-81CDC1C4F17D}"/>
    <dgm:cxn modelId="{B247C8FF-F1C4-49F8-B4FF-A103B8DA0209}" srcId="{F820B4B7-9A37-41FD-AB4E-8C5E5843EA44}" destId="{F4281986-6FA3-41E1-B7DC-3C6B186848F2}" srcOrd="3" destOrd="0" parTransId="{4BD87885-4E0A-48BE-A1A8-A99833EFE7C4}" sibTransId="{271986F3-63D5-47EB-A677-E9B06A87F022}"/>
    <dgm:cxn modelId="{F26DD67B-4A5F-4B3A-9700-8561566C34DE}" type="presOf" srcId="{F5E207B8-5B52-43C1-9045-40CA40365A57}" destId="{07C786C2-9A5F-49B1-B39D-4867AF7B16BC}" srcOrd="0" destOrd="0" presId="urn:microsoft.com/office/officeart/2005/8/layout/hList1"/>
    <dgm:cxn modelId="{0FE06B2C-3F5B-472B-BD9B-9C1CD8ED3EE3}" srcId="{8F80EF84-5739-4377-9892-0EF06CBD7790}" destId="{90EE4F91-3841-497A-AD8E-7F3355210183}" srcOrd="2" destOrd="0" parTransId="{C50C157C-F9ED-4BE1-A59F-65709B1101AE}" sibTransId="{7939B5CD-8E55-473F-9798-25B88E17DF13}"/>
    <dgm:cxn modelId="{8A7E22D9-47B8-4E6E-8ECB-A3C0BFF3D7DF}" type="presOf" srcId="{8D57A2A7-CADC-4BFF-970C-60908620E603}" destId="{07C786C2-9A5F-49B1-B39D-4867AF7B16BC}" srcOrd="0" destOrd="7" presId="urn:microsoft.com/office/officeart/2005/8/layout/hList1"/>
    <dgm:cxn modelId="{74C658E4-19E4-47EE-8C3C-40B20BF1AC27}" srcId="{C0FF548B-53DE-4A18-9BB6-5F2DED33CA2C}" destId="{443AD761-3CA8-4B23-91A5-64FEC521C2D0}" srcOrd="1" destOrd="0" parTransId="{57CC3245-2EC4-4177-8171-6BC416086B36}" sibTransId="{08F57A59-00A5-4522-95F9-F0ABEBD95749}"/>
    <dgm:cxn modelId="{CD11B4D1-6178-4148-8F89-E88C7D3A7189}" type="presOf" srcId="{9BF847FE-73DC-4F36-89E2-F3C54CC50A82}" destId="{42E43088-1277-4DCC-A399-7660014E85BB}" srcOrd="0" destOrd="3" presId="urn:microsoft.com/office/officeart/2005/8/layout/hList1"/>
    <dgm:cxn modelId="{4242B634-2138-41F0-A646-242ED88D4401}" type="presOf" srcId="{8EEE3AE7-A6F3-4217-8AC9-C308A07F6744}" destId="{729DCB48-AE03-427C-BFE0-7027D02A99F7}" srcOrd="0" destOrd="5" presId="urn:microsoft.com/office/officeart/2005/8/layout/hList1"/>
    <dgm:cxn modelId="{EEC24CD8-FB56-4F05-A0AB-F217EFF55AB9}" srcId="{F820B4B7-9A37-41FD-AB4E-8C5E5843EA44}" destId="{C0FF548B-53DE-4A18-9BB6-5F2DED33CA2C}" srcOrd="0" destOrd="0" parTransId="{D11A61AE-CC44-438A-B8DB-F48A9F3BFE9A}" sibTransId="{F1645CFC-F060-44B6-83EE-3818FC3774F8}"/>
    <dgm:cxn modelId="{BF175EC5-3C8A-424C-8393-0463CD2D471D}" srcId="{22D744D2-8E33-416C-9663-6AC695F64DBB}" destId="{840BE7E9-3491-4371-B496-F22134DC28A8}" srcOrd="2" destOrd="0" parTransId="{A15FE6F1-A7FD-44A4-B451-A4CCDCCE8D2D}" sibTransId="{63D9C6F5-C041-445D-A085-943431999CD4}"/>
    <dgm:cxn modelId="{0AD2AE85-AF1A-42C0-9A90-50447266CA6C}" type="presOf" srcId="{DC8CE07C-534B-4FEF-84C7-0ED94325F3A1}" destId="{729DCB48-AE03-427C-BFE0-7027D02A99F7}" srcOrd="0" destOrd="2" presId="urn:microsoft.com/office/officeart/2005/8/layout/hList1"/>
    <dgm:cxn modelId="{E5388C1F-17B4-4CB3-8387-0A4E515922D5}" srcId="{C0FF548B-53DE-4A18-9BB6-5F2DED33CA2C}" destId="{8F80EF84-5739-4377-9892-0EF06CBD7790}" srcOrd="0" destOrd="0" parTransId="{E5D001F9-E445-4E42-AE9E-0AC9D1CDC2DF}" sibTransId="{BEE8D6D7-8E50-47FE-BF24-1A5EE0411500}"/>
    <dgm:cxn modelId="{A5503EA9-C8F7-4D05-9BA5-BAF627AB01AE}" type="presOf" srcId="{FB32B313-A780-4C5D-87C9-B223AEB54477}" destId="{42E43088-1277-4DCC-A399-7660014E85BB}" srcOrd="0" destOrd="6" presId="urn:microsoft.com/office/officeart/2005/8/layout/hList1"/>
    <dgm:cxn modelId="{A29488A5-8927-40B6-8FC5-74D5FE1B163E}" type="presOf" srcId="{174E6031-1382-484C-BD38-DC5B7AF8DE50}" destId="{42E43088-1277-4DCC-A399-7660014E85BB}" srcOrd="0" destOrd="5" presId="urn:microsoft.com/office/officeart/2005/8/layout/hList1"/>
    <dgm:cxn modelId="{6F262127-042D-427E-9938-6AE39B31DA24}" type="presOf" srcId="{90EE4F91-3841-497A-AD8E-7F3355210183}" destId="{729DCB48-AE03-427C-BFE0-7027D02A99F7}" srcOrd="0" destOrd="3" presId="urn:microsoft.com/office/officeart/2005/8/layout/hList1"/>
    <dgm:cxn modelId="{5FE32101-5F41-4001-B0B1-885C756BD614}" srcId="{22D744D2-8E33-416C-9663-6AC695F64DBB}" destId="{383AF3E3-B374-4D53-94E3-437698A62AF5}" srcOrd="1" destOrd="0" parTransId="{F97BE1A5-50F8-4C85-998E-8FD2F608073E}" sibTransId="{F76ADF4C-6930-4FDA-9F82-166DB42D99BF}"/>
    <dgm:cxn modelId="{34DFE6B5-2126-4F2B-9B0C-FB520652FEBE}" srcId="{1F9AF2FC-1451-4AC6-A7F5-E3B63B7A44F4}" destId="{42517D19-0115-4002-9393-B268CFE7E2DD}" srcOrd="3" destOrd="0" parTransId="{CFD335C3-824E-4FE3-82F6-CCD5D80BD850}" sibTransId="{F8907FEA-EE55-40DD-918A-F099326B3335}"/>
    <dgm:cxn modelId="{F35714F9-0900-4012-8A46-B18E26AC242E}" type="presOf" srcId="{22D744D2-8E33-416C-9663-6AC695F64DBB}" destId="{07C786C2-9A5F-49B1-B39D-4867AF7B16BC}" srcOrd="0" destOrd="3" presId="urn:microsoft.com/office/officeart/2005/8/layout/hList1"/>
    <dgm:cxn modelId="{E5EF5DC9-7A03-4AB0-83E0-669FBE4F3E54}" type="presOf" srcId="{8F80EF84-5739-4377-9892-0EF06CBD7790}" destId="{729DCB48-AE03-427C-BFE0-7027D02A99F7}" srcOrd="0" destOrd="0" presId="urn:microsoft.com/office/officeart/2005/8/layout/hList1"/>
    <dgm:cxn modelId="{98A6B343-E2CA-43D1-8271-DC04596FAE49}" srcId="{1F9AF2FC-1451-4AC6-A7F5-E3B63B7A44F4}" destId="{E97F3BE7-707F-439B-95F8-D45C7626F39E}" srcOrd="2" destOrd="0" parTransId="{91CB3B08-86B0-4AA6-A368-BCF7E3340DA7}" sibTransId="{F4B3DF6C-2A62-4E10-93B9-DB4B571BEF8D}"/>
    <dgm:cxn modelId="{EA87BFFA-8AE0-43FF-896F-FD8D901B3DFA}" type="presOf" srcId="{27935245-F405-497E-BAFB-2591812A72F3}" destId="{B283D97D-89A6-4F7C-AEF7-81CD6A81DAC9}" srcOrd="0" destOrd="0" presId="urn:microsoft.com/office/officeart/2005/8/layout/hList1"/>
    <dgm:cxn modelId="{929D34C3-7A7A-4730-8C96-117425180318}" type="presOf" srcId="{DF1B9C5C-AC39-4C25-A144-438123A609C7}" destId="{42E43088-1277-4DCC-A399-7660014E85BB}" srcOrd="0" destOrd="1" presId="urn:microsoft.com/office/officeart/2005/8/layout/hList1"/>
    <dgm:cxn modelId="{A33CFA0B-3EAC-4CB2-B362-FB220420E10C}" srcId="{8F80EF84-5739-4377-9892-0EF06CBD7790}" destId="{DC8CE07C-534B-4FEF-84C7-0ED94325F3A1}" srcOrd="1" destOrd="0" parTransId="{49ED95B3-8626-421B-9891-BB43844B3ECD}" sibTransId="{AED5249B-2F5C-4425-ADF4-907CFC0A0DFE}"/>
    <dgm:cxn modelId="{9E84C412-4C89-4543-A3EA-9C00BA2200D1}" srcId="{443AD761-3CA8-4B23-91A5-64FEC521C2D0}" destId="{8EEE3AE7-A6F3-4217-8AC9-C308A07F6744}" srcOrd="0" destOrd="0" parTransId="{7A3D8C4D-233B-404F-AED7-C2178AA47923}" sibTransId="{F4E6DBE3-5186-4CEF-ADC8-86378452F043}"/>
    <dgm:cxn modelId="{6C64CB49-E998-41D9-8034-934EC40BB4DD}" type="presOf" srcId="{443AD761-3CA8-4B23-91A5-64FEC521C2D0}" destId="{729DCB48-AE03-427C-BFE0-7027D02A99F7}" srcOrd="0" destOrd="4" presId="urn:microsoft.com/office/officeart/2005/8/layout/hList1"/>
    <dgm:cxn modelId="{15E621BA-96DF-492B-8453-04334A304DB5}" type="presOf" srcId="{9871CE10-179E-4B2D-A306-60321D72D8C3}" destId="{CFA17B7D-5E74-42AE-8D1C-C21576CBFE4D}" srcOrd="0" destOrd="1" presId="urn:microsoft.com/office/officeart/2005/8/layout/hList1"/>
    <dgm:cxn modelId="{AC672E6B-ECFC-4368-98CE-C4FDA379AE57}" type="presOf" srcId="{F4281986-6FA3-41E1-B7DC-3C6B186848F2}" destId="{64886D71-6DF8-4ED4-9BC0-4FB9736C3F65}" srcOrd="0" destOrd="0" presId="urn:microsoft.com/office/officeart/2005/8/layout/hList1"/>
    <dgm:cxn modelId="{AD22D536-8647-4423-8B7F-EF2CD9C15485}" type="presOf" srcId="{CE477E74-442A-4F46-85FF-298FA4F029E3}" destId="{42E43088-1277-4DCC-A399-7660014E85BB}" srcOrd="0" destOrd="0" presId="urn:microsoft.com/office/officeart/2005/8/layout/hList1"/>
    <dgm:cxn modelId="{0C64871C-075A-4D0E-8170-50E24C15E4EE}" srcId="{1F9AF2FC-1451-4AC6-A7F5-E3B63B7A44F4}" destId="{8792FFCB-C1A8-4399-B45A-49F38A0E1790}" srcOrd="0" destOrd="0" parTransId="{3A4B49E5-0AE4-43BC-B638-407E2F7E7571}" sibTransId="{BAC38030-2EFA-4913-AD36-ADA81FE08453}"/>
    <dgm:cxn modelId="{5EACFBEF-9A4B-4DA2-9942-E89A4476B5CD}" srcId="{CE477E74-442A-4F46-85FF-298FA4F029E3}" destId="{0A493FDB-9EC8-4659-B829-1CE86195D009}" srcOrd="1" destOrd="0" parTransId="{ADB4D90D-75F9-49F9-AC87-E203C450C89F}" sibTransId="{5631A22B-45D2-472A-9CE4-B4AB702107F7}"/>
    <dgm:cxn modelId="{A14F2C84-924C-4FFD-A1EC-3E33B140C6F3}" srcId="{CE477E74-442A-4F46-85FF-298FA4F029E3}" destId="{9BF847FE-73DC-4F36-89E2-F3C54CC50A82}" srcOrd="2" destOrd="0" parTransId="{085BFC6A-CBDB-4BAB-B640-1487D3173238}" sibTransId="{E714465A-F2BB-4A74-859A-E4020B342EA9}"/>
    <dgm:cxn modelId="{4707FFED-696B-4909-946E-DC577335AE2A}" type="presOf" srcId="{1F9AF2FC-1451-4AC6-A7F5-E3B63B7A44F4}" destId="{6FABEBDE-C55D-4819-BE21-3E335D54C2ED}" srcOrd="0" destOrd="0" presId="urn:microsoft.com/office/officeart/2005/8/layout/hList1"/>
    <dgm:cxn modelId="{38EAC59E-6DE0-4037-BA7E-400D2AD05C1F}" type="presOf" srcId="{36AA27DE-9D5C-4091-A47B-D1B137CA4E8E}" destId="{07C786C2-9A5F-49B1-B39D-4867AF7B16BC}" srcOrd="0" destOrd="1" presId="urn:microsoft.com/office/officeart/2005/8/layout/hList1"/>
    <dgm:cxn modelId="{A1099DBF-A39D-461F-9A4F-F79DF78D4A19}" type="presOf" srcId="{C0FF548B-53DE-4A18-9BB6-5F2DED33CA2C}" destId="{3A60B09F-CED0-4EC4-AE01-8FBC05DA96AB}" srcOrd="0" destOrd="0" presId="urn:microsoft.com/office/officeart/2005/8/layout/hList1"/>
    <dgm:cxn modelId="{D18F5723-DB33-41EB-A764-F894F48EC952}" srcId="{F4281986-6FA3-41E1-B7DC-3C6B186848F2}" destId="{FB32B313-A780-4C5D-87C9-B223AEB54477}" srcOrd="3" destOrd="0" parTransId="{BA1AF12B-B6C7-48B1-AF8B-7373BB0B9C11}" sibTransId="{D0508A73-544D-4A2C-9E40-C1C92C6F686A}"/>
    <dgm:cxn modelId="{0BF52604-89D7-4F74-8F69-5ECD01D6997D}" type="presOf" srcId="{F820B4B7-9A37-41FD-AB4E-8C5E5843EA44}" destId="{DF1660D9-C13F-4CE5-A978-37DB9AC87D3E}" srcOrd="0" destOrd="0" presId="urn:microsoft.com/office/officeart/2005/8/layout/hList1"/>
    <dgm:cxn modelId="{CEE0CA5A-6768-4317-B10B-F11C345E3E20}" srcId="{F820B4B7-9A37-41FD-AB4E-8C5E5843EA44}" destId="{1F9AF2FC-1451-4AC6-A7F5-E3B63B7A44F4}" srcOrd="2" destOrd="0" parTransId="{EC20FA3E-A884-4ED0-95A8-E104E868D391}" sibTransId="{9F5A051C-BE9A-41C0-8EF0-537B51457719}"/>
    <dgm:cxn modelId="{8A596026-91CD-4DC9-999A-3C5E3E5A9434}" type="presOf" srcId="{3D329065-BF78-4CD2-BDA2-31E0573B1770}" destId="{07C786C2-9A5F-49B1-B39D-4867AF7B16BC}" srcOrd="0" destOrd="4" presId="urn:microsoft.com/office/officeart/2005/8/layout/hList1"/>
    <dgm:cxn modelId="{BC8EFEAF-5A2E-40E6-B368-2774DD27F384}" type="presOf" srcId="{383AF3E3-B374-4D53-94E3-437698A62AF5}" destId="{07C786C2-9A5F-49B1-B39D-4867AF7B16BC}" srcOrd="0" destOrd="5" presId="urn:microsoft.com/office/officeart/2005/8/layout/hList1"/>
    <dgm:cxn modelId="{B6F0AECC-6C1A-494E-B2E1-455A3090F186}" type="presOf" srcId="{42517D19-0115-4002-9393-B268CFE7E2DD}" destId="{CFA17B7D-5E74-42AE-8D1C-C21576CBFE4D}" srcOrd="0" destOrd="3" presId="urn:microsoft.com/office/officeart/2005/8/layout/hList1"/>
    <dgm:cxn modelId="{7EA39A6A-5380-4A8E-8D97-4D6DA565D677}" type="presOf" srcId="{0A493FDB-9EC8-4659-B829-1CE86195D009}" destId="{42E43088-1277-4DCC-A399-7660014E85BB}" srcOrd="0" destOrd="2" presId="urn:microsoft.com/office/officeart/2005/8/layout/hList1"/>
    <dgm:cxn modelId="{7A203BA6-ED3C-401E-B2DB-F674B965A19E}" srcId="{F820B4B7-9A37-41FD-AB4E-8C5E5843EA44}" destId="{27935245-F405-497E-BAFB-2591812A72F3}" srcOrd="1" destOrd="0" parTransId="{C6F4D327-2F2A-4B6F-B31D-00592B12C9E6}" sibTransId="{344BDE1C-F454-4A13-854F-28A81467ADED}"/>
    <dgm:cxn modelId="{5A81ACA0-4874-4FF2-8294-0804A253B174}" srcId="{F5E207B8-5B52-43C1-9045-40CA40365A57}" destId="{1E69124F-6C9A-4593-BB4D-E2414652285F}" srcOrd="1" destOrd="0" parTransId="{CA505723-9465-4CBF-999B-C981478138B8}" sibTransId="{B0EEAD24-2DE1-4FE2-9819-C6CEE2D1AEA2}"/>
    <dgm:cxn modelId="{6B9FE651-1422-4D93-8020-B0B25468376C}" srcId="{CE477E74-442A-4F46-85FF-298FA4F029E3}" destId="{DF1B9C5C-AC39-4C25-A144-438123A609C7}" srcOrd="0" destOrd="0" parTransId="{9D676523-C42C-4422-A163-C8A95CDE5500}" sibTransId="{98930142-A7EC-4C12-887B-ACDA6483FB6E}"/>
    <dgm:cxn modelId="{1E356FBD-3CE2-4257-BFF4-7A18B78DC32E}" type="presOf" srcId="{C00D3C68-8707-4ED5-8E92-BD387F7A6952}" destId="{729DCB48-AE03-427C-BFE0-7027D02A99F7}" srcOrd="0" destOrd="1" presId="urn:microsoft.com/office/officeart/2005/8/layout/hList1"/>
    <dgm:cxn modelId="{D1FFC481-61C8-4139-ACD9-B2CDF750A6B6}" srcId="{F4281986-6FA3-41E1-B7DC-3C6B186848F2}" destId="{CE477E74-442A-4F46-85FF-298FA4F029E3}" srcOrd="0" destOrd="0" parTransId="{62D217FD-A7FB-44D3-B4A7-42B6B467E0C5}" sibTransId="{ACE67F93-9014-44EE-81AA-964E83431EF0}"/>
    <dgm:cxn modelId="{BC8969EE-138D-44CD-9208-303A910BFA86}" srcId="{F5E207B8-5B52-43C1-9045-40CA40365A57}" destId="{36AA27DE-9D5C-4091-A47B-D1B137CA4E8E}" srcOrd="0" destOrd="0" parTransId="{A9D8B857-1952-4558-82E7-C4A333879346}" sibTransId="{8910D976-95CB-4876-AB5C-E6BF00FBA444}"/>
    <dgm:cxn modelId="{35C8906E-2116-4E5F-A0CA-A1A4E246AF04}" type="presParOf" srcId="{DF1660D9-C13F-4CE5-A978-37DB9AC87D3E}" destId="{F154B1F7-E155-497C-A015-05030257B367}" srcOrd="0" destOrd="0" presId="urn:microsoft.com/office/officeart/2005/8/layout/hList1"/>
    <dgm:cxn modelId="{055DCE52-ADEC-44A8-94CF-E3D932471E3C}" type="presParOf" srcId="{F154B1F7-E155-497C-A015-05030257B367}" destId="{3A60B09F-CED0-4EC4-AE01-8FBC05DA96AB}" srcOrd="0" destOrd="0" presId="urn:microsoft.com/office/officeart/2005/8/layout/hList1"/>
    <dgm:cxn modelId="{A7E241CC-0DB4-427E-A049-1AE7E0ACF4DA}" type="presParOf" srcId="{F154B1F7-E155-497C-A015-05030257B367}" destId="{729DCB48-AE03-427C-BFE0-7027D02A99F7}" srcOrd="1" destOrd="0" presId="urn:microsoft.com/office/officeart/2005/8/layout/hList1"/>
    <dgm:cxn modelId="{53FC6CF0-1576-424A-8779-4A96C3A0D2EA}" type="presParOf" srcId="{DF1660D9-C13F-4CE5-A978-37DB9AC87D3E}" destId="{1C142CED-401E-441B-921B-C6D648DF7A30}" srcOrd="1" destOrd="0" presId="urn:microsoft.com/office/officeart/2005/8/layout/hList1"/>
    <dgm:cxn modelId="{BC069FCA-D23D-424E-8274-E3A42C5F4056}" type="presParOf" srcId="{DF1660D9-C13F-4CE5-A978-37DB9AC87D3E}" destId="{132472BF-45C5-46BA-85E0-728A36EA2AF3}" srcOrd="2" destOrd="0" presId="urn:microsoft.com/office/officeart/2005/8/layout/hList1"/>
    <dgm:cxn modelId="{4FCB9217-70C5-492F-BC03-B42224D4307C}" type="presParOf" srcId="{132472BF-45C5-46BA-85E0-728A36EA2AF3}" destId="{B283D97D-89A6-4F7C-AEF7-81CD6A81DAC9}" srcOrd="0" destOrd="0" presId="urn:microsoft.com/office/officeart/2005/8/layout/hList1"/>
    <dgm:cxn modelId="{01F1EB91-17C4-446D-BF47-BCE2A883D5BD}" type="presParOf" srcId="{132472BF-45C5-46BA-85E0-728A36EA2AF3}" destId="{07C786C2-9A5F-49B1-B39D-4867AF7B16BC}" srcOrd="1" destOrd="0" presId="urn:microsoft.com/office/officeart/2005/8/layout/hList1"/>
    <dgm:cxn modelId="{C4B64DDD-3748-48C2-BE0A-99AF10549922}" type="presParOf" srcId="{DF1660D9-C13F-4CE5-A978-37DB9AC87D3E}" destId="{C743246A-3905-43BA-8299-324C1F7ACDBE}" srcOrd="3" destOrd="0" presId="urn:microsoft.com/office/officeart/2005/8/layout/hList1"/>
    <dgm:cxn modelId="{69B8100B-7D43-4E26-8A10-EB5F59798BC5}" type="presParOf" srcId="{DF1660D9-C13F-4CE5-A978-37DB9AC87D3E}" destId="{14CDF267-DE51-4F79-9C13-9D73B36070A2}" srcOrd="4" destOrd="0" presId="urn:microsoft.com/office/officeart/2005/8/layout/hList1"/>
    <dgm:cxn modelId="{D20A5B4A-35B6-41F8-94C5-5847863F1299}" type="presParOf" srcId="{14CDF267-DE51-4F79-9C13-9D73B36070A2}" destId="{6FABEBDE-C55D-4819-BE21-3E335D54C2ED}" srcOrd="0" destOrd="0" presId="urn:microsoft.com/office/officeart/2005/8/layout/hList1"/>
    <dgm:cxn modelId="{62A22525-A00E-4F7F-9287-9259B4CCA1DA}" type="presParOf" srcId="{14CDF267-DE51-4F79-9C13-9D73B36070A2}" destId="{CFA17B7D-5E74-42AE-8D1C-C21576CBFE4D}" srcOrd="1" destOrd="0" presId="urn:microsoft.com/office/officeart/2005/8/layout/hList1"/>
    <dgm:cxn modelId="{FA3004F1-EC48-4E1F-8C48-30BBFFBE0F3D}" type="presParOf" srcId="{DF1660D9-C13F-4CE5-A978-37DB9AC87D3E}" destId="{61ED905D-9969-4DA5-BB1F-70C799D42272}" srcOrd="5" destOrd="0" presId="urn:microsoft.com/office/officeart/2005/8/layout/hList1"/>
    <dgm:cxn modelId="{D5FEAEC4-D704-499E-A194-338C60B3B18C}" type="presParOf" srcId="{DF1660D9-C13F-4CE5-A978-37DB9AC87D3E}" destId="{4FFBD4CC-249E-478D-AFD7-882D6860BDCB}" srcOrd="6" destOrd="0" presId="urn:microsoft.com/office/officeart/2005/8/layout/hList1"/>
    <dgm:cxn modelId="{7D1FBEB9-DEA8-45F4-B9D9-866F511DA5DF}" type="presParOf" srcId="{4FFBD4CC-249E-478D-AFD7-882D6860BDCB}" destId="{64886D71-6DF8-4ED4-9BC0-4FB9736C3F65}" srcOrd="0" destOrd="0" presId="urn:microsoft.com/office/officeart/2005/8/layout/hList1"/>
    <dgm:cxn modelId="{44944263-8AA9-4012-8812-5060A2719327}" type="presParOf" srcId="{4FFBD4CC-249E-478D-AFD7-882D6860BDCB}" destId="{42E43088-1277-4DCC-A399-7660014E85B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8A0BD6-91B7-4A05-A6C2-14083934ADF4}" type="doc">
      <dgm:prSet loTypeId="urn:microsoft.com/office/officeart/2005/8/layout/cycle8" loCatId="cycle" qsTypeId="urn:microsoft.com/office/officeart/2005/8/quickstyle/3d1" qsCatId="3D" csTypeId="urn:microsoft.com/office/officeart/2005/8/colors/colorful3" csCatId="colorful" phldr="1"/>
      <dgm:spPr/>
    </dgm:pt>
    <dgm:pt modelId="{E8DBEECA-A299-4B94-85D0-BD35FF6EE5B1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dirty="0" smtClean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社群運作</a:t>
          </a:r>
          <a:endParaRPr lang="zh-TW" altLang="en-US" dirty="0">
            <a:solidFill>
              <a:srgbClr val="C000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1092649B-B647-410A-ACF3-DC30A7DC3DED}" type="parTrans" cxnId="{8DB1E573-FEEF-41F9-BBB9-81D5B3A2F323}">
      <dgm:prSet/>
      <dgm:spPr/>
      <dgm:t>
        <a:bodyPr/>
        <a:lstStyle/>
        <a:p>
          <a:endParaRPr lang="zh-TW" altLang="en-US"/>
        </a:p>
      </dgm:t>
    </dgm:pt>
    <dgm:pt modelId="{077FDC92-C41F-4461-B676-2F3580F65DEA}" type="sibTrans" cxnId="{8DB1E573-FEEF-41F9-BBB9-81D5B3A2F323}">
      <dgm:prSet/>
      <dgm:spPr/>
      <dgm:t>
        <a:bodyPr/>
        <a:lstStyle/>
        <a:p>
          <a:endParaRPr lang="zh-TW" altLang="en-US"/>
        </a:p>
      </dgm:t>
    </dgm:pt>
    <dgm:pt modelId="{B6A31530-6247-4EC6-BB81-1DF2CAA66BB3}">
      <dgm:prSet phldrT="[文字]"/>
      <dgm:spPr>
        <a:solidFill>
          <a:srgbClr val="00B050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dirty="0" smtClean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專業人才培訓</a:t>
          </a:r>
          <a:endParaRPr lang="en-US" altLang="zh-TW" dirty="0" smtClean="0">
            <a:solidFill>
              <a:srgbClr val="FF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  <a:p>
          <a:pPr>
            <a:spcAft>
              <a:spcPts val="0"/>
            </a:spcAft>
          </a:pPr>
          <a:r>
            <a:rPr lang="zh-TW" altLang="en-US" dirty="0" smtClean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認證</a:t>
          </a:r>
          <a:endParaRPr lang="zh-TW" altLang="en-US" dirty="0">
            <a:solidFill>
              <a:srgbClr val="FF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58489A01-B8BD-4DFF-AE0C-B7707C6A54A4}" type="parTrans" cxnId="{6316F71A-A3A3-40D7-9E5F-E60C53BF3392}">
      <dgm:prSet/>
      <dgm:spPr/>
      <dgm:t>
        <a:bodyPr/>
        <a:lstStyle/>
        <a:p>
          <a:endParaRPr lang="zh-TW" altLang="en-US"/>
        </a:p>
      </dgm:t>
    </dgm:pt>
    <dgm:pt modelId="{051DEEAC-81EC-4E78-AE07-95801592AA50}" type="sibTrans" cxnId="{6316F71A-A3A3-40D7-9E5F-E60C53BF3392}">
      <dgm:prSet/>
      <dgm:spPr/>
      <dgm:t>
        <a:bodyPr/>
        <a:lstStyle/>
        <a:p>
          <a:endParaRPr lang="zh-TW" altLang="en-US"/>
        </a:p>
      </dgm:t>
    </dgm:pt>
    <dgm:pt modelId="{154139EE-E09F-494E-97FE-17C714D868D9}">
      <dgm:prSet phldrT="[文字]"/>
      <dgm:spPr>
        <a:solidFill>
          <a:srgbClr val="FF66FF"/>
        </a:solidFill>
      </dgm:spPr>
      <dgm:t>
        <a:bodyPr/>
        <a:lstStyle/>
        <a:p>
          <a:r>
            <a:rPr lang="zh-TW" altLang="en-US" dirty="0" smtClean="0">
              <a:solidFill>
                <a:srgbClr val="00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公開授課</a:t>
          </a:r>
          <a:endParaRPr lang="en-US" altLang="zh-TW" dirty="0" smtClean="0">
            <a:solidFill>
              <a:srgbClr val="00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  <a:p>
          <a:r>
            <a:rPr lang="zh-TW" altLang="en-US" dirty="0" smtClean="0">
              <a:solidFill>
                <a:srgbClr val="00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專業回饋</a:t>
          </a:r>
          <a:endParaRPr lang="zh-TW" altLang="en-US" dirty="0">
            <a:solidFill>
              <a:srgbClr val="00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gm:t>
    </dgm:pt>
    <dgm:pt modelId="{88A794C5-92E1-48DE-8F74-F32A974270DD}" type="parTrans" cxnId="{2E825D11-C8E9-450A-B39B-955F23437971}">
      <dgm:prSet/>
      <dgm:spPr/>
      <dgm:t>
        <a:bodyPr/>
        <a:lstStyle/>
        <a:p>
          <a:endParaRPr lang="zh-TW" altLang="en-US"/>
        </a:p>
      </dgm:t>
    </dgm:pt>
    <dgm:pt modelId="{565439C0-0E2D-4723-AB33-DD61FDC5DF92}" type="sibTrans" cxnId="{2E825D11-C8E9-450A-B39B-955F23437971}">
      <dgm:prSet/>
      <dgm:spPr/>
      <dgm:t>
        <a:bodyPr/>
        <a:lstStyle/>
        <a:p>
          <a:endParaRPr lang="zh-TW" altLang="en-US"/>
        </a:p>
      </dgm:t>
    </dgm:pt>
    <dgm:pt modelId="{6409CFAC-0352-4407-8DB2-F7081E7A35EB}" type="pres">
      <dgm:prSet presAssocID="{718A0BD6-91B7-4A05-A6C2-14083934ADF4}" presName="compositeShape" presStyleCnt="0">
        <dgm:presLayoutVars>
          <dgm:chMax val="7"/>
          <dgm:dir/>
          <dgm:resizeHandles val="exact"/>
        </dgm:presLayoutVars>
      </dgm:prSet>
      <dgm:spPr/>
    </dgm:pt>
    <dgm:pt modelId="{92F3469D-6B1B-4694-8A75-BE5F4A0A83D7}" type="pres">
      <dgm:prSet presAssocID="{718A0BD6-91B7-4A05-A6C2-14083934ADF4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C3A8381B-851D-45B9-B1CB-954439D92DEA}" type="pres">
      <dgm:prSet presAssocID="{718A0BD6-91B7-4A05-A6C2-14083934ADF4}" presName="dummy1a" presStyleCnt="0"/>
      <dgm:spPr/>
    </dgm:pt>
    <dgm:pt modelId="{A03B1720-D531-45FB-94D2-1BF591655459}" type="pres">
      <dgm:prSet presAssocID="{718A0BD6-91B7-4A05-A6C2-14083934ADF4}" presName="dummy1b" presStyleCnt="0"/>
      <dgm:spPr/>
    </dgm:pt>
    <dgm:pt modelId="{8085DF68-A272-4568-8102-AE24B36A9080}" type="pres">
      <dgm:prSet presAssocID="{718A0BD6-91B7-4A05-A6C2-14083934ADF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ED65C3-6CAE-4E0C-87C6-77C813486C6A}" type="pres">
      <dgm:prSet presAssocID="{718A0BD6-91B7-4A05-A6C2-14083934ADF4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BE6776C4-508B-4A5A-AA72-1A694A563417}" type="pres">
      <dgm:prSet presAssocID="{718A0BD6-91B7-4A05-A6C2-14083934ADF4}" presName="dummy2a" presStyleCnt="0"/>
      <dgm:spPr/>
    </dgm:pt>
    <dgm:pt modelId="{58E62F2A-E58A-4AF8-AE44-992C02E4596B}" type="pres">
      <dgm:prSet presAssocID="{718A0BD6-91B7-4A05-A6C2-14083934ADF4}" presName="dummy2b" presStyleCnt="0"/>
      <dgm:spPr/>
    </dgm:pt>
    <dgm:pt modelId="{125920F1-CA6C-4C14-A72A-1CF3418342A0}" type="pres">
      <dgm:prSet presAssocID="{718A0BD6-91B7-4A05-A6C2-14083934ADF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B1DDAA-DE35-4ECC-900D-D6BF5CB670FA}" type="pres">
      <dgm:prSet presAssocID="{718A0BD6-91B7-4A05-A6C2-14083934ADF4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7D470108-3055-4549-9280-AAA7D434B7A8}" type="pres">
      <dgm:prSet presAssocID="{718A0BD6-91B7-4A05-A6C2-14083934ADF4}" presName="dummy3a" presStyleCnt="0"/>
      <dgm:spPr/>
    </dgm:pt>
    <dgm:pt modelId="{E4B9F937-0EC4-4AB6-913F-68846E32FA8A}" type="pres">
      <dgm:prSet presAssocID="{718A0BD6-91B7-4A05-A6C2-14083934ADF4}" presName="dummy3b" presStyleCnt="0"/>
      <dgm:spPr/>
    </dgm:pt>
    <dgm:pt modelId="{E8CD4F49-FFBB-4CA0-A9D1-73EDCC20B818}" type="pres">
      <dgm:prSet presAssocID="{718A0BD6-91B7-4A05-A6C2-14083934ADF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FB5700-D454-4369-9F58-D49814C0D3A0}" type="pres">
      <dgm:prSet presAssocID="{077FDC92-C41F-4461-B676-2F3580F65DEA}" presName="arrowWedge1" presStyleLbl="fgSibTrans2D1" presStyleIdx="0" presStyleCnt="3"/>
      <dgm:spPr>
        <a:solidFill>
          <a:srgbClr val="6600FF"/>
        </a:solidFill>
      </dgm:spPr>
    </dgm:pt>
    <dgm:pt modelId="{EC5B596B-534B-4907-B814-51CE445736C5}" type="pres">
      <dgm:prSet presAssocID="{051DEEAC-81EC-4E78-AE07-95801592AA50}" presName="arrowWedge2" presStyleLbl="fgSibTrans2D1" presStyleIdx="1" presStyleCnt="3"/>
      <dgm:spPr>
        <a:solidFill>
          <a:srgbClr val="0000FF"/>
        </a:solidFill>
      </dgm:spPr>
    </dgm:pt>
    <dgm:pt modelId="{D6AF1FE7-DC6B-48EC-9606-B4F06252819A}" type="pres">
      <dgm:prSet presAssocID="{565439C0-0E2D-4723-AB33-DD61FDC5DF92}" presName="arrowWedge3" presStyleLbl="fgSibTrans2D1" presStyleIdx="2" presStyleCnt="3"/>
      <dgm:spPr>
        <a:solidFill>
          <a:srgbClr val="FF0066"/>
        </a:solidFill>
      </dgm:spPr>
    </dgm:pt>
  </dgm:ptLst>
  <dgm:cxnLst>
    <dgm:cxn modelId="{C0175FB3-1FBC-4471-BC7B-9D35AE2CFF9E}" type="presOf" srcId="{718A0BD6-91B7-4A05-A6C2-14083934ADF4}" destId="{6409CFAC-0352-4407-8DB2-F7081E7A35EB}" srcOrd="0" destOrd="0" presId="urn:microsoft.com/office/officeart/2005/8/layout/cycle8"/>
    <dgm:cxn modelId="{8DB1E573-FEEF-41F9-BBB9-81D5B3A2F323}" srcId="{718A0BD6-91B7-4A05-A6C2-14083934ADF4}" destId="{E8DBEECA-A299-4B94-85D0-BD35FF6EE5B1}" srcOrd="0" destOrd="0" parTransId="{1092649B-B647-410A-ACF3-DC30A7DC3DED}" sibTransId="{077FDC92-C41F-4461-B676-2F3580F65DEA}"/>
    <dgm:cxn modelId="{73DA88CC-F2FE-4727-9F34-31578F4E74CD}" type="presOf" srcId="{E8DBEECA-A299-4B94-85D0-BD35FF6EE5B1}" destId="{92F3469D-6B1B-4694-8A75-BE5F4A0A83D7}" srcOrd="0" destOrd="0" presId="urn:microsoft.com/office/officeart/2005/8/layout/cycle8"/>
    <dgm:cxn modelId="{2E825D11-C8E9-450A-B39B-955F23437971}" srcId="{718A0BD6-91B7-4A05-A6C2-14083934ADF4}" destId="{154139EE-E09F-494E-97FE-17C714D868D9}" srcOrd="2" destOrd="0" parTransId="{88A794C5-92E1-48DE-8F74-F32A974270DD}" sibTransId="{565439C0-0E2D-4723-AB33-DD61FDC5DF92}"/>
    <dgm:cxn modelId="{A696F3D1-9CB6-4844-B568-D1FA2D4A4637}" type="presOf" srcId="{154139EE-E09F-494E-97FE-17C714D868D9}" destId="{E8CD4F49-FFBB-4CA0-A9D1-73EDCC20B818}" srcOrd="1" destOrd="0" presId="urn:microsoft.com/office/officeart/2005/8/layout/cycle8"/>
    <dgm:cxn modelId="{D0792B5A-4912-4593-A12D-F5C0CA0A0A1F}" type="presOf" srcId="{B6A31530-6247-4EC6-BB81-1DF2CAA66BB3}" destId="{DFED65C3-6CAE-4E0C-87C6-77C813486C6A}" srcOrd="0" destOrd="0" presId="urn:microsoft.com/office/officeart/2005/8/layout/cycle8"/>
    <dgm:cxn modelId="{36C30982-1F85-4C3A-88AE-3E18352B5527}" type="presOf" srcId="{154139EE-E09F-494E-97FE-17C714D868D9}" destId="{86B1DDAA-DE35-4ECC-900D-D6BF5CB670FA}" srcOrd="0" destOrd="0" presId="urn:microsoft.com/office/officeart/2005/8/layout/cycle8"/>
    <dgm:cxn modelId="{EEE9E830-D0B0-469B-8A98-E9035E491E33}" type="presOf" srcId="{E8DBEECA-A299-4B94-85D0-BD35FF6EE5B1}" destId="{8085DF68-A272-4568-8102-AE24B36A9080}" srcOrd="1" destOrd="0" presId="urn:microsoft.com/office/officeart/2005/8/layout/cycle8"/>
    <dgm:cxn modelId="{6316F71A-A3A3-40D7-9E5F-E60C53BF3392}" srcId="{718A0BD6-91B7-4A05-A6C2-14083934ADF4}" destId="{B6A31530-6247-4EC6-BB81-1DF2CAA66BB3}" srcOrd="1" destOrd="0" parTransId="{58489A01-B8BD-4DFF-AE0C-B7707C6A54A4}" sibTransId="{051DEEAC-81EC-4E78-AE07-95801592AA50}"/>
    <dgm:cxn modelId="{1085FB5E-464E-4D6B-8168-11097A72A39D}" type="presOf" srcId="{B6A31530-6247-4EC6-BB81-1DF2CAA66BB3}" destId="{125920F1-CA6C-4C14-A72A-1CF3418342A0}" srcOrd="1" destOrd="0" presId="urn:microsoft.com/office/officeart/2005/8/layout/cycle8"/>
    <dgm:cxn modelId="{2597469F-754C-4CB8-939B-566ED875A802}" type="presParOf" srcId="{6409CFAC-0352-4407-8DB2-F7081E7A35EB}" destId="{92F3469D-6B1B-4694-8A75-BE5F4A0A83D7}" srcOrd="0" destOrd="0" presId="urn:microsoft.com/office/officeart/2005/8/layout/cycle8"/>
    <dgm:cxn modelId="{91BA7297-D0E2-432F-8905-0B6DCB05B2E4}" type="presParOf" srcId="{6409CFAC-0352-4407-8DB2-F7081E7A35EB}" destId="{C3A8381B-851D-45B9-B1CB-954439D92DEA}" srcOrd="1" destOrd="0" presId="urn:microsoft.com/office/officeart/2005/8/layout/cycle8"/>
    <dgm:cxn modelId="{389E79AD-A300-4A16-B918-05731E1C9B01}" type="presParOf" srcId="{6409CFAC-0352-4407-8DB2-F7081E7A35EB}" destId="{A03B1720-D531-45FB-94D2-1BF591655459}" srcOrd="2" destOrd="0" presId="urn:microsoft.com/office/officeart/2005/8/layout/cycle8"/>
    <dgm:cxn modelId="{0AF4508B-10D4-48A3-81C6-C02A2810BF1D}" type="presParOf" srcId="{6409CFAC-0352-4407-8DB2-F7081E7A35EB}" destId="{8085DF68-A272-4568-8102-AE24B36A9080}" srcOrd="3" destOrd="0" presId="urn:microsoft.com/office/officeart/2005/8/layout/cycle8"/>
    <dgm:cxn modelId="{E769B788-8D61-4E3B-8DB0-A20AB583C56C}" type="presParOf" srcId="{6409CFAC-0352-4407-8DB2-F7081E7A35EB}" destId="{DFED65C3-6CAE-4E0C-87C6-77C813486C6A}" srcOrd="4" destOrd="0" presId="urn:microsoft.com/office/officeart/2005/8/layout/cycle8"/>
    <dgm:cxn modelId="{62E1B3EB-FB77-4488-B9C9-0E8A932B870E}" type="presParOf" srcId="{6409CFAC-0352-4407-8DB2-F7081E7A35EB}" destId="{BE6776C4-508B-4A5A-AA72-1A694A563417}" srcOrd="5" destOrd="0" presId="urn:microsoft.com/office/officeart/2005/8/layout/cycle8"/>
    <dgm:cxn modelId="{BEBEB20E-A5FA-4A73-9DE8-0DC59E07B186}" type="presParOf" srcId="{6409CFAC-0352-4407-8DB2-F7081E7A35EB}" destId="{58E62F2A-E58A-4AF8-AE44-992C02E4596B}" srcOrd="6" destOrd="0" presId="urn:microsoft.com/office/officeart/2005/8/layout/cycle8"/>
    <dgm:cxn modelId="{8289A988-3E97-4D52-B8A0-A3C226CF7D9C}" type="presParOf" srcId="{6409CFAC-0352-4407-8DB2-F7081E7A35EB}" destId="{125920F1-CA6C-4C14-A72A-1CF3418342A0}" srcOrd="7" destOrd="0" presId="urn:microsoft.com/office/officeart/2005/8/layout/cycle8"/>
    <dgm:cxn modelId="{62965C03-20CB-40A8-8E4A-99CFED2A943B}" type="presParOf" srcId="{6409CFAC-0352-4407-8DB2-F7081E7A35EB}" destId="{86B1DDAA-DE35-4ECC-900D-D6BF5CB670FA}" srcOrd="8" destOrd="0" presId="urn:microsoft.com/office/officeart/2005/8/layout/cycle8"/>
    <dgm:cxn modelId="{72CF0B39-8586-4FCB-842A-CD916D0324E4}" type="presParOf" srcId="{6409CFAC-0352-4407-8DB2-F7081E7A35EB}" destId="{7D470108-3055-4549-9280-AAA7D434B7A8}" srcOrd="9" destOrd="0" presId="urn:microsoft.com/office/officeart/2005/8/layout/cycle8"/>
    <dgm:cxn modelId="{029C33E5-EAD0-4EC0-A1E9-71231AD70999}" type="presParOf" srcId="{6409CFAC-0352-4407-8DB2-F7081E7A35EB}" destId="{E4B9F937-0EC4-4AB6-913F-68846E32FA8A}" srcOrd="10" destOrd="0" presId="urn:microsoft.com/office/officeart/2005/8/layout/cycle8"/>
    <dgm:cxn modelId="{38C5116A-6C22-449B-B0F7-571B543BEB4E}" type="presParOf" srcId="{6409CFAC-0352-4407-8DB2-F7081E7A35EB}" destId="{E8CD4F49-FFBB-4CA0-A9D1-73EDCC20B818}" srcOrd="11" destOrd="0" presId="urn:microsoft.com/office/officeart/2005/8/layout/cycle8"/>
    <dgm:cxn modelId="{47FAA0B0-9810-40BD-84DA-57479CD359B5}" type="presParOf" srcId="{6409CFAC-0352-4407-8DB2-F7081E7A35EB}" destId="{38FB5700-D454-4369-9F58-D49814C0D3A0}" srcOrd="12" destOrd="0" presId="urn:microsoft.com/office/officeart/2005/8/layout/cycle8"/>
    <dgm:cxn modelId="{D4279E32-CEF5-49FF-9913-0FA319915F69}" type="presParOf" srcId="{6409CFAC-0352-4407-8DB2-F7081E7A35EB}" destId="{EC5B596B-534B-4907-B814-51CE445736C5}" srcOrd="13" destOrd="0" presId="urn:microsoft.com/office/officeart/2005/8/layout/cycle8"/>
    <dgm:cxn modelId="{0BFC147E-8EFC-41E9-8C4B-44D808018062}" type="presParOf" srcId="{6409CFAC-0352-4407-8DB2-F7081E7A35EB}" destId="{D6AF1FE7-DC6B-48EC-9606-B4F06252819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F144C8-99F9-41A6-8BCE-4F011B377187}" type="doc">
      <dgm:prSet loTypeId="urn:microsoft.com/office/officeart/2005/8/layout/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77689E8-6000-45D6-AC9F-648A03AA2480}">
      <dgm:prSet phldrT="[文字]" custT="1"/>
      <dgm:spPr>
        <a:solidFill>
          <a:srgbClr val="AD0707"/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</a:t>
          </a:r>
          <a:endParaRPr lang="zh-TW" altLang="en-US" sz="3600" b="1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535E3EA-8BE2-40BA-AD2C-8CE8DC686FAB}" type="par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F9AC9C6E-905D-4C96-8181-93D080698A12}" type="sib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5BC74BA-5146-472D-B9FF-D5761251D761}">
      <dgm:prSet phldrT="[文字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培訓中心（臺師大）將邀請審查</a:t>
          </a:r>
          <a:r>
            <a:rPr lang="zh-TW" altLang="en-US" sz="2400" b="0" i="0" strike="noStrike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委員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協助審查。此審查階段係以「認證資料審查標準表」作為審查認證作業的依據。</a:t>
          </a:r>
          <a:endParaRPr lang="zh-TW" altLang="en-US" sz="24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EC10EF8-F976-48C4-992A-8DEB799027A8}" type="par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045094F-6E76-4AD4-86BB-477ADBF6224F}" type="sib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9CF112B-5C5B-4ABC-A113-6DF1FEFFB4D3}">
      <dgm:prSet phldrT="[文字]" custT="1"/>
      <dgm:spPr>
        <a:solidFill>
          <a:schemeClr val="accent1">
            <a:lumMod val="75000"/>
          </a:schemeClr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補件說明會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（各</a:t>
          </a:r>
          <a:r>
            <a:rPr lang="zh-TW" altLang="en-US" sz="24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縣市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教專中心自行安排）</a:t>
          </a:r>
          <a:endParaRPr lang="zh-TW" altLang="en-US" sz="24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065405D2-CE20-4DCE-888A-8C9AD0840EFD}" type="par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3064D33-58D6-4407-A9A3-80A732D3C891}" type="sib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70EB22D-EACB-419A-BA3C-90F1AE09B3BB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培訓中心（臺師大）將透過教專中心轉知及以</a:t>
          </a:r>
          <a:r>
            <a:rPr lang="en-US" altLang="zh-TW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方式通知初審結果。若結果為「修正後複審」之教師，</a:t>
          </a:r>
          <a:r>
            <a:rPr lang="zh-TW" altLang="zh-TW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可</a:t>
          </a:r>
          <a:r>
            <a:rPr lang="zh-TW" alt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於</a:t>
          </a:r>
          <a:r>
            <a:rPr lang="en-US" altLang="zh-TW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</a:t>
          </a:r>
          <a:r>
            <a:rPr lang="zh-TW" alt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週內</a:t>
          </a:r>
          <a:r>
            <a:rPr lang="zh-TW" altLang="zh-TW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補</a:t>
          </a:r>
          <a:r>
            <a:rPr lang="zh-TW" alt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件</a:t>
          </a:r>
          <a:r>
            <a:rPr lang="zh-TW" altLang="en-US" sz="2200" b="1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。</a:t>
          </a:r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對初審結果有疑義，可經由各縣市教專中心安排「認證審查資料補件說明會」事宜。</a:t>
          </a:r>
          <a:endParaRPr lang="zh-TW" altLang="en-US" sz="2200" b="0" i="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4A824E1-CF8B-494B-9628-CA3AA44A0F9A}" type="par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4EE9DEC-F2C4-43F0-8AAD-E9D23F0EB980}" type="sib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D6E0A0F-8D6F-41E6-A12E-6AF65D48353C}" type="pres">
      <dgm:prSet presAssocID="{62F144C8-99F9-41A6-8BCE-4F011B377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1BB9024-A2CD-42A6-B505-C68A7265C289}" type="pres">
      <dgm:prSet presAssocID="{69CF112B-5C5B-4ABC-A113-6DF1FEFFB4D3}" presName="boxAndChildren" presStyleCnt="0"/>
      <dgm:spPr/>
      <dgm:t>
        <a:bodyPr/>
        <a:lstStyle/>
        <a:p>
          <a:endParaRPr lang="zh-TW" altLang="en-US"/>
        </a:p>
      </dgm:t>
    </dgm:pt>
    <dgm:pt modelId="{2D841E56-2764-4027-8D56-4CF1B4AAABED}" type="pres">
      <dgm:prSet presAssocID="{69CF112B-5C5B-4ABC-A113-6DF1FEFFB4D3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3B641CB9-A547-41B6-B22F-8379D0957CD0}" type="pres">
      <dgm:prSet presAssocID="{69CF112B-5C5B-4ABC-A113-6DF1FEFFB4D3}" presName="entireBox" presStyleLbl="node1" presStyleIdx="0" presStyleCnt="2"/>
      <dgm:spPr/>
      <dgm:t>
        <a:bodyPr/>
        <a:lstStyle/>
        <a:p>
          <a:endParaRPr lang="zh-TW" altLang="en-US"/>
        </a:p>
      </dgm:t>
    </dgm:pt>
    <dgm:pt modelId="{3625ACA3-AFBA-4244-9F52-7731B96F02E6}" type="pres">
      <dgm:prSet presAssocID="{69CF112B-5C5B-4ABC-A113-6DF1FEFFB4D3}" presName="descendantBox" presStyleCnt="0"/>
      <dgm:spPr/>
      <dgm:t>
        <a:bodyPr/>
        <a:lstStyle/>
        <a:p>
          <a:endParaRPr lang="zh-TW" altLang="en-US"/>
        </a:p>
      </dgm:t>
    </dgm:pt>
    <dgm:pt modelId="{4268D86A-F923-4112-89AF-57B2EAB4DFF6}" type="pres">
      <dgm:prSet presAssocID="{170EB22D-EACB-419A-BA3C-90F1AE09B3BB}" presName="childTextBox" presStyleLbl="fgAccFollowNode1" presStyleIdx="0" presStyleCnt="2" custScaleY="158389" custLinFactNeighborY="-83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D2E62-3109-44F4-B1F7-13183D9EE19B}" type="pres">
      <dgm:prSet presAssocID="{F9AC9C6E-905D-4C96-8181-93D080698A12}" presName="sp" presStyleCnt="0"/>
      <dgm:spPr/>
      <dgm:t>
        <a:bodyPr/>
        <a:lstStyle/>
        <a:p>
          <a:endParaRPr lang="zh-TW" altLang="en-US"/>
        </a:p>
      </dgm:t>
    </dgm:pt>
    <dgm:pt modelId="{76DA9C73-4788-4D7F-BCF6-DDBFCB30E3C9}" type="pres">
      <dgm:prSet presAssocID="{577689E8-6000-45D6-AC9F-648A03AA2480}" presName="arrowAndChildren" presStyleCnt="0"/>
      <dgm:spPr/>
      <dgm:t>
        <a:bodyPr/>
        <a:lstStyle/>
        <a:p>
          <a:endParaRPr lang="zh-TW" altLang="en-US"/>
        </a:p>
      </dgm:t>
    </dgm:pt>
    <dgm:pt modelId="{172B46B6-EB75-494B-A764-2AFE3FBCFE90}" type="pres">
      <dgm:prSet presAssocID="{577689E8-6000-45D6-AC9F-648A03AA2480}" presName="parentTextArrow" presStyleLbl="node1" presStyleIdx="0" presStyleCnt="2"/>
      <dgm:spPr/>
      <dgm:t>
        <a:bodyPr/>
        <a:lstStyle/>
        <a:p>
          <a:endParaRPr lang="zh-TW" altLang="en-US"/>
        </a:p>
      </dgm:t>
    </dgm:pt>
    <dgm:pt modelId="{C776E22D-7A63-43EF-B124-F6919D828251}" type="pres">
      <dgm:prSet presAssocID="{577689E8-6000-45D6-AC9F-648A03AA2480}" presName="arrow" presStyleLbl="node1" presStyleIdx="1" presStyleCnt="2" custScaleY="73501" custLinFactNeighborX="-20000" custLinFactNeighborY="946"/>
      <dgm:spPr/>
      <dgm:t>
        <a:bodyPr/>
        <a:lstStyle/>
        <a:p>
          <a:endParaRPr lang="zh-TW" altLang="en-US"/>
        </a:p>
      </dgm:t>
    </dgm:pt>
    <dgm:pt modelId="{87005EA7-8932-46EB-8FEC-93A58EA6E535}" type="pres">
      <dgm:prSet presAssocID="{577689E8-6000-45D6-AC9F-648A03AA2480}" presName="descendantArrow" presStyleCnt="0"/>
      <dgm:spPr/>
      <dgm:t>
        <a:bodyPr/>
        <a:lstStyle/>
        <a:p>
          <a:endParaRPr lang="zh-TW" altLang="en-US"/>
        </a:p>
      </dgm:t>
    </dgm:pt>
    <dgm:pt modelId="{33A7DC6C-8006-4BC5-A28C-CE912464298A}" type="pres">
      <dgm:prSet presAssocID="{95BC74BA-5146-472D-B9FF-D5761251D761}" presName="childTextArrow" presStyleLbl="fgAccFollowNode1" presStyleIdx="1" presStyleCnt="2" custLinFactNeighborY="19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C8A599-4EA5-4B8B-910B-720D2D047AA1}" type="presOf" srcId="{69CF112B-5C5B-4ABC-A113-6DF1FEFFB4D3}" destId="{3B641CB9-A547-41B6-B22F-8379D0957CD0}" srcOrd="1" destOrd="0" presId="urn:microsoft.com/office/officeart/2005/8/layout/process4"/>
    <dgm:cxn modelId="{1BD2B9B9-016B-4E90-AEBD-4C93F7632719}" type="presOf" srcId="{577689E8-6000-45D6-AC9F-648A03AA2480}" destId="{C776E22D-7A63-43EF-B124-F6919D828251}" srcOrd="1" destOrd="0" presId="urn:microsoft.com/office/officeart/2005/8/layout/process4"/>
    <dgm:cxn modelId="{4A1AE565-A188-4DB4-9A80-6A63C9CDA1F2}" srcId="{577689E8-6000-45D6-AC9F-648A03AA2480}" destId="{95BC74BA-5146-472D-B9FF-D5761251D761}" srcOrd="0" destOrd="0" parTransId="{1EC10EF8-F976-48C4-992A-8DEB799027A8}" sibTransId="{3045094F-6E76-4AD4-86BB-477ADBF6224F}"/>
    <dgm:cxn modelId="{8F73BE31-3CAC-41F9-BB06-250F8B6EFEDC}" srcId="{69CF112B-5C5B-4ABC-A113-6DF1FEFFB4D3}" destId="{170EB22D-EACB-419A-BA3C-90F1AE09B3BB}" srcOrd="0" destOrd="0" parTransId="{94A824E1-CF8B-494B-9628-CA3AA44A0F9A}" sibTransId="{34EE9DEC-F2C4-43F0-8AAD-E9D23F0EB980}"/>
    <dgm:cxn modelId="{53F9E312-F3A2-42E8-88D4-1BEF39707687}" srcId="{62F144C8-99F9-41A6-8BCE-4F011B377187}" destId="{577689E8-6000-45D6-AC9F-648A03AA2480}" srcOrd="0" destOrd="0" parTransId="{6535E3EA-8BE2-40BA-AD2C-8CE8DC686FAB}" sibTransId="{F9AC9C6E-905D-4C96-8181-93D080698A12}"/>
    <dgm:cxn modelId="{C917A2EC-1239-43E3-A75F-D2DE4FEC1617}" type="presOf" srcId="{170EB22D-EACB-419A-BA3C-90F1AE09B3BB}" destId="{4268D86A-F923-4112-89AF-57B2EAB4DFF6}" srcOrd="0" destOrd="0" presId="urn:microsoft.com/office/officeart/2005/8/layout/process4"/>
    <dgm:cxn modelId="{AAF5202E-F7C2-47C4-8FF7-90339860DB71}" type="presOf" srcId="{95BC74BA-5146-472D-B9FF-D5761251D761}" destId="{33A7DC6C-8006-4BC5-A28C-CE912464298A}" srcOrd="0" destOrd="0" presId="urn:microsoft.com/office/officeart/2005/8/layout/process4"/>
    <dgm:cxn modelId="{607925DB-AC8B-45D4-AD17-B87D9E53BCBA}" type="presOf" srcId="{62F144C8-99F9-41A6-8BCE-4F011B377187}" destId="{1D6E0A0F-8D6F-41E6-A12E-6AF65D48353C}" srcOrd="0" destOrd="0" presId="urn:microsoft.com/office/officeart/2005/8/layout/process4"/>
    <dgm:cxn modelId="{8B919D97-00C7-4212-97BD-9CC378D0E96B}" type="presOf" srcId="{69CF112B-5C5B-4ABC-A113-6DF1FEFFB4D3}" destId="{2D841E56-2764-4027-8D56-4CF1B4AAABED}" srcOrd="0" destOrd="0" presId="urn:microsoft.com/office/officeart/2005/8/layout/process4"/>
    <dgm:cxn modelId="{91673A01-10D1-41B3-9386-FD9D2384E9CC}" type="presOf" srcId="{577689E8-6000-45D6-AC9F-648A03AA2480}" destId="{172B46B6-EB75-494B-A764-2AFE3FBCFE90}" srcOrd="0" destOrd="0" presId="urn:microsoft.com/office/officeart/2005/8/layout/process4"/>
    <dgm:cxn modelId="{D4A7157A-491D-4496-82A8-42E7AB54F91E}" srcId="{62F144C8-99F9-41A6-8BCE-4F011B377187}" destId="{69CF112B-5C5B-4ABC-A113-6DF1FEFFB4D3}" srcOrd="1" destOrd="0" parTransId="{065405D2-CE20-4DCE-888A-8C9AD0840EFD}" sibTransId="{63064D33-58D6-4407-A9A3-80A732D3C891}"/>
    <dgm:cxn modelId="{4B450F30-1D9F-409D-8381-E4A6F52D6C07}" type="presParOf" srcId="{1D6E0A0F-8D6F-41E6-A12E-6AF65D48353C}" destId="{41BB9024-A2CD-42A6-B505-C68A7265C289}" srcOrd="0" destOrd="0" presId="urn:microsoft.com/office/officeart/2005/8/layout/process4"/>
    <dgm:cxn modelId="{AC432233-ADA3-45E1-BC9A-5EC41EE08164}" type="presParOf" srcId="{41BB9024-A2CD-42A6-B505-C68A7265C289}" destId="{2D841E56-2764-4027-8D56-4CF1B4AAABED}" srcOrd="0" destOrd="0" presId="urn:microsoft.com/office/officeart/2005/8/layout/process4"/>
    <dgm:cxn modelId="{9C7079A0-DB8A-4A9C-A668-C9A78D22EA8D}" type="presParOf" srcId="{41BB9024-A2CD-42A6-B505-C68A7265C289}" destId="{3B641CB9-A547-41B6-B22F-8379D0957CD0}" srcOrd="1" destOrd="0" presId="urn:microsoft.com/office/officeart/2005/8/layout/process4"/>
    <dgm:cxn modelId="{FD510333-633F-4778-BEA9-DF9B59FEBDBD}" type="presParOf" srcId="{41BB9024-A2CD-42A6-B505-C68A7265C289}" destId="{3625ACA3-AFBA-4244-9F52-7731B96F02E6}" srcOrd="2" destOrd="0" presId="urn:microsoft.com/office/officeart/2005/8/layout/process4"/>
    <dgm:cxn modelId="{B5A0947D-259E-4FC9-9549-9822ADE81708}" type="presParOf" srcId="{3625ACA3-AFBA-4244-9F52-7731B96F02E6}" destId="{4268D86A-F923-4112-89AF-57B2EAB4DFF6}" srcOrd="0" destOrd="0" presId="urn:microsoft.com/office/officeart/2005/8/layout/process4"/>
    <dgm:cxn modelId="{1154B996-E93C-497C-AE13-5D998C5C3E65}" type="presParOf" srcId="{1D6E0A0F-8D6F-41E6-A12E-6AF65D48353C}" destId="{D58D2E62-3109-44F4-B1F7-13183D9EE19B}" srcOrd="1" destOrd="0" presId="urn:microsoft.com/office/officeart/2005/8/layout/process4"/>
    <dgm:cxn modelId="{05A81770-F712-498C-B611-DB771EFDD7E5}" type="presParOf" srcId="{1D6E0A0F-8D6F-41E6-A12E-6AF65D48353C}" destId="{76DA9C73-4788-4D7F-BCF6-DDBFCB30E3C9}" srcOrd="2" destOrd="0" presId="urn:microsoft.com/office/officeart/2005/8/layout/process4"/>
    <dgm:cxn modelId="{B6FC4EA9-0D75-454A-AE2C-7417B649D498}" type="presParOf" srcId="{76DA9C73-4788-4D7F-BCF6-DDBFCB30E3C9}" destId="{172B46B6-EB75-494B-A764-2AFE3FBCFE90}" srcOrd="0" destOrd="0" presId="urn:microsoft.com/office/officeart/2005/8/layout/process4"/>
    <dgm:cxn modelId="{99B798D8-1FAD-4424-8DF6-2D3432FDC24F}" type="presParOf" srcId="{76DA9C73-4788-4D7F-BCF6-DDBFCB30E3C9}" destId="{C776E22D-7A63-43EF-B124-F6919D828251}" srcOrd="1" destOrd="0" presId="urn:microsoft.com/office/officeart/2005/8/layout/process4"/>
    <dgm:cxn modelId="{07439C1B-73C0-45D6-AEA2-C706500DA1AC}" type="presParOf" srcId="{76DA9C73-4788-4D7F-BCF6-DDBFCB30E3C9}" destId="{87005EA7-8932-46EB-8FEC-93A58EA6E535}" srcOrd="2" destOrd="0" presId="urn:microsoft.com/office/officeart/2005/8/layout/process4"/>
    <dgm:cxn modelId="{AB05A618-6BA9-40E4-A805-B05D14CA2DE8}" type="presParOf" srcId="{87005EA7-8932-46EB-8FEC-93A58EA6E535}" destId="{33A7DC6C-8006-4BC5-A28C-CE91246429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F144C8-99F9-41A6-8BCE-4F011B377187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77689E8-6000-45D6-AC9F-648A03AA2480}">
      <dgm:prSet phldrT="[文字]" custT="1"/>
      <dgm:spPr/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複審</a:t>
          </a:r>
          <a:endParaRPr lang="zh-TW" altLang="en-US" sz="3600" b="1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535E3EA-8BE2-40BA-AD2C-8CE8DC686FAB}" type="par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F9AC9C6E-905D-4C96-8181-93D080698A12}" type="sib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5BC74BA-5146-472D-B9FF-D5761251D761}">
      <dgm:prSet phldrT="[文字]" custT="1"/>
      <dgm:spPr/>
      <dgm:t>
        <a:bodyPr/>
        <a:lstStyle/>
        <a:p>
          <a:pPr algn="l"/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本階段僅就補件之認證資料進行審查。複審結果分為「通過」與「不通過」。培訓中心（臺師大）亦</a:t>
          </a:r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將透過教專中心轉知及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以</a:t>
          </a:r>
          <a:r>
            <a:rPr lang="en-US" altLang="zh-TW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方式通知教師本人複審結果。</a:t>
          </a:r>
          <a:endParaRPr lang="zh-TW" altLang="en-US" sz="2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EC10EF8-F976-48C4-992A-8DEB799027A8}" type="par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045094F-6E76-4AD4-86BB-477ADBF6224F}" type="sib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9CF112B-5C5B-4ABC-A113-6DF1FEFFB4D3}">
      <dgm:prSet phldrT="[文字]" custT="1"/>
      <dgm:spPr>
        <a:solidFill>
          <a:srgbClr val="FFC000"/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申復</a:t>
          </a:r>
          <a:endParaRPr lang="zh-TW" altLang="en-US" sz="4400" b="1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065405D2-CE20-4DCE-888A-8C9AD0840EFD}" type="par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3064D33-58D6-4407-A9A3-80A732D3C891}" type="sib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70EB22D-EACB-419A-BA3C-90F1AE09B3BB}">
      <dgm:prSet phldrT="[文字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初審、複審結果為「不通過」，且對審查結果有疑義者，教師可於「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1"/>
            </a:rPr>
            <a:t>教師專業發展支持作業平臺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」填寫申復書與檢附相關佐證資料傳送至培訓中心（臺師大）進行再審。申復期限自培訓中心（臺師大）通知教師之日起</a:t>
          </a:r>
          <a:r>
            <a:rPr lang="en-US" altLang="zh-TW" sz="2200" b="1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10</a:t>
          </a:r>
          <a:r>
            <a:rPr lang="zh-TW" altLang="en-US" sz="2200" b="1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日內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提出。</a:t>
          </a:r>
          <a:endParaRPr lang="zh-TW" altLang="en-US" sz="2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4A824E1-CF8B-494B-9628-CA3AA44A0F9A}" type="par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4EE9DEC-F2C4-43F0-8AAD-E9D23F0EB980}" type="sib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D6E0A0F-8D6F-41E6-A12E-6AF65D48353C}" type="pres">
      <dgm:prSet presAssocID="{62F144C8-99F9-41A6-8BCE-4F011B377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1BB9024-A2CD-42A6-B505-C68A7265C289}" type="pres">
      <dgm:prSet presAssocID="{69CF112B-5C5B-4ABC-A113-6DF1FEFFB4D3}" presName="boxAndChildren" presStyleCnt="0"/>
      <dgm:spPr/>
      <dgm:t>
        <a:bodyPr/>
        <a:lstStyle/>
        <a:p>
          <a:endParaRPr lang="zh-TW" altLang="en-US"/>
        </a:p>
      </dgm:t>
    </dgm:pt>
    <dgm:pt modelId="{2D841E56-2764-4027-8D56-4CF1B4AAABED}" type="pres">
      <dgm:prSet presAssocID="{69CF112B-5C5B-4ABC-A113-6DF1FEFFB4D3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3B641CB9-A547-41B6-B22F-8379D0957CD0}" type="pres">
      <dgm:prSet presAssocID="{69CF112B-5C5B-4ABC-A113-6DF1FEFFB4D3}" presName="entireBox" presStyleLbl="node1" presStyleIdx="0" presStyleCnt="2" custScaleY="167323" custLinFactNeighborY="3942"/>
      <dgm:spPr/>
      <dgm:t>
        <a:bodyPr/>
        <a:lstStyle/>
        <a:p>
          <a:endParaRPr lang="zh-TW" altLang="en-US"/>
        </a:p>
      </dgm:t>
    </dgm:pt>
    <dgm:pt modelId="{3625ACA3-AFBA-4244-9F52-7731B96F02E6}" type="pres">
      <dgm:prSet presAssocID="{69CF112B-5C5B-4ABC-A113-6DF1FEFFB4D3}" presName="descendantBox" presStyleCnt="0"/>
      <dgm:spPr/>
      <dgm:t>
        <a:bodyPr/>
        <a:lstStyle/>
        <a:p>
          <a:endParaRPr lang="zh-TW" altLang="en-US"/>
        </a:p>
      </dgm:t>
    </dgm:pt>
    <dgm:pt modelId="{4268D86A-F923-4112-89AF-57B2EAB4DFF6}" type="pres">
      <dgm:prSet presAssocID="{170EB22D-EACB-419A-BA3C-90F1AE09B3BB}" presName="childTextBox" presStyleLbl="fgAccFollowNode1" presStyleIdx="0" presStyleCnt="2" custScaleY="244401" custLinFactNeighborX="420" custLinFactNeighborY="13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D2E62-3109-44F4-B1F7-13183D9EE19B}" type="pres">
      <dgm:prSet presAssocID="{F9AC9C6E-905D-4C96-8181-93D080698A12}" presName="sp" presStyleCnt="0"/>
      <dgm:spPr/>
      <dgm:t>
        <a:bodyPr/>
        <a:lstStyle/>
        <a:p>
          <a:endParaRPr lang="zh-TW" altLang="en-US"/>
        </a:p>
      </dgm:t>
    </dgm:pt>
    <dgm:pt modelId="{76DA9C73-4788-4D7F-BCF6-DDBFCB30E3C9}" type="pres">
      <dgm:prSet presAssocID="{577689E8-6000-45D6-AC9F-648A03AA2480}" presName="arrowAndChildren" presStyleCnt="0"/>
      <dgm:spPr/>
      <dgm:t>
        <a:bodyPr/>
        <a:lstStyle/>
        <a:p>
          <a:endParaRPr lang="zh-TW" altLang="en-US"/>
        </a:p>
      </dgm:t>
    </dgm:pt>
    <dgm:pt modelId="{172B46B6-EB75-494B-A764-2AFE3FBCFE90}" type="pres">
      <dgm:prSet presAssocID="{577689E8-6000-45D6-AC9F-648A03AA2480}" presName="parentTextArrow" presStyleLbl="node1" presStyleIdx="0" presStyleCnt="2"/>
      <dgm:spPr/>
      <dgm:t>
        <a:bodyPr/>
        <a:lstStyle/>
        <a:p>
          <a:endParaRPr lang="zh-TW" altLang="en-US"/>
        </a:p>
      </dgm:t>
    </dgm:pt>
    <dgm:pt modelId="{C776E22D-7A63-43EF-B124-F6919D828251}" type="pres">
      <dgm:prSet presAssocID="{577689E8-6000-45D6-AC9F-648A03AA2480}" presName="arrow" presStyleLbl="node1" presStyleIdx="1" presStyleCnt="2" custScaleY="136868"/>
      <dgm:spPr/>
      <dgm:t>
        <a:bodyPr/>
        <a:lstStyle/>
        <a:p>
          <a:endParaRPr lang="zh-TW" altLang="en-US"/>
        </a:p>
      </dgm:t>
    </dgm:pt>
    <dgm:pt modelId="{87005EA7-8932-46EB-8FEC-93A58EA6E535}" type="pres">
      <dgm:prSet presAssocID="{577689E8-6000-45D6-AC9F-648A03AA2480}" presName="descendantArrow" presStyleCnt="0"/>
      <dgm:spPr/>
      <dgm:t>
        <a:bodyPr/>
        <a:lstStyle/>
        <a:p>
          <a:endParaRPr lang="zh-TW" altLang="en-US"/>
        </a:p>
      </dgm:t>
    </dgm:pt>
    <dgm:pt modelId="{33A7DC6C-8006-4BC5-A28C-CE912464298A}" type="pres">
      <dgm:prSet presAssocID="{95BC74BA-5146-472D-B9FF-D5761251D761}" presName="childTextArrow" presStyleLbl="fgAccFollowNode1" presStyleIdx="1" presStyleCnt="2" custScaleY="209383" custLinFactNeighborY="-102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717FF25-9771-4689-B737-A2991EFD2E39}" type="presOf" srcId="{577689E8-6000-45D6-AC9F-648A03AA2480}" destId="{172B46B6-EB75-494B-A764-2AFE3FBCFE90}" srcOrd="0" destOrd="0" presId="urn:microsoft.com/office/officeart/2005/8/layout/process4"/>
    <dgm:cxn modelId="{3ECE8D85-E2C3-4F5C-8362-59F2E6EF9BAB}" type="presOf" srcId="{62F144C8-99F9-41A6-8BCE-4F011B377187}" destId="{1D6E0A0F-8D6F-41E6-A12E-6AF65D48353C}" srcOrd="0" destOrd="0" presId="urn:microsoft.com/office/officeart/2005/8/layout/process4"/>
    <dgm:cxn modelId="{6F41D851-78E9-49C9-ACCD-084EC1CE20E2}" type="presOf" srcId="{95BC74BA-5146-472D-B9FF-D5761251D761}" destId="{33A7DC6C-8006-4BC5-A28C-CE912464298A}" srcOrd="0" destOrd="0" presId="urn:microsoft.com/office/officeart/2005/8/layout/process4"/>
    <dgm:cxn modelId="{4A1AE565-A188-4DB4-9A80-6A63C9CDA1F2}" srcId="{577689E8-6000-45D6-AC9F-648A03AA2480}" destId="{95BC74BA-5146-472D-B9FF-D5761251D761}" srcOrd="0" destOrd="0" parTransId="{1EC10EF8-F976-48C4-992A-8DEB799027A8}" sibTransId="{3045094F-6E76-4AD4-86BB-477ADBF6224F}"/>
    <dgm:cxn modelId="{8F73BE31-3CAC-41F9-BB06-250F8B6EFEDC}" srcId="{69CF112B-5C5B-4ABC-A113-6DF1FEFFB4D3}" destId="{170EB22D-EACB-419A-BA3C-90F1AE09B3BB}" srcOrd="0" destOrd="0" parTransId="{94A824E1-CF8B-494B-9628-CA3AA44A0F9A}" sibTransId="{34EE9DEC-F2C4-43F0-8AAD-E9D23F0EB980}"/>
    <dgm:cxn modelId="{1583CB1E-5FC3-4472-984F-1EDFFB7A2AC0}" type="presOf" srcId="{69CF112B-5C5B-4ABC-A113-6DF1FEFFB4D3}" destId="{2D841E56-2764-4027-8D56-4CF1B4AAABED}" srcOrd="0" destOrd="0" presId="urn:microsoft.com/office/officeart/2005/8/layout/process4"/>
    <dgm:cxn modelId="{5207736C-A369-41DB-989C-40E5B43E11BF}" type="presOf" srcId="{577689E8-6000-45D6-AC9F-648A03AA2480}" destId="{C776E22D-7A63-43EF-B124-F6919D828251}" srcOrd="1" destOrd="0" presId="urn:microsoft.com/office/officeart/2005/8/layout/process4"/>
    <dgm:cxn modelId="{54599983-1FBC-44EB-9A69-78B79F7E6760}" type="presOf" srcId="{170EB22D-EACB-419A-BA3C-90F1AE09B3BB}" destId="{4268D86A-F923-4112-89AF-57B2EAB4DFF6}" srcOrd="0" destOrd="0" presId="urn:microsoft.com/office/officeart/2005/8/layout/process4"/>
    <dgm:cxn modelId="{53F9E312-F3A2-42E8-88D4-1BEF39707687}" srcId="{62F144C8-99F9-41A6-8BCE-4F011B377187}" destId="{577689E8-6000-45D6-AC9F-648A03AA2480}" srcOrd="0" destOrd="0" parTransId="{6535E3EA-8BE2-40BA-AD2C-8CE8DC686FAB}" sibTransId="{F9AC9C6E-905D-4C96-8181-93D080698A12}"/>
    <dgm:cxn modelId="{D4A7157A-491D-4496-82A8-42E7AB54F91E}" srcId="{62F144C8-99F9-41A6-8BCE-4F011B377187}" destId="{69CF112B-5C5B-4ABC-A113-6DF1FEFFB4D3}" srcOrd="1" destOrd="0" parTransId="{065405D2-CE20-4DCE-888A-8C9AD0840EFD}" sibTransId="{63064D33-58D6-4407-A9A3-80A732D3C891}"/>
    <dgm:cxn modelId="{B167EBE2-2C87-40EC-9502-41FD2EEAD0C2}" type="presOf" srcId="{69CF112B-5C5B-4ABC-A113-6DF1FEFFB4D3}" destId="{3B641CB9-A547-41B6-B22F-8379D0957CD0}" srcOrd="1" destOrd="0" presId="urn:microsoft.com/office/officeart/2005/8/layout/process4"/>
    <dgm:cxn modelId="{73496B5D-1A44-46D7-840A-F1C0A7A32858}" type="presParOf" srcId="{1D6E0A0F-8D6F-41E6-A12E-6AF65D48353C}" destId="{41BB9024-A2CD-42A6-B505-C68A7265C289}" srcOrd="0" destOrd="0" presId="urn:microsoft.com/office/officeart/2005/8/layout/process4"/>
    <dgm:cxn modelId="{9D1AF8F7-7D38-475A-BA6F-A480D203FEDF}" type="presParOf" srcId="{41BB9024-A2CD-42A6-B505-C68A7265C289}" destId="{2D841E56-2764-4027-8D56-4CF1B4AAABED}" srcOrd="0" destOrd="0" presId="urn:microsoft.com/office/officeart/2005/8/layout/process4"/>
    <dgm:cxn modelId="{20BC6B93-1BA2-4365-8F16-6053077943FA}" type="presParOf" srcId="{41BB9024-A2CD-42A6-B505-C68A7265C289}" destId="{3B641CB9-A547-41B6-B22F-8379D0957CD0}" srcOrd="1" destOrd="0" presId="urn:microsoft.com/office/officeart/2005/8/layout/process4"/>
    <dgm:cxn modelId="{BF874CCB-A3DC-49C7-94D6-16479E3937D3}" type="presParOf" srcId="{41BB9024-A2CD-42A6-B505-C68A7265C289}" destId="{3625ACA3-AFBA-4244-9F52-7731B96F02E6}" srcOrd="2" destOrd="0" presId="urn:microsoft.com/office/officeart/2005/8/layout/process4"/>
    <dgm:cxn modelId="{E76A7EE4-C8C9-4A4A-B34C-66648C37613B}" type="presParOf" srcId="{3625ACA3-AFBA-4244-9F52-7731B96F02E6}" destId="{4268D86A-F923-4112-89AF-57B2EAB4DFF6}" srcOrd="0" destOrd="0" presId="urn:microsoft.com/office/officeart/2005/8/layout/process4"/>
    <dgm:cxn modelId="{A3FA0BD8-0258-47AB-B491-FAAA50698FCC}" type="presParOf" srcId="{1D6E0A0F-8D6F-41E6-A12E-6AF65D48353C}" destId="{D58D2E62-3109-44F4-B1F7-13183D9EE19B}" srcOrd="1" destOrd="0" presId="urn:microsoft.com/office/officeart/2005/8/layout/process4"/>
    <dgm:cxn modelId="{ADB6879C-5A1A-45A4-96CA-D9A9F64B9FF4}" type="presParOf" srcId="{1D6E0A0F-8D6F-41E6-A12E-6AF65D48353C}" destId="{76DA9C73-4788-4D7F-BCF6-DDBFCB30E3C9}" srcOrd="2" destOrd="0" presId="urn:microsoft.com/office/officeart/2005/8/layout/process4"/>
    <dgm:cxn modelId="{6844B3FA-C2B5-4529-AECA-467EFE162DFD}" type="presParOf" srcId="{76DA9C73-4788-4D7F-BCF6-DDBFCB30E3C9}" destId="{172B46B6-EB75-494B-A764-2AFE3FBCFE90}" srcOrd="0" destOrd="0" presId="urn:microsoft.com/office/officeart/2005/8/layout/process4"/>
    <dgm:cxn modelId="{660BF3EA-F155-4089-A67B-69913694A6B1}" type="presParOf" srcId="{76DA9C73-4788-4D7F-BCF6-DDBFCB30E3C9}" destId="{C776E22D-7A63-43EF-B124-F6919D828251}" srcOrd="1" destOrd="0" presId="urn:microsoft.com/office/officeart/2005/8/layout/process4"/>
    <dgm:cxn modelId="{4BFA70EC-A359-4B51-A209-1CC5D3A994E3}" type="presParOf" srcId="{76DA9C73-4788-4D7F-BCF6-DDBFCB30E3C9}" destId="{87005EA7-8932-46EB-8FEC-93A58EA6E535}" srcOrd="2" destOrd="0" presId="urn:microsoft.com/office/officeart/2005/8/layout/process4"/>
    <dgm:cxn modelId="{0AB7288D-0272-42AA-9BE8-328AFDE7CFE2}" type="presParOf" srcId="{87005EA7-8932-46EB-8FEC-93A58EA6E535}" destId="{33A7DC6C-8006-4BC5-A28C-CE91246429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F144C8-99F9-41A6-8BCE-4F011B377187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77689E8-6000-45D6-AC9F-648A03AA2480}">
      <dgm:prSet phldrT="[文字]" custT="1"/>
      <dgm:spPr/>
      <dgm:t>
        <a:bodyPr/>
        <a:lstStyle/>
        <a:p>
          <a:r>
            <a:rPr lang="zh-TW" altLang="en-US" sz="4400" b="1" i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公告</a:t>
          </a:r>
          <a:endParaRPr lang="zh-TW" altLang="en-US" sz="4400" b="1" i="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535E3EA-8BE2-40BA-AD2C-8CE8DC686FAB}" type="par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F9AC9C6E-905D-4C96-8181-93D080698A12}" type="sib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5BC74BA-5146-472D-B9FF-D5761251D761}">
      <dgm:prSet phldrT="[文字]" custT="1"/>
      <dgm:spPr/>
      <dgm:t>
        <a:bodyPr/>
        <a:lstStyle/>
        <a:p>
          <a:pPr algn="l"/>
          <a:r>
            <a:rPr lang="zh-TW" altLang="en-US" sz="2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審查結果確定後，培訓中心（臺師大）將於「教師專業發展支持 作業平臺」公告通過認證教師名單，並將通過認證教師名單發文至各縣市政府教育局（處）</a:t>
          </a:r>
          <a:r>
            <a:rPr lang="en-US" altLang="zh-TW" sz="2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/</a:t>
          </a:r>
          <a:r>
            <a:rPr lang="zh-TW" altLang="en-US" sz="2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中心學校，由該單位負責製作證書。</a:t>
          </a:r>
          <a:endParaRPr lang="zh-TW" altLang="en-US" sz="2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EC10EF8-F976-48C4-992A-8DEB799027A8}" type="par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045094F-6E76-4AD4-86BB-477ADBF6224F}" type="sib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D6E0A0F-8D6F-41E6-A12E-6AF65D48353C}" type="pres">
      <dgm:prSet presAssocID="{62F144C8-99F9-41A6-8BCE-4F011B377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603B992-B0E9-42B1-B46F-2722F22E8976}" type="pres">
      <dgm:prSet presAssocID="{577689E8-6000-45D6-AC9F-648A03AA2480}" presName="boxAndChildren" presStyleCnt="0"/>
      <dgm:spPr/>
      <dgm:t>
        <a:bodyPr/>
        <a:lstStyle/>
        <a:p>
          <a:endParaRPr lang="zh-TW" altLang="en-US"/>
        </a:p>
      </dgm:t>
    </dgm:pt>
    <dgm:pt modelId="{75BE44B2-F026-48B5-A4E0-806AC2CFB61D}" type="pres">
      <dgm:prSet presAssocID="{577689E8-6000-45D6-AC9F-648A03AA2480}" presName="parentTextBox" presStyleLbl="node1" presStyleIdx="0" presStyleCnt="1"/>
      <dgm:spPr/>
      <dgm:t>
        <a:bodyPr/>
        <a:lstStyle/>
        <a:p>
          <a:endParaRPr lang="zh-TW" altLang="en-US"/>
        </a:p>
      </dgm:t>
    </dgm:pt>
    <dgm:pt modelId="{8DDBEAF3-1A27-46B2-9798-22C6033F6EC7}" type="pres">
      <dgm:prSet presAssocID="{577689E8-6000-45D6-AC9F-648A03AA2480}" presName="entireBox" presStyleLbl="node1" presStyleIdx="0" presStyleCnt="1" custLinFactNeighborY="57319"/>
      <dgm:spPr/>
      <dgm:t>
        <a:bodyPr/>
        <a:lstStyle/>
        <a:p>
          <a:endParaRPr lang="zh-TW" altLang="en-US"/>
        </a:p>
      </dgm:t>
    </dgm:pt>
    <dgm:pt modelId="{5AE08098-1649-4B03-9D5A-EE550310FC22}" type="pres">
      <dgm:prSet presAssocID="{577689E8-6000-45D6-AC9F-648A03AA2480}" presName="descendantBox" presStyleCnt="0"/>
      <dgm:spPr/>
      <dgm:t>
        <a:bodyPr/>
        <a:lstStyle/>
        <a:p>
          <a:endParaRPr lang="zh-TW" altLang="en-US"/>
        </a:p>
      </dgm:t>
    </dgm:pt>
    <dgm:pt modelId="{1B995BC1-7391-4544-A693-F0EFD6636CDD}" type="pres">
      <dgm:prSet presAssocID="{95BC74BA-5146-472D-B9FF-D5761251D761}" presName="childTextBox" presStyleLbl="fgAccFollowNode1" presStyleIdx="0" presStyleCnt="1" custScaleY="116612" custLinFactNeighborY="-45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A704EE4-E83B-4D22-8278-4CEAFF1BD104}" type="presOf" srcId="{62F144C8-99F9-41A6-8BCE-4F011B377187}" destId="{1D6E0A0F-8D6F-41E6-A12E-6AF65D48353C}" srcOrd="0" destOrd="0" presId="urn:microsoft.com/office/officeart/2005/8/layout/process4"/>
    <dgm:cxn modelId="{53F9E312-F3A2-42E8-88D4-1BEF39707687}" srcId="{62F144C8-99F9-41A6-8BCE-4F011B377187}" destId="{577689E8-6000-45D6-AC9F-648A03AA2480}" srcOrd="0" destOrd="0" parTransId="{6535E3EA-8BE2-40BA-AD2C-8CE8DC686FAB}" sibTransId="{F9AC9C6E-905D-4C96-8181-93D080698A12}"/>
    <dgm:cxn modelId="{4A1AE565-A188-4DB4-9A80-6A63C9CDA1F2}" srcId="{577689E8-6000-45D6-AC9F-648A03AA2480}" destId="{95BC74BA-5146-472D-B9FF-D5761251D761}" srcOrd="0" destOrd="0" parTransId="{1EC10EF8-F976-48C4-992A-8DEB799027A8}" sibTransId="{3045094F-6E76-4AD4-86BB-477ADBF6224F}"/>
    <dgm:cxn modelId="{7EA0AD92-FEDD-460D-A35D-A107169F9720}" type="presOf" srcId="{95BC74BA-5146-472D-B9FF-D5761251D761}" destId="{1B995BC1-7391-4544-A693-F0EFD6636CDD}" srcOrd="0" destOrd="0" presId="urn:microsoft.com/office/officeart/2005/8/layout/process4"/>
    <dgm:cxn modelId="{331B9963-C742-4BDA-9E45-DC4442D59E1A}" type="presOf" srcId="{577689E8-6000-45D6-AC9F-648A03AA2480}" destId="{8DDBEAF3-1A27-46B2-9798-22C6033F6EC7}" srcOrd="1" destOrd="0" presId="urn:microsoft.com/office/officeart/2005/8/layout/process4"/>
    <dgm:cxn modelId="{5F813038-B13D-4D24-B924-6DCD368278D6}" type="presOf" srcId="{577689E8-6000-45D6-AC9F-648A03AA2480}" destId="{75BE44B2-F026-48B5-A4E0-806AC2CFB61D}" srcOrd="0" destOrd="0" presId="urn:microsoft.com/office/officeart/2005/8/layout/process4"/>
    <dgm:cxn modelId="{31CB5BF6-2527-4B18-BDA3-8EBE18DF8602}" type="presParOf" srcId="{1D6E0A0F-8D6F-41E6-A12E-6AF65D48353C}" destId="{6603B992-B0E9-42B1-B46F-2722F22E8976}" srcOrd="0" destOrd="0" presId="urn:microsoft.com/office/officeart/2005/8/layout/process4"/>
    <dgm:cxn modelId="{E638E374-4FB6-48C6-9603-D3AF4F3BDBC3}" type="presParOf" srcId="{6603B992-B0E9-42B1-B46F-2722F22E8976}" destId="{75BE44B2-F026-48B5-A4E0-806AC2CFB61D}" srcOrd="0" destOrd="0" presId="urn:microsoft.com/office/officeart/2005/8/layout/process4"/>
    <dgm:cxn modelId="{F6D3BE3D-7766-44F3-B67E-42E38DBF1B6D}" type="presParOf" srcId="{6603B992-B0E9-42B1-B46F-2722F22E8976}" destId="{8DDBEAF3-1A27-46B2-9798-22C6033F6EC7}" srcOrd="1" destOrd="0" presId="urn:microsoft.com/office/officeart/2005/8/layout/process4"/>
    <dgm:cxn modelId="{35EAEFE5-A4E4-49B4-95EA-A5A26438295B}" type="presParOf" srcId="{6603B992-B0E9-42B1-B46F-2722F22E8976}" destId="{5AE08098-1649-4B03-9D5A-EE550310FC22}" srcOrd="2" destOrd="0" presId="urn:microsoft.com/office/officeart/2005/8/layout/process4"/>
    <dgm:cxn modelId="{286E6974-B913-452E-AE5D-BE87124C1AE9}" type="presParOf" srcId="{5AE08098-1649-4B03-9D5A-EE550310FC22}" destId="{1B995BC1-7391-4544-A693-F0EFD6636CD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F144C8-99F9-41A6-8BCE-4F011B377187}" type="doc">
      <dgm:prSet loTypeId="urn:microsoft.com/office/officeart/2005/8/layout/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77689E8-6000-45D6-AC9F-648A03AA2480}">
      <dgm:prSet phldrT="[文字]" custT="1"/>
      <dgm:spPr>
        <a:solidFill>
          <a:srgbClr val="AD0707"/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</a:t>
          </a:r>
          <a:endParaRPr lang="zh-TW" altLang="en-US" sz="3600" b="1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535E3EA-8BE2-40BA-AD2C-8CE8DC686FAB}" type="par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F9AC9C6E-905D-4C96-8181-93D080698A12}" type="sib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5BC74BA-5146-472D-B9FF-D5761251D761}">
      <dgm:prSet phldrT="[文字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培訓中心（臺師大）將邀請審查</a:t>
          </a:r>
          <a:r>
            <a:rPr lang="zh-TW" altLang="en-US" sz="2400" b="0" i="0" strike="noStrike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委員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協助審查。此審查階段係以「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1" action="ppaction://hlinkfile"/>
            </a:rPr>
            <a:t>認證資料審查標準表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」作為審查認證作業的依據。</a:t>
          </a:r>
          <a:endParaRPr lang="zh-TW" altLang="en-US" sz="24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EC10EF8-F976-48C4-992A-8DEB799027A8}" type="par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045094F-6E76-4AD4-86BB-477ADBF6224F}" type="sib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9CF112B-5C5B-4ABC-A113-6DF1FEFFB4D3}">
      <dgm:prSet phldrT="[文字]" custT="1"/>
      <dgm:spPr>
        <a:solidFill>
          <a:schemeClr val="accent1">
            <a:lumMod val="75000"/>
          </a:schemeClr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補件說明會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（各</a:t>
          </a:r>
          <a:r>
            <a:rPr lang="zh-TW" altLang="en-US" sz="24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縣市</a:t>
          </a:r>
          <a:r>
            <a:rPr lang="zh-TW" altLang="en-US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教專中心自行安排）</a:t>
          </a:r>
          <a:endParaRPr lang="zh-TW" altLang="en-US" sz="24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065405D2-CE20-4DCE-888A-8C9AD0840EFD}" type="par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3064D33-58D6-4407-A9A3-80A732D3C891}" type="sib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70EB22D-EACB-419A-BA3C-90F1AE09B3BB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培訓中心（臺師大）將透過教專中心轉知及以</a:t>
          </a:r>
          <a:r>
            <a:rPr lang="en-US" altLang="zh-TW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方式通知初審結果。若結果為「修正後複審」之教師，</a:t>
          </a:r>
          <a:r>
            <a:rPr lang="zh-TW" altLang="zh-TW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可</a:t>
          </a:r>
          <a:r>
            <a:rPr lang="zh-TW" alt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於</a:t>
          </a:r>
          <a:r>
            <a:rPr lang="en-US" altLang="zh-TW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</a:t>
          </a:r>
          <a:r>
            <a:rPr lang="zh-TW" alt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週內</a:t>
          </a:r>
          <a:r>
            <a:rPr lang="zh-TW" altLang="zh-TW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補</a:t>
          </a:r>
          <a:r>
            <a:rPr lang="zh-TW" alt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件</a:t>
          </a:r>
          <a:r>
            <a:rPr lang="zh-TW" altLang="en-US" sz="2200" b="1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。</a:t>
          </a:r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對初審結果有疑義，可經由各縣市教專中心安排「認證審查資料補件說明會」事宜。</a:t>
          </a:r>
          <a:endParaRPr lang="zh-TW" altLang="en-US" sz="2200" b="0" i="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4A824E1-CF8B-494B-9628-CA3AA44A0F9A}" type="par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4EE9DEC-F2C4-43F0-8AAD-E9D23F0EB980}" type="sib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D6E0A0F-8D6F-41E6-A12E-6AF65D48353C}" type="pres">
      <dgm:prSet presAssocID="{62F144C8-99F9-41A6-8BCE-4F011B377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1BB9024-A2CD-42A6-B505-C68A7265C289}" type="pres">
      <dgm:prSet presAssocID="{69CF112B-5C5B-4ABC-A113-6DF1FEFFB4D3}" presName="boxAndChildren" presStyleCnt="0"/>
      <dgm:spPr/>
      <dgm:t>
        <a:bodyPr/>
        <a:lstStyle/>
        <a:p>
          <a:endParaRPr lang="zh-TW" altLang="en-US"/>
        </a:p>
      </dgm:t>
    </dgm:pt>
    <dgm:pt modelId="{2D841E56-2764-4027-8D56-4CF1B4AAABED}" type="pres">
      <dgm:prSet presAssocID="{69CF112B-5C5B-4ABC-A113-6DF1FEFFB4D3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3B641CB9-A547-41B6-B22F-8379D0957CD0}" type="pres">
      <dgm:prSet presAssocID="{69CF112B-5C5B-4ABC-A113-6DF1FEFFB4D3}" presName="entireBox" presStyleLbl="node1" presStyleIdx="0" presStyleCnt="2"/>
      <dgm:spPr/>
      <dgm:t>
        <a:bodyPr/>
        <a:lstStyle/>
        <a:p>
          <a:endParaRPr lang="zh-TW" altLang="en-US"/>
        </a:p>
      </dgm:t>
    </dgm:pt>
    <dgm:pt modelId="{3625ACA3-AFBA-4244-9F52-7731B96F02E6}" type="pres">
      <dgm:prSet presAssocID="{69CF112B-5C5B-4ABC-A113-6DF1FEFFB4D3}" presName="descendantBox" presStyleCnt="0"/>
      <dgm:spPr/>
      <dgm:t>
        <a:bodyPr/>
        <a:lstStyle/>
        <a:p>
          <a:endParaRPr lang="zh-TW" altLang="en-US"/>
        </a:p>
      </dgm:t>
    </dgm:pt>
    <dgm:pt modelId="{4268D86A-F923-4112-89AF-57B2EAB4DFF6}" type="pres">
      <dgm:prSet presAssocID="{170EB22D-EACB-419A-BA3C-90F1AE09B3BB}" presName="childTextBox" presStyleLbl="fgAccFollowNode1" presStyleIdx="0" presStyleCnt="2" custScaleY="158389" custLinFactNeighborY="-83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D2E62-3109-44F4-B1F7-13183D9EE19B}" type="pres">
      <dgm:prSet presAssocID="{F9AC9C6E-905D-4C96-8181-93D080698A12}" presName="sp" presStyleCnt="0"/>
      <dgm:spPr/>
      <dgm:t>
        <a:bodyPr/>
        <a:lstStyle/>
        <a:p>
          <a:endParaRPr lang="zh-TW" altLang="en-US"/>
        </a:p>
      </dgm:t>
    </dgm:pt>
    <dgm:pt modelId="{76DA9C73-4788-4D7F-BCF6-DDBFCB30E3C9}" type="pres">
      <dgm:prSet presAssocID="{577689E8-6000-45D6-AC9F-648A03AA2480}" presName="arrowAndChildren" presStyleCnt="0"/>
      <dgm:spPr/>
      <dgm:t>
        <a:bodyPr/>
        <a:lstStyle/>
        <a:p>
          <a:endParaRPr lang="zh-TW" altLang="en-US"/>
        </a:p>
      </dgm:t>
    </dgm:pt>
    <dgm:pt modelId="{172B46B6-EB75-494B-A764-2AFE3FBCFE90}" type="pres">
      <dgm:prSet presAssocID="{577689E8-6000-45D6-AC9F-648A03AA2480}" presName="parentTextArrow" presStyleLbl="node1" presStyleIdx="0" presStyleCnt="2"/>
      <dgm:spPr/>
      <dgm:t>
        <a:bodyPr/>
        <a:lstStyle/>
        <a:p>
          <a:endParaRPr lang="zh-TW" altLang="en-US"/>
        </a:p>
      </dgm:t>
    </dgm:pt>
    <dgm:pt modelId="{C776E22D-7A63-43EF-B124-F6919D828251}" type="pres">
      <dgm:prSet presAssocID="{577689E8-6000-45D6-AC9F-648A03AA2480}" presName="arrow" presStyleLbl="node1" presStyleIdx="1" presStyleCnt="2" custScaleY="73501" custLinFactNeighborX="-20000" custLinFactNeighborY="946"/>
      <dgm:spPr/>
      <dgm:t>
        <a:bodyPr/>
        <a:lstStyle/>
        <a:p>
          <a:endParaRPr lang="zh-TW" altLang="en-US"/>
        </a:p>
      </dgm:t>
    </dgm:pt>
    <dgm:pt modelId="{87005EA7-8932-46EB-8FEC-93A58EA6E535}" type="pres">
      <dgm:prSet presAssocID="{577689E8-6000-45D6-AC9F-648A03AA2480}" presName="descendantArrow" presStyleCnt="0"/>
      <dgm:spPr/>
      <dgm:t>
        <a:bodyPr/>
        <a:lstStyle/>
        <a:p>
          <a:endParaRPr lang="zh-TW" altLang="en-US"/>
        </a:p>
      </dgm:t>
    </dgm:pt>
    <dgm:pt modelId="{33A7DC6C-8006-4BC5-A28C-CE912464298A}" type="pres">
      <dgm:prSet presAssocID="{95BC74BA-5146-472D-B9FF-D5761251D761}" presName="childTextArrow" presStyleLbl="fgAccFollowNode1" presStyleIdx="1" presStyleCnt="2" custLinFactNeighborY="19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68FB98A-0AF9-4ECD-A39B-3E882D6EE9A4}" type="presOf" srcId="{170EB22D-EACB-419A-BA3C-90F1AE09B3BB}" destId="{4268D86A-F923-4112-89AF-57B2EAB4DFF6}" srcOrd="0" destOrd="0" presId="urn:microsoft.com/office/officeart/2005/8/layout/process4"/>
    <dgm:cxn modelId="{3CCD9103-80D8-432C-8FD2-85BCBFF8FABF}" type="presOf" srcId="{69CF112B-5C5B-4ABC-A113-6DF1FEFFB4D3}" destId="{2D841E56-2764-4027-8D56-4CF1B4AAABED}" srcOrd="0" destOrd="0" presId="urn:microsoft.com/office/officeart/2005/8/layout/process4"/>
    <dgm:cxn modelId="{6152916A-9645-4766-8EAF-5C2696BF294A}" type="presOf" srcId="{577689E8-6000-45D6-AC9F-648A03AA2480}" destId="{172B46B6-EB75-494B-A764-2AFE3FBCFE90}" srcOrd="0" destOrd="0" presId="urn:microsoft.com/office/officeart/2005/8/layout/process4"/>
    <dgm:cxn modelId="{4A1AE565-A188-4DB4-9A80-6A63C9CDA1F2}" srcId="{577689E8-6000-45D6-AC9F-648A03AA2480}" destId="{95BC74BA-5146-472D-B9FF-D5761251D761}" srcOrd="0" destOrd="0" parTransId="{1EC10EF8-F976-48C4-992A-8DEB799027A8}" sibTransId="{3045094F-6E76-4AD4-86BB-477ADBF6224F}"/>
    <dgm:cxn modelId="{8F73BE31-3CAC-41F9-BB06-250F8B6EFEDC}" srcId="{69CF112B-5C5B-4ABC-A113-6DF1FEFFB4D3}" destId="{170EB22D-EACB-419A-BA3C-90F1AE09B3BB}" srcOrd="0" destOrd="0" parTransId="{94A824E1-CF8B-494B-9628-CA3AA44A0F9A}" sibTransId="{34EE9DEC-F2C4-43F0-8AAD-E9D23F0EB980}"/>
    <dgm:cxn modelId="{53F9E312-F3A2-42E8-88D4-1BEF39707687}" srcId="{62F144C8-99F9-41A6-8BCE-4F011B377187}" destId="{577689E8-6000-45D6-AC9F-648A03AA2480}" srcOrd="0" destOrd="0" parTransId="{6535E3EA-8BE2-40BA-AD2C-8CE8DC686FAB}" sibTransId="{F9AC9C6E-905D-4C96-8181-93D080698A12}"/>
    <dgm:cxn modelId="{D7002BF8-5295-4F47-822C-B2E177A24053}" type="presOf" srcId="{69CF112B-5C5B-4ABC-A113-6DF1FEFFB4D3}" destId="{3B641CB9-A547-41B6-B22F-8379D0957CD0}" srcOrd="1" destOrd="0" presId="urn:microsoft.com/office/officeart/2005/8/layout/process4"/>
    <dgm:cxn modelId="{02FD8EE1-4FD6-4D77-9B60-99749D500411}" type="presOf" srcId="{577689E8-6000-45D6-AC9F-648A03AA2480}" destId="{C776E22D-7A63-43EF-B124-F6919D828251}" srcOrd="1" destOrd="0" presId="urn:microsoft.com/office/officeart/2005/8/layout/process4"/>
    <dgm:cxn modelId="{3421CEAC-CD2B-41E7-8851-173B0C8D294F}" type="presOf" srcId="{95BC74BA-5146-472D-B9FF-D5761251D761}" destId="{33A7DC6C-8006-4BC5-A28C-CE912464298A}" srcOrd="0" destOrd="0" presId="urn:microsoft.com/office/officeart/2005/8/layout/process4"/>
    <dgm:cxn modelId="{F6F1AF3C-D35D-42F5-A650-4BF45F0DE707}" type="presOf" srcId="{62F144C8-99F9-41A6-8BCE-4F011B377187}" destId="{1D6E0A0F-8D6F-41E6-A12E-6AF65D48353C}" srcOrd="0" destOrd="0" presId="urn:microsoft.com/office/officeart/2005/8/layout/process4"/>
    <dgm:cxn modelId="{D4A7157A-491D-4496-82A8-42E7AB54F91E}" srcId="{62F144C8-99F9-41A6-8BCE-4F011B377187}" destId="{69CF112B-5C5B-4ABC-A113-6DF1FEFFB4D3}" srcOrd="1" destOrd="0" parTransId="{065405D2-CE20-4DCE-888A-8C9AD0840EFD}" sibTransId="{63064D33-58D6-4407-A9A3-80A732D3C891}"/>
    <dgm:cxn modelId="{6ED06A91-06C9-4D57-A867-1D9FF4C59BD0}" type="presParOf" srcId="{1D6E0A0F-8D6F-41E6-A12E-6AF65D48353C}" destId="{41BB9024-A2CD-42A6-B505-C68A7265C289}" srcOrd="0" destOrd="0" presId="urn:microsoft.com/office/officeart/2005/8/layout/process4"/>
    <dgm:cxn modelId="{06F84B80-F078-44FC-88A7-446BB3BAA33E}" type="presParOf" srcId="{41BB9024-A2CD-42A6-B505-C68A7265C289}" destId="{2D841E56-2764-4027-8D56-4CF1B4AAABED}" srcOrd="0" destOrd="0" presId="urn:microsoft.com/office/officeart/2005/8/layout/process4"/>
    <dgm:cxn modelId="{B91E4F62-509B-478B-8B80-BE4A9912BF26}" type="presParOf" srcId="{41BB9024-A2CD-42A6-B505-C68A7265C289}" destId="{3B641CB9-A547-41B6-B22F-8379D0957CD0}" srcOrd="1" destOrd="0" presId="urn:microsoft.com/office/officeart/2005/8/layout/process4"/>
    <dgm:cxn modelId="{65830D96-D5F8-4F8A-B56D-E39E1E0DCDAE}" type="presParOf" srcId="{41BB9024-A2CD-42A6-B505-C68A7265C289}" destId="{3625ACA3-AFBA-4244-9F52-7731B96F02E6}" srcOrd="2" destOrd="0" presId="urn:microsoft.com/office/officeart/2005/8/layout/process4"/>
    <dgm:cxn modelId="{CCCA207B-6DF4-4537-8EAE-6358A54AD0FA}" type="presParOf" srcId="{3625ACA3-AFBA-4244-9F52-7731B96F02E6}" destId="{4268D86A-F923-4112-89AF-57B2EAB4DFF6}" srcOrd="0" destOrd="0" presId="urn:microsoft.com/office/officeart/2005/8/layout/process4"/>
    <dgm:cxn modelId="{26508123-11BA-4FFA-9FBF-02F51436A4E3}" type="presParOf" srcId="{1D6E0A0F-8D6F-41E6-A12E-6AF65D48353C}" destId="{D58D2E62-3109-44F4-B1F7-13183D9EE19B}" srcOrd="1" destOrd="0" presId="urn:microsoft.com/office/officeart/2005/8/layout/process4"/>
    <dgm:cxn modelId="{68FED382-9C96-4096-915C-7435FBA3C10B}" type="presParOf" srcId="{1D6E0A0F-8D6F-41E6-A12E-6AF65D48353C}" destId="{76DA9C73-4788-4D7F-BCF6-DDBFCB30E3C9}" srcOrd="2" destOrd="0" presId="urn:microsoft.com/office/officeart/2005/8/layout/process4"/>
    <dgm:cxn modelId="{7395A75B-B7AA-47A0-B2AE-F08E338933F6}" type="presParOf" srcId="{76DA9C73-4788-4D7F-BCF6-DDBFCB30E3C9}" destId="{172B46B6-EB75-494B-A764-2AFE3FBCFE90}" srcOrd="0" destOrd="0" presId="urn:microsoft.com/office/officeart/2005/8/layout/process4"/>
    <dgm:cxn modelId="{5CB71B6E-3A6B-4FE2-85C7-B66869EBA44F}" type="presParOf" srcId="{76DA9C73-4788-4D7F-BCF6-DDBFCB30E3C9}" destId="{C776E22D-7A63-43EF-B124-F6919D828251}" srcOrd="1" destOrd="0" presId="urn:microsoft.com/office/officeart/2005/8/layout/process4"/>
    <dgm:cxn modelId="{FD5F476F-FFCC-479E-B233-BFAB44A8509A}" type="presParOf" srcId="{76DA9C73-4788-4D7F-BCF6-DDBFCB30E3C9}" destId="{87005EA7-8932-46EB-8FEC-93A58EA6E535}" srcOrd="2" destOrd="0" presId="urn:microsoft.com/office/officeart/2005/8/layout/process4"/>
    <dgm:cxn modelId="{AB9F269D-90EB-4567-8D40-7836C01A0AF0}" type="presParOf" srcId="{87005EA7-8932-46EB-8FEC-93A58EA6E535}" destId="{33A7DC6C-8006-4BC5-A28C-CE91246429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F144C8-99F9-41A6-8BCE-4F011B377187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77689E8-6000-45D6-AC9F-648A03AA2480}">
      <dgm:prSet phldrT="[文字]" custT="1"/>
      <dgm:spPr/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複審</a:t>
          </a:r>
          <a:endParaRPr lang="zh-TW" altLang="en-US" sz="3600" b="1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535E3EA-8BE2-40BA-AD2C-8CE8DC686FAB}" type="par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F9AC9C6E-905D-4C96-8181-93D080698A12}" type="sib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5BC74BA-5146-472D-B9FF-D5761251D761}">
      <dgm:prSet phldrT="[文字]" custT="1"/>
      <dgm:spPr/>
      <dgm:t>
        <a:bodyPr/>
        <a:lstStyle/>
        <a:p>
          <a:pPr algn="l"/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本階段僅就補件之認證資料進行審查。複審結果分為「通過」與「不通過」。培訓中心（臺師大）亦</a:t>
          </a:r>
          <a:r>
            <a:rPr lang="zh-TW" altLang="en-US" sz="2200" b="0" i="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將透過教專中心轉知及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以</a:t>
          </a:r>
          <a:r>
            <a:rPr lang="en-US" altLang="zh-TW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方式通知教師本人複審結果。</a:t>
          </a:r>
          <a:endParaRPr lang="zh-TW" altLang="en-US" sz="2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EC10EF8-F976-48C4-992A-8DEB799027A8}" type="par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045094F-6E76-4AD4-86BB-477ADBF6224F}" type="sib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9CF112B-5C5B-4ABC-A113-6DF1FEFFB4D3}">
      <dgm:prSet phldrT="[文字]" custT="1"/>
      <dgm:spPr>
        <a:solidFill>
          <a:srgbClr val="FFC000"/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zh-TW" altLang="en-US" sz="44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申復</a:t>
          </a:r>
          <a:endParaRPr lang="zh-TW" altLang="en-US" sz="4400" b="1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065405D2-CE20-4DCE-888A-8C9AD0840EFD}" type="par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3064D33-58D6-4407-A9A3-80A732D3C891}" type="sibTrans" cxnId="{D4A7157A-491D-4496-82A8-42E7AB54F91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70EB22D-EACB-419A-BA3C-90F1AE09B3BB}">
      <dgm:prSet phldrT="[文字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初審、複審結果為「不通過」，且對審查結果有疑義者，教師可於</a:t>
          </a:r>
          <a:r>
            <a:rPr lang="zh-TW" altLang="en-US" sz="22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「</a:t>
          </a:r>
          <a:r>
            <a:rPr lang="zh-TW" altLang="en-US" sz="22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1"/>
            </a:rPr>
            <a:t>教師專業發展支持作業平臺</a:t>
          </a:r>
          <a:r>
            <a:rPr lang="zh-TW" altLang="en-US" sz="2200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」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填寫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2" action="ppaction://hlinkfile"/>
            </a:rPr>
            <a:t>申復書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與檢附相關佐證資料傳送至培訓中心（臺師大）進行再審。申復期限自培訓中心（臺師大）通知教師之日起</a:t>
          </a:r>
          <a:r>
            <a:rPr lang="en-US" altLang="zh-TW" sz="2200" b="1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10</a:t>
          </a:r>
          <a:r>
            <a:rPr lang="zh-TW" altLang="en-US" sz="2200" b="1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日內</a:t>
          </a:r>
          <a:r>
            <a:rPr lang="zh-TW" altLang="en-US" sz="2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提出。</a:t>
          </a:r>
          <a:endParaRPr lang="zh-TW" altLang="en-US" sz="2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4A824E1-CF8B-494B-9628-CA3AA44A0F9A}" type="par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4EE9DEC-F2C4-43F0-8AAD-E9D23F0EB980}" type="sibTrans" cxnId="{8F73BE31-3CAC-41F9-BB06-250F8B6EFEDC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D6E0A0F-8D6F-41E6-A12E-6AF65D48353C}" type="pres">
      <dgm:prSet presAssocID="{62F144C8-99F9-41A6-8BCE-4F011B377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1BB9024-A2CD-42A6-B505-C68A7265C289}" type="pres">
      <dgm:prSet presAssocID="{69CF112B-5C5B-4ABC-A113-6DF1FEFFB4D3}" presName="boxAndChildren" presStyleCnt="0"/>
      <dgm:spPr/>
      <dgm:t>
        <a:bodyPr/>
        <a:lstStyle/>
        <a:p>
          <a:endParaRPr lang="zh-TW" altLang="en-US"/>
        </a:p>
      </dgm:t>
    </dgm:pt>
    <dgm:pt modelId="{2D841E56-2764-4027-8D56-4CF1B4AAABED}" type="pres">
      <dgm:prSet presAssocID="{69CF112B-5C5B-4ABC-A113-6DF1FEFFB4D3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3B641CB9-A547-41B6-B22F-8379D0957CD0}" type="pres">
      <dgm:prSet presAssocID="{69CF112B-5C5B-4ABC-A113-6DF1FEFFB4D3}" presName="entireBox" presStyleLbl="node1" presStyleIdx="0" presStyleCnt="2" custScaleY="167323" custLinFactNeighborY="3942"/>
      <dgm:spPr/>
      <dgm:t>
        <a:bodyPr/>
        <a:lstStyle/>
        <a:p>
          <a:endParaRPr lang="zh-TW" altLang="en-US"/>
        </a:p>
      </dgm:t>
    </dgm:pt>
    <dgm:pt modelId="{3625ACA3-AFBA-4244-9F52-7731B96F02E6}" type="pres">
      <dgm:prSet presAssocID="{69CF112B-5C5B-4ABC-A113-6DF1FEFFB4D3}" presName="descendantBox" presStyleCnt="0"/>
      <dgm:spPr/>
      <dgm:t>
        <a:bodyPr/>
        <a:lstStyle/>
        <a:p>
          <a:endParaRPr lang="zh-TW" altLang="en-US"/>
        </a:p>
      </dgm:t>
    </dgm:pt>
    <dgm:pt modelId="{4268D86A-F923-4112-89AF-57B2EAB4DFF6}" type="pres">
      <dgm:prSet presAssocID="{170EB22D-EACB-419A-BA3C-90F1AE09B3BB}" presName="childTextBox" presStyleLbl="fgAccFollowNode1" presStyleIdx="0" presStyleCnt="2" custScaleY="244401" custLinFactNeighborX="420" custLinFactNeighborY="13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D2E62-3109-44F4-B1F7-13183D9EE19B}" type="pres">
      <dgm:prSet presAssocID="{F9AC9C6E-905D-4C96-8181-93D080698A12}" presName="sp" presStyleCnt="0"/>
      <dgm:spPr/>
      <dgm:t>
        <a:bodyPr/>
        <a:lstStyle/>
        <a:p>
          <a:endParaRPr lang="zh-TW" altLang="en-US"/>
        </a:p>
      </dgm:t>
    </dgm:pt>
    <dgm:pt modelId="{76DA9C73-4788-4D7F-BCF6-DDBFCB30E3C9}" type="pres">
      <dgm:prSet presAssocID="{577689E8-6000-45D6-AC9F-648A03AA2480}" presName="arrowAndChildren" presStyleCnt="0"/>
      <dgm:spPr/>
      <dgm:t>
        <a:bodyPr/>
        <a:lstStyle/>
        <a:p>
          <a:endParaRPr lang="zh-TW" altLang="en-US"/>
        </a:p>
      </dgm:t>
    </dgm:pt>
    <dgm:pt modelId="{172B46B6-EB75-494B-A764-2AFE3FBCFE90}" type="pres">
      <dgm:prSet presAssocID="{577689E8-6000-45D6-AC9F-648A03AA2480}" presName="parentTextArrow" presStyleLbl="node1" presStyleIdx="0" presStyleCnt="2"/>
      <dgm:spPr/>
      <dgm:t>
        <a:bodyPr/>
        <a:lstStyle/>
        <a:p>
          <a:endParaRPr lang="zh-TW" altLang="en-US"/>
        </a:p>
      </dgm:t>
    </dgm:pt>
    <dgm:pt modelId="{C776E22D-7A63-43EF-B124-F6919D828251}" type="pres">
      <dgm:prSet presAssocID="{577689E8-6000-45D6-AC9F-648A03AA2480}" presName="arrow" presStyleLbl="node1" presStyleIdx="1" presStyleCnt="2" custScaleY="136868"/>
      <dgm:spPr/>
      <dgm:t>
        <a:bodyPr/>
        <a:lstStyle/>
        <a:p>
          <a:endParaRPr lang="zh-TW" altLang="en-US"/>
        </a:p>
      </dgm:t>
    </dgm:pt>
    <dgm:pt modelId="{87005EA7-8932-46EB-8FEC-93A58EA6E535}" type="pres">
      <dgm:prSet presAssocID="{577689E8-6000-45D6-AC9F-648A03AA2480}" presName="descendantArrow" presStyleCnt="0"/>
      <dgm:spPr/>
      <dgm:t>
        <a:bodyPr/>
        <a:lstStyle/>
        <a:p>
          <a:endParaRPr lang="zh-TW" altLang="en-US"/>
        </a:p>
      </dgm:t>
    </dgm:pt>
    <dgm:pt modelId="{33A7DC6C-8006-4BC5-A28C-CE912464298A}" type="pres">
      <dgm:prSet presAssocID="{95BC74BA-5146-472D-B9FF-D5761251D761}" presName="childTextArrow" presStyleLbl="fgAccFollowNode1" presStyleIdx="1" presStyleCnt="2" custScaleY="209383" custLinFactNeighborY="-102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7C674C0-7448-4472-8DF8-0AC9B71B42F1}" type="presOf" srcId="{577689E8-6000-45D6-AC9F-648A03AA2480}" destId="{C776E22D-7A63-43EF-B124-F6919D828251}" srcOrd="1" destOrd="0" presId="urn:microsoft.com/office/officeart/2005/8/layout/process4"/>
    <dgm:cxn modelId="{3A74BF09-F86C-44C1-A5A5-AAB5369D4218}" type="presOf" srcId="{69CF112B-5C5B-4ABC-A113-6DF1FEFFB4D3}" destId="{2D841E56-2764-4027-8D56-4CF1B4AAABED}" srcOrd="0" destOrd="0" presId="urn:microsoft.com/office/officeart/2005/8/layout/process4"/>
    <dgm:cxn modelId="{4A1AE565-A188-4DB4-9A80-6A63C9CDA1F2}" srcId="{577689E8-6000-45D6-AC9F-648A03AA2480}" destId="{95BC74BA-5146-472D-B9FF-D5761251D761}" srcOrd="0" destOrd="0" parTransId="{1EC10EF8-F976-48C4-992A-8DEB799027A8}" sibTransId="{3045094F-6E76-4AD4-86BB-477ADBF6224F}"/>
    <dgm:cxn modelId="{180A8732-3113-4E43-9F0F-BEBC582C3ED7}" type="presOf" srcId="{69CF112B-5C5B-4ABC-A113-6DF1FEFFB4D3}" destId="{3B641CB9-A547-41B6-B22F-8379D0957CD0}" srcOrd="1" destOrd="0" presId="urn:microsoft.com/office/officeart/2005/8/layout/process4"/>
    <dgm:cxn modelId="{8F73BE31-3CAC-41F9-BB06-250F8B6EFEDC}" srcId="{69CF112B-5C5B-4ABC-A113-6DF1FEFFB4D3}" destId="{170EB22D-EACB-419A-BA3C-90F1AE09B3BB}" srcOrd="0" destOrd="0" parTransId="{94A824E1-CF8B-494B-9628-CA3AA44A0F9A}" sibTransId="{34EE9DEC-F2C4-43F0-8AAD-E9D23F0EB980}"/>
    <dgm:cxn modelId="{82B5931C-1525-4677-B5AB-6676F12E09BE}" type="presOf" srcId="{577689E8-6000-45D6-AC9F-648A03AA2480}" destId="{172B46B6-EB75-494B-A764-2AFE3FBCFE90}" srcOrd="0" destOrd="0" presId="urn:microsoft.com/office/officeart/2005/8/layout/process4"/>
    <dgm:cxn modelId="{53F9E312-F3A2-42E8-88D4-1BEF39707687}" srcId="{62F144C8-99F9-41A6-8BCE-4F011B377187}" destId="{577689E8-6000-45D6-AC9F-648A03AA2480}" srcOrd="0" destOrd="0" parTransId="{6535E3EA-8BE2-40BA-AD2C-8CE8DC686FAB}" sibTransId="{F9AC9C6E-905D-4C96-8181-93D080698A12}"/>
    <dgm:cxn modelId="{315B8ED7-0085-4BF5-99A8-9DA92ACA355B}" type="presOf" srcId="{95BC74BA-5146-472D-B9FF-D5761251D761}" destId="{33A7DC6C-8006-4BC5-A28C-CE912464298A}" srcOrd="0" destOrd="0" presId="urn:microsoft.com/office/officeart/2005/8/layout/process4"/>
    <dgm:cxn modelId="{9DAD025A-5654-46DF-8971-EA886E1755EA}" type="presOf" srcId="{170EB22D-EACB-419A-BA3C-90F1AE09B3BB}" destId="{4268D86A-F923-4112-89AF-57B2EAB4DFF6}" srcOrd="0" destOrd="0" presId="urn:microsoft.com/office/officeart/2005/8/layout/process4"/>
    <dgm:cxn modelId="{8E376220-A2A2-4E05-A3D4-40DD61771E61}" type="presOf" srcId="{62F144C8-99F9-41A6-8BCE-4F011B377187}" destId="{1D6E0A0F-8D6F-41E6-A12E-6AF65D48353C}" srcOrd="0" destOrd="0" presId="urn:microsoft.com/office/officeart/2005/8/layout/process4"/>
    <dgm:cxn modelId="{D4A7157A-491D-4496-82A8-42E7AB54F91E}" srcId="{62F144C8-99F9-41A6-8BCE-4F011B377187}" destId="{69CF112B-5C5B-4ABC-A113-6DF1FEFFB4D3}" srcOrd="1" destOrd="0" parTransId="{065405D2-CE20-4DCE-888A-8C9AD0840EFD}" sibTransId="{63064D33-58D6-4407-A9A3-80A732D3C891}"/>
    <dgm:cxn modelId="{1AF3C52A-6666-4799-8785-1CA524022142}" type="presParOf" srcId="{1D6E0A0F-8D6F-41E6-A12E-6AF65D48353C}" destId="{41BB9024-A2CD-42A6-B505-C68A7265C289}" srcOrd="0" destOrd="0" presId="urn:microsoft.com/office/officeart/2005/8/layout/process4"/>
    <dgm:cxn modelId="{B299BC91-61E7-4B1D-9460-7E0763A58A8C}" type="presParOf" srcId="{41BB9024-A2CD-42A6-B505-C68A7265C289}" destId="{2D841E56-2764-4027-8D56-4CF1B4AAABED}" srcOrd="0" destOrd="0" presId="urn:microsoft.com/office/officeart/2005/8/layout/process4"/>
    <dgm:cxn modelId="{228A84BA-4DCD-4F16-BAB7-CCF0E6E335A3}" type="presParOf" srcId="{41BB9024-A2CD-42A6-B505-C68A7265C289}" destId="{3B641CB9-A547-41B6-B22F-8379D0957CD0}" srcOrd="1" destOrd="0" presId="urn:microsoft.com/office/officeart/2005/8/layout/process4"/>
    <dgm:cxn modelId="{5BCD59D8-41E3-4590-A480-6D758F0969BE}" type="presParOf" srcId="{41BB9024-A2CD-42A6-B505-C68A7265C289}" destId="{3625ACA3-AFBA-4244-9F52-7731B96F02E6}" srcOrd="2" destOrd="0" presId="urn:microsoft.com/office/officeart/2005/8/layout/process4"/>
    <dgm:cxn modelId="{93B054C8-937A-4EC5-BB09-CDDC9813F970}" type="presParOf" srcId="{3625ACA3-AFBA-4244-9F52-7731B96F02E6}" destId="{4268D86A-F923-4112-89AF-57B2EAB4DFF6}" srcOrd="0" destOrd="0" presId="urn:microsoft.com/office/officeart/2005/8/layout/process4"/>
    <dgm:cxn modelId="{F95B0A58-3DD3-454A-81D8-D7F3F62EFB61}" type="presParOf" srcId="{1D6E0A0F-8D6F-41E6-A12E-6AF65D48353C}" destId="{D58D2E62-3109-44F4-B1F7-13183D9EE19B}" srcOrd="1" destOrd="0" presId="urn:microsoft.com/office/officeart/2005/8/layout/process4"/>
    <dgm:cxn modelId="{C2AE34AF-FE5B-4CB7-9000-890AECE25CCA}" type="presParOf" srcId="{1D6E0A0F-8D6F-41E6-A12E-6AF65D48353C}" destId="{76DA9C73-4788-4D7F-BCF6-DDBFCB30E3C9}" srcOrd="2" destOrd="0" presId="urn:microsoft.com/office/officeart/2005/8/layout/process4"/>
    <dgm:cxn modelId="{E9A4B11F-9CC6-45E4-981B-81639F5ECD0C}" type="presParOf" srcId="{76DA9C73-4788-4D7F-BCF6-DDBFCB30E3C9}" destId="{172B46B6-EB75-494B-A764-2AFE3FBCFE90}" srcOrd="0" destOrd="0" presId="urn:microsoft.com/office/officeart/2005/8/layout/process4"/>
    <dgm:cxn modelId="{09BE71CF-19DD-459C-BAEA-63FFE893679B}" type="presParOf" srcId="{76DA9C73-4788-4D7F-BCF6-DDBFCB30E3C9}" destId="{C776E22D-7A63-43EF-B124-F6919D828251}" srcOrd="1" destOrd="0" presId="urn:microsoft.com/office/officeart/2005/8/layout/process4"/>
    <dgm:cxn modelId="{AE781B39-683B-43D9-928F-CA5D09326B7E}" type="presParOf" srcId="{76DA9C73-4788-4D7F-BCF6-DDBFCB30E3C9}" destId="{87005EA7-8932-46EB-8FEC-93A58EA6E535}" srcOrd="2" destOrd="0" presId="urn:microsoft.com/office/officeart/2005/8/layout/process4"/>
    <dgm:cxn modelId="{6E5B6694-A3DC-42ED-A2DE-D5EC182CC95D}" type="presParOf" srcId="{87005EA7-8932-46EB-8FEC-93A58EA6E535}" destId="{33A7DC6C-8006-4BC5-A28C-CE91246429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F144C8-99F9-41A6-8BCE-4F011B377187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77689E8-6000-45D6-AC9F-648A03AA2480}">
      <dgm:prSet phldrT="[文字]" custT="1"/>
      <dgm:spPr/>
      <dgm:t>
        <a:bodyPr/>
        <a:lstStyle/>
        <a:p>
          <a:r>
            <a:rPr lang="zh-TW" altLang="en-US" sz="4400" b="1" i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公告</a:t>
          </a:r>
          <a:endParaRPr lang="zh-TW" altLang="en-US" sz="4400" b="1" i="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6535E3EA-8BE2-40BA-AD2C-8CE8DC686FAB}" type="par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F9AC9C6E-905D-4C96-8181-93D080698A12}" type="sibTrans" cxnId="{53F9E312-F3A2-42E8-88D4-1BEF39707687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5BC74BA-5146-472D-B9FF-D5761251D761}">
      <dgm:prSet phldrT="[文字]" custT="1"/>
      <dgm:spPr/>
      <dgm:t>
        <a:bodyPr/>
        <a:lstStyle/>
        <a:p>
          <a:pPr algn="l"/>
          <a:r>
            <a:rPr lang="zh-TW" altLang="en-US" sz="2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審查結果確定後，培訓中心（臺師大）將於「教師專業發展支持 作業平臺」公告通過認證教師名單，並將通過認證教師名單發文至各縣市政府教育局（處）</a:t>
          </a:r>
          <a:r>
            <a:rPr lang="en-US" altLang="zh-TW" sz="2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/</a:t>
          </a:r>
          <a:r>
            <a:rPr lang="zh-TW" altLang="en-US" sz="2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中心學校，由該單位負責製作證書。</a:t>
          </a:r>
          <a:endParaRPr lang="zh-TW" altLang="en-US" sz="2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EC10EF8-F976-48C4-992A-8DEB799027A8}" type="par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045094F-6E76-4AD4-86BB-477ADBF6224F}" type="sibTrans" cxnId="{4A1AE565-A188-4DB4-9A80-6A63C9CDA1F2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D6E0A0F-8D6F-41E6-A12E-6AF65D48353C}" type="pres">
      <dgm:prSet presAssocID="{62F144C8-99F9-41A6-8BCE-4F011B377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603B992-B0E9-42B1-B46F-2722F22E8976}" type="pres">
      <dgm:prSet presAssocID="{577689E8-6000-45D6-AC9F-648A03AA2480}" presName="boxAndChildren" presStyleCnt="0"/>
      <dgm:spPr/>
      <dgm:t>
        <a:bodyPr/>
        <a:lstStyle/>
        <a:p>
          <a:endParaRPr lang="zh-TW" altLang="en-US"/>
        </a:p>
      </dgm:t>
    </dgm:pt>
    <dgm:pt modelId="{75BE44B2-F026-48B5-A4E0-806AC2CFB61D}" type="pres">
      <dgm:prSet presAssocID="{577689E8-6000-45D6-AC9F-648A03AA2480}" presName="parentTextBox" presStyleLbl="node1" presStyleIdx="0" presStyleCnt="1"/>
      <dgm:spPr/>
      <dgm:t>
        <a:bodyPr/>
        <a:lstStyle/>
        <a:p>
          <a:endParaRPr lang="zh-TW" altLang="en-US"/>
        </a:p>
      </dgm:t>
    </dgm:pt>
    <dgm:pt modelId="{8DDBEAF3-1A27-46B2-9798-22C6033F6EC7}" type="pres">
      <dgm:prSet presAssocID="{577689E8-6000-45D6-AC9F-648A03AA2480}" presName="entireBox" presStyleLbl="node1" presStyleIdx="0" presStyleCnt="1" custLinFactNeighborY="57319"/>
      <dgm:spPr/>
      <dgm:t>
        <a:bodyPr/>
        <a:lstStyle/>
        <a:p>
          <a:endParaRPr lang="zh-TW" altLang="en-US"/>
        </a:p>
      </dgm:t>
    </dgm:pt>
    <dgm:pt modelId="{5AE08098-1649-4B03-9D5A-EE550310FC22}" type="pres">
      <dgm:prSet presAssocID="{577689E8-6000-45D6-AC9F-648A03AA2480}" presName="descendantBox" presStyleCnt="0"/>
      <dgm:spPr/>
      <dgm:t>
        <a:bodyPr/>
        <a:lstStyle/>
        <a:p>
          <a:endParaRPr lang="zh-TW" altLang="en-US"/>
        </a:p>
      </dgm:t>
    </dgm:pt>
    <dgm:pt modelId="{1B995BC1-7391-4544-A693-F0EFD6636CDD}" type="pres">
      <dgm:prSet presAssocID="{95BC74BA-5146-472D-B9FF-D5761251D761}" presName="childTextBox" presStyleLbl="fgAccFollowNode1" presStyleIdx="0" presStyleCnt="1" custScaleY="116612" custLinFactNeighborY="-45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3F9E312-F3A2-42E8-88D4-1BEF39707687}" srcId="{62F144C8-99F9-41A6-8BCE-4F011B377187}" destId="{577689E8-6000-45D6-AC9F-648A03AA2480}" srcOrd="0" destOrd="0" parTransId="{6535E3EA-8BE2-40BA-AD2C-8CE8DC686FAB}" sibTransId="{F9AC9C6E-905D-4C96-8181-93D080698A12}"/>
    <dgm:cxn modelId="{4A1AE565-A188-4DB4-9A80-6A63C9CDA1F2}" srcId="{577689E8-6000-45D6-AC9F-648A03AA2480}" destId="{95BC74BA-5146-472D-B9FF-D5761251D761}" srcOrd="0" destOrd="0" parTransId="{1EC10EF8-F976-48C4-992A-8DEB799027A8}" sibTransId="{3045094F-6E76-4AD4-86BB-477ADBF6224F}"/>
    <dgm:cxn modelId="{4BEB0808-8F7B-4693-A53F-0C2AFFEE2A8B}" type="presOf" srcId="{95BC74BA-5146-472D-B9FF-D5761251D761}" destId="{1B995BC1-7391-4544-A693-F0EFD6636CDD}" srcOrd="0" destOrd="0" presId="urn:microsoft.com/office/officeart/2005/8/layout/process4"/>
    <dgm:cxn modelId="{D6803303-5ED9-4B7D-A721-17BA15739FBA}" type="presOf" srcId="{62F144C8-99F9-41A6-8BCE-4F011B377187}" destId="{1D6E0A0F-8D6F-41E6-A12E-6AF65D48353C}" srcOrd="0" destOrd="0" presId="urn:microsoft.com/office/officeart/2005/8/layout/process4"/>
    <dgm:cxn modelId="{D5F1B562-7C66-4357-A309-C0D89DF90672}" type="presOf" srcId="{577689E8-6000-45D6-AC9F-648A03AA2480}" destId="{75BE44B2-F026-48B5-A4E0-806AC2CFB61D}" srcOrd="0" destOrd="0" presId="urn:microsoft.com/office/officeart/2005/8/layout/process4"/>
    <dgm:cxn modelId="{0C88D47F-1E48-43E4-8B2E-C6AC77AB8AF7}" type="presOf" srcId="{577689E8-6000-45D6-AC9F-648A03AA2480}" destId="{8DDBEAF3-1A27-46B2-9798-22C6033F6EC7}" srcOrd="1" destOrd="0" presId="urn:microsoft.com/office/officeart/2005/8/layout/process4"/>
    <dgm:cxn modelId="{B578B6F2-13F0-4795-BF55-37631FBF8050}" type="presParOf" srcId="{1D6E0A0F-8D6F-41E6-A12E-6AF65D48353C}" destId="{6603B992-B0E9-42B1-B46F-2722F22E8976}" srcOrd="0" destOrd="0" presId="urn:microsoft.com/office/officeart/2005/8/layout/process4"/>
    <dgm:cxn modelId="{C47AF079-CB96-4763-9A6D-324C3F42AE3E}" type="presParOf" srcId="{6603B992-B0E9-42B1-B46F-2722F22E8976}" destId="{75BE44B2-F026-48B5-A4E0-806AC2CFB61D}" srcOrd="0" destOrd="0" presId="urn:microsoft.com/office/officeart/2005/8/layout/process4"/>
    <dgm:cxn modelId="{BC1F1F0E-4899-4E97-A8B3-9AABA6DBC28A}" type="presParOf" srcId="{6603B992-B0E9-42B1-B46F-2722F22E8976}" destId="{8DDBEAF3-1A27-46B2-9798-22C6033F6EC7}" srcOrd="1" destOrd="0" presId="urn:microsoft.com/office/officeart/2005/8/layout/process4"/>
    <dgm:cxn modelId="{0ECD6BFE-496C-46FD-8F70-B94DCDBF253E}" type="presParOf" srcId="{6603B992-B0E9-42B1-B46F-2722F22E8976}" destId="{5AE08098-1649-4B03-9D5A-EE550310FC22}" srcOrd="2" destOrd="0" presId="urn:microsoft.com/office/officeart/2005/8/layout/process4"/>
    <dgm:cxn modelId="{D089B478-C59E-4444-8C02-F14DF9CC81D9}" type="presParOf" srcId="{5AE08098-1649-4B03-9D5A-EE550310FC22}" destId="{1B995BC1-7391-4544-A693-F0EFD6636CD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1DF53-2D5E-46E0-8F7B-22A8F4A14BFF}">
      <dsp:nvSpPr>
        <dsp:cNvPr id="0" name=""/>
        <dsp:cNvSpPr/>
      </dsp:nvSpPr>
      <dsp:spPr>
        <a:xfrm>
          <a:off x="0" y="67"/>
          <a:ext cx="8040178" cy="8325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教師專業發展實踐方案</a:t>
          </a:r>
          <a:endParaRPr lang="zh-TW" altLang="en-US" sz="3600" b="1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383" y="24450"/>
        <a:ext cx="7991412" cy="783738"/>
      </dsp:txXfrm>
    </dsp:sp>
    <dsp:sp modelId="{21C90725-06D4-468E-A994-0B02DDDAD2F3}">
      <dsp:nvSpPr>
        <dsp:cNvPr id="0" name=""/>
        <dsp:cNvSpPr/>
      </dsp:nvSpPr>
      <dsp:spPr>
        <a:xfrm>
          <a:off x="1924894" y="982423"/>
          <a:ext cx="832504" cy="8325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EA05432-D86F-4924-AF67-427855C6D54F}">
      <dsp:nvSpPr>
        <dsp:cNvPr id="0" name=""/>
        <dsp:cNvSpPr/>
      </dsp:nvSpPr>
      <dsp:spPr>
        <a:xfrm>
          <a:off x="2807349" y="982423"/>
          <a:ext cx="4177443" cy="8325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教師專業學習社群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7996" y="1023070"/>
        <a:ext cx="4096149" cy="751210"/>
      </dsp:txXfrm>
    </dsp:sp>
    <dsp:sp modelId="{334D2BF7-0C30-442A-B8D7-A9094C4D7EB3}">
      <dsp:nvSpPr>
        <dsp:cNvPr id="0" name=""/>
        <dsp:cNvSpPr/>
      </dsp:nvSpPr>
      <dsp:spPr>
        <a:xfrm>
          <a:off x="1924894" y="1914828"/>
          <a:ext cx="832504" cy="8325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39EB1F-6578-40CC-8768-3E167D9216DE}">
      <dsp:nvSpPr>
        <dsp:cNvPr id="0" name=""/>
        <dsp:cNvSpPr/>
      </dsp:nvSpPr>
      <dsp:spPr>
        <a:xfrm>
          <a:off x="2807349" y="1914828"/>
          <a:ext cx="4177443" cy="8325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教學觀察三部曲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7996" y="1955475"/>
        <a:ext cx="4096149" cy="751210"/>
      </dsp:txXfrm>
    </dsp:sp>
    <dsp:sp modelId="{0024DF2A-B0DD-4A37-BE9A-952795B648D3}">
      <dsp:nvSpPr>
        <dsp:cNvPr id="0" name=""/>
        <dsp:cNvSpPr/>
      </dsp:nvSpPr>
      <dsp:spPr>
        <a:xfrm>
          <a:off x="1924894" y="2847233"/>
          <a:ext cx="832504" cy="8325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F2F182-AF31-439A-A100-D98FAA5E25F7}">
      <dsp:nvSpPr>
        <dsp:cNvPr id="0" name=""/>
        <dsp:cNvSpPr/>
      </dsp:nvSpPr>
      <dsp:spPr>
        <a:xfrm>
          <a:off x="2807349" y="2847233"/>
          <a:ext cx="4177443" cy="8325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教學檔案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7996" y="2887880"/>
        <a:ext cx="4096149" cy="751210"/>
      </dsp:txXfrm>
    </dsp:sp>
    <dsp:sp modelId="{4507F04C-F248-4BCC-929F-18847DAD9494}">
      <dsp:nvSpPr>
        <dsp:cNvPr id="0" name=""/>
        <dsp:cNvSpPr/>
      </dsp:nvSpPr>
      <dsp:spPr>
        <a:xfrm>
          <a:off x="1924894" y="3779638"/>
          <a:ext cx="832504" cy="8325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942E63-CFEF-4CD6-A284-B620828C2E35}">
      <dsp:nvSpPr>
        <dsp:cNvPr id="0" name=""/>
        <dsp:cNvSpPr/>
      </dsp:nvSpPr>
      <dsp:spPr>
        <a:xfrm>
          <a:off x="2807349" y="3800959"/>
          <a:ext cx="4177443" cy="8325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行動研究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7996" y="3841606"/>
        <a:ext cx="4096149" cy="751210"/>
      </dsp:txXfrm>
    </dsp:sp>
    <dsp:sp modelId="{2FC4EDC8-B0FC-421E-9021-C2A8AE0A3B02}">
      <dsp:nvSpPr>
        <dsp:cNvPr id="0" name=""/>
        <dsp:cNvSpPr/>
      </dsp:nvSpPr>
      <dsp:spPr>
        <a:xfrm>
          <a:off x="1924894" y="4712043"/>
          <a:ext cx="832504" cy="8325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710CFE-CC23-4257-9700-870E01E330A0}">
      <dsp:nvSpPr>
        <dsp:cNvPr id="0" name=""/>
        <dsp:cNvSpPr/>
      </dsp:nvSpPr>
      <dsp:spPr>
        <a:xfrm>
          <a:off x="2807349" y="4712043"/>
          <a:ext cx="4177443" cy="8325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教學輔導教師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47996" y="4752690"/>
        <a:ext cx="4096149" cy="7512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3B91-A83C-4D01-A798-B12100C215BE}">
      <dsp:nvSpPr>
        <dsp:cNvPr id="0" name=""/>
        <dsp:cNvSpPr/>
      </dsp:nvSpPr>
      <dsp:spPr>
        <a:xfrm>
          <a:off x="2406" y="542796"/>
          <a:ext cx="2414869" cy="241486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898" tIns="35560" rIns="132898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整合知識、技能與態度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356055" y="896445"/>
        <a:ext cx="1707571" cy="1707571"/>
      </dsp:txXfrm>
    </dsp:sp>
    <dsp:sp modelId="{95915C4A-70EC-4FBE-B2CD-86B61962E913}">
      <dsp:nvSpPr>
        <dsp:cNvPr id="0" name=""/>
        <dsp:cNvSpPr/>
      </dsp:nvSpPr>
      <dsp:spPr>
        <a:xfrm>
          <a:off x="1934302" y="542796"/>
          <a:ext cx="2414869" cy="241486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898" tIns="35560" rIns="132898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情境化、脈絡化的學習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2287951" y="896445"/>
        <a:ext cx="1707571" cy="1707571"/>
      </dsp:txXfrm>
    </dsp:sp>
    <dsp:sp modelId="{5D35B74E-FA5E-4CBD-A81A-B9DA938CC41A}">
      <dsp:nvSpPr>
        <dsp:cNvPr id="0" name=""/>
        <dsp:cNvSpPr/>
      </dsp:nvSpPr>
      <dsp:spPr>
        <a:xfrm>
          <a:off x="3866198" y="542796"/>
          <a:ext cx="2414869" cy="241486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898" tIns="35560" rIns="132898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學習歷程、方法及策略</a:t>
          </a:r>
        </a:p>
      </dsp:txBody>
      <dsp:txXfrm>
        <a:off x="4219847" y="896445"/>
        <a:ext cx="1707571" cy="1707571"/>
      </dsp:txXfrm>
    </dsp:sp>
    <dsp:sp modelId="{62C80D46-0835-4038-97A2-D68798CEC271}">
      <dsp:nvSpPr>
        <dsp:cNvPr id="0" name=""/>
        <dsp:cNvSpPr/>
      </dsp:nvSpPr>
      <dsp:spPr>
        <a:xfrm>
          <a:off x="5798093" y="542796"/>
          <a:ext cx="2414869" cy="241486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2898" tIns="35560" rIns="132898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實踐力行的表現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6151742" y="896445"/>
        <a:ext cx="1707571" cy="17075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43B91-A83C-4D01-A798-B12100C215BE}">
      <dsp:nvSpPr>
        <dsp:cNvPr id="0" name=""/>
        <dsp:cNvSpPr/>
      </dsp:nvSpPr>
      <dsp:spPr>
        <a:xfrm>
          <a:off x="97271" y="379540"/>
          <a:ext cx="2928986" cy="189123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640" tIns="82550" rIns="12264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26211" y="656505"/>
        <a:ext cx="2071106" cy="1337303"/>
      </dsp:txXfrm>
    </dsp:sp>
    <dsp:sp modelId="{95915C4A-70EC-4FBE-B2CD-86B61962E913}">
      <dsp:nvSpPr>
        <dsp:cNvPr id="0" name=""/>
        <dsp:cNvSpPr/>
      </dsp:nvSpPr>
      <dsp:spPr>
        <a:xfrm>
          <a:off x="2526382" y="360041"/>
          <a:ext cx="2918780" cy="195202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640" tIns="27940" rIns="122640" bIns="2794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53827" y="645909"/>
        <a:ext cx="2063890" cy="1380290"/>
      </dsp:txXfrm>
    </dsp:sp>
    <dsp:sp modelId="{5D35B74E-FA5E-4CBD-A81A-B9DA938CC41A}">
      <dsp:nvSpPr>
        <dsp:cNvPr id="0" name=""/>
        <dsp:cNvSpPr/>
      </dsp:nvSpPr>
      <dsp:spPr>
        <a:xfrm>
          <a:off x="4960879" y="434672"/>
          <a:ext cx="2671064" cy="190126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2640" tIns="82550" rIns="12264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352047" y="713105"/>
        <a:ext cx="1888728" cy="13443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BD702-0DCC-4CE5-8E98-CAC8ED912C39}">
      <dsp:nvSpPr>
        <dsp:cNvPr id="0" name=""/>
        <dsp:cNvSpPr/>
      </dsp:nvSpPr>
      <dsp:spPr>
        <a:xfrm>
          <a:off x="1136770" y="0"/>
          <a:ext cx="1674269" cy="16745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ED8DA-307C-46EA-9867-E2AB70F54B32}">
      <dsp:nvSpPr>
        <dsp:cNvPr id="0" name=""/>
        <dsp:cNvSpPr/>
      </dsp:nvSpPr>
      <dsp:spPr>
        <a:xfrm>
          <a:off x="1506839" y="604554"/>
          <a:ext cx="930359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反思</a:t>
          </a:r>
          <a:endParaRPr lang="zh-TW" altLang="en-US" sz="3200" b="1" kern="12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06839" y="604554"/>
        <a:ext cx="930359" cy="465068"/>
      </dsp:txXfrm>
    </dsp:sp>
    <dsp:sp modelId="{4BEC9A50-5CDF-43A8-9C6E-1173299D0519}">
      <dsp:nvSpPr>
        <dsp:cNvPr id="0" name=""/>
        <dsp:cNvSpPr/>
      </dsp:nvSpPr>
      <dsp:spPr>
        <a:xfrm>
          <a:off x="671747" y="962138"/>
          <a:ext cx="1674269" cy="167452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2399126"/>
            <a:satOff val="-220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D9AA8-447C-44A0-8D83-A99A162B7D6F}">
      <dsp:nvSpPr>
        <dsp:cNvPr id="0" name=""/>
        <dsp:cNvSpPr/>
      </dsp:nvSpPr>
      <dsp:spPr>
        <a:xfrm>
          <a:off x="1043703" y="1572258"/>
          <a:ext cx="930359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修正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43703" y="1572258"/>
        <a:ext cx="930359" cy="465068"/>
      </dsp:txXfrm>
    </dsp:sp>
    <dsp:sp modelId="{75FC27CA-EB88-4C05-91B5-8FEC917307BD}">
      <dsp:nvSpPr>
        <dsp:cNvPr id="0" name=""/>
        <dsp:cNvSpPr/>
      </dsp:nvSpPr>
      <dsp:spPr>
        <a:xfrm>
          <a:off x="1255934" y="2039413"/>
          <a:ext cx="1438456" cy="143903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56019-3927-4A2F-91D4-54A6239BE74C}">
      <dsp:nvSpPr>
        <dsp:cNvPr id="0" name=""/>
        <dsp:cNvSpPr/>
      </dsp:nvSpPr>
      <dsp:spPr>
        <a:xfrm>
          <a:off x="1261248" y="2541353"/>
          <a:ext cx="1425943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再教學</a:t>
          </a:r>
          <a:endParaRPr lang="zh-TW" altLang="en-US" sz="3200" b="1" kern="1200" dirty="0">
            <a:solidFill>
              <a:srgbClr val="FF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61248" y="2541353"/>
        <a:ext cx="1425943" cy="4650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BD702-0DCC-4CE5-8E98-CAC8ED912C39}">
      <dsp:nvSpPr>
        <dsp:cNvPr id="0" name=""/>
        <dsp:cNvSpPr/>
      </dsp:nvSpPr>
      <dsp:spPr>
        <a:xfrm>
          <a:off x="1136770" y="0"/>
          <a:ext cx="1674269" cy="16745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ED8DA-307C-46EA-9867-E2AB70F54B32}">
      <dsp:nvSpPr>
        <dsp:cNvPr id="0" name=""/>
        <dsp:cNvSpPr/>
      </dsp:nvSpPr>
      <dsp:spPr>
        <a:xfrm>
          <a:off x="1321860" y="604554"/>
          <a:ext cx="1300316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再備課</a:t>
          </a:r>
          <a:endParaRPr lang="zh-TW" altLang="en-US" sz="3200" b="1" kern="12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21860" y="604554"/>
        <a:ext cx="1300316" cy="465068"/>
      </dsp:txXfrm>
    </dsp:sp>
    <dsp:sp modelId="{4BEC9A50-5CDF-43A8-9C6E-1173299D0519}">
      <dsp:nvSpPr>
        <dsp:cNvPr id="0" name=""/>
        <dsp:cNvSpPr/>
      </dsp:nvSpPr>
      <dsp:spPr>
        <a:xfrm>
          <a:off x="671747" y="962138"/>
          <a:ext cx="1674269" cy="167452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D9AA8-447C-44A0-8D83-A99A162B7D6F}">
      <dsp:nvSpPr>
        <dsp:cNvPr id="0" name=""/>
        <dsp:cNvSpPr/>
      </dsp:nvSpPr>
      <dsp:spPr>
        <a:xfrm>
          <a:off x="827575" y="1572258"/>
          <a:ext cx="1362613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再觀課</a:t>
          </a:r>
          <a:endParaRPr lang="zh-TW" altLang="en-US" sz="32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827575" y="1572258"/>
        <a:ext cx="1362613" cy="465068"/>
      </dsp:txXfrm>
    </dsp:sp>
    <dsp:sp modelId="{75FC27CA-EB88-4C05-91B5-8FEC917307BD}">
      <dsp:nvSpPr>
        <dsp:cNvPr id="0" name=""/>
        <dsp:cNvSpPr/>
      </dsp:nvSpPr>
      <dsp:spPr>
        <a:xfrm>
          <a:off x="1255934" y="2039413"/>
          <a:ext cx="1438456" cy="143903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CC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56019-3927-4A2F-91D4-54A6239BE74C}">
      <dsp:nvSpPr>
        <dsp:cNvPr id="0" name=""/>
        <dsp:cNvSpPr/>
      </dsp:nvSpPr>
      <dsp:spPr>
        <a:xfrm>
          <a:off x="1261248" y="2541353"/>
          <a:ext cx="1425943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FF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再議課</a:t>
          </a:r>
          <a:endParaRPr lang="zh-TW" altLang="en-US" sz="3200" b="1" kern="1200" dirty="0">
            <a:solidFill>
              <a:srgbClr val="FF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61248" y="2541353"/>
        <a:ext cx="1425943" cy="4650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BD702-0DCC-4CE5-8E98-CAC8ED912C39}">
      <dsp:nvSpPr>
        <dsp:cNvPr id="0" name=""/>
        <dsp:cNvSpPr/>
      </dsp:nvSpPr>
      <dsp:spPr>
        <a:xfrm>
          <a:off x="1136770" y="0"/>
          <a:ext cx="1674269" cy="16745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ED8DA-307C-46EA-9867-E2AB70F54B32}">
      <dsp:nvSpPr>
        <dsp:cNvPr id="0" name=""/>
        <dsp:cNvSpPr/>
      </dsp:nvSpPr>
      <dsp:spPr>
        <a:xfrm>
          <a:off x="1288832" y="604554"/>
          <a:ext cx="1366372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再反思</a:t>
          </a:r>
          <a:endParaRPr lang="zh-TW" altLang="en-US" sz="3200" b="1" kern="12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88832" y="604554"/>
        <a:ext cx="1366372" cy="465068"/>
      </dsp:txXfrm>
    </dsp:sp>
    <dsp:sp modelId="{4BEC9A50-5CDF-43A8-9C6E-1173299D0519}">
      <dsp:nvSpPr>
        <dsp:cNvPr id="0" name=""/>
        <dsp:cNvSpPr/>
      </dsp:nvSpPr>
      <dsp:spPr>
        <a:xfrm>
          <a:off x="671747" y="962138"/>
          <a:ext cx="1674269" cy="167452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2399126"/>
            <a:satOff val="-220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D9AA8-447C-44A0-8D83-A99A162B7D6F}">
      <dsp:nvSpPr>
        <dsp:cNvPr id="0" name=""/>
        <dsp:cNvSpPr/>
      </dsp:nvSpPr>
      <dsp:spPr>
        <a:xfrm>
          <a:off x="722603" y="1572258"/>
          <a:ext cx="1572558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再修正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2603" y="1572258"/>
        <a:ext cx="1572558" cy="465068"/>
      </dsp:txXfrm>
    </dsp:sp>
    <dsp:sp modelId="{75FC27CA-EB88-4C05-91B5-8FEC917307BD}">
      <dsp:nvSpPr>
        <dsp:cNvPr id="0" name=""/>
        <dsp:cNvSpPr/>
      </dsp:nvSpPr>
      <dsp:spPr>
        <a:xfrm>
          <a:off x="1255934" y="2039413"/>
          <a:ext cx="1438456" cy="143903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4798252"/>
            <a:satOff val="-440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56019-3927-4A2F-91D4-54A6239BE74C}">
      <dsp:nvSpPr>
        <dsp:cNvPr id="0" name=""/>
        <dsp:cNvSpPr/>
      </dsp:nvSpPr>
      <dsp:spPr>
        <a:xfrm>
          <a:off x="1274691" y="2511495"/>
          <a:ext cx="1425943" cy="465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精進</a:t>
          </a:r>
          <a:endParaRPr lang="en-US" altLang="zh-TW" sz="3200" b="1" kern="1200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zh-TW" altLang="en-US" sz="3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74691" y="2511495"/>
        <a:ext cx="1425943" cy="4650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1FED7-57E4-455C-859B-CA3FCB2178DF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共同備課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10560" y="987551"/>
        <a:ext cx="1219200" cy="1016000"/>
      </dsp:txXfrm>
    </dsp:sp>
    <dsp:sp modelId="{3194DAFC-D87C-45D4-8934-A9DD33799427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920679"/>
                <a:satOff val="15340"/>
                <a:lumOff val="-755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920679"/>
                <a:satOff val="15340"/>
                <a:lumOff val="-755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920679"/>
                <a:satOff val="15340"/>
                <a:lumOff val="-755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教學觀察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53920" y="2600960"/>
        <a:ext cx="1828800" cy="894080"/>
      </dsp:txXfrm>
    </dsp:sp>
    <dsp:sp modelId="{4E27B491-40FF-4D61-AFEB-DA74F9F7295B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1841358"/>
                <a:satOff val="30680"/>
                <a:lumOff val="-15101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1841358"/>
                <a:satOff val="30680"/>
                <a:lumOff val="-15101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專業回饋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66240" y="987551"/>
        <a:ext cx="1219200" cy="1016000"/>
      </dsp:txXfrm>
    </dsp:sp>
    <dsp:sp modelId="{5A7C84FF-628A-45A4-B2C8-B844183BDF09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1DD401-739F-464C-8F57-1A2782229A3A}">
      <dsp:nvSpPr>
        <dsp:cNvPr id="0" name=""/>
        <dsp:cNvSpPr/>
      </dsp:nvSpPr>
      <dsp:spPr>
        <a:xfrm>
          <a:off x="1080110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5">
                <a:hueOff val="920679"/>
                <a:satOff val="15340"/>
                <a:lumOff val="-755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920679"/>
                <a:satOff val="15340"/>
                <a:lumOff val="-755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920679"/>
                <a:satOff val="15340"/>
                <a:lumOff val="-755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274706-CB31-442E-AAA1-9B4B779FBD80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5">
                <a:hueOff val="1841358"/>
                <a:satOff val="30680"/>
                <a:lumOff val="-15101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5">
                <a:hueOff val="1841358"/>
                <a:satOff val="30680"/>
                <a:lumOff val="-15101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5">
                <a:hueOff val="1841358"/>
                <a:satOff val="30680"/>
                <a:lumOff val="-15101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7C7A4-5135-4782-A617-5B53EA85D539}">
      <dsp:nvSpPr>
        <dsp:cNvPr id="0" name=""/>
        <dsp:cNvSpPr/>
      </dsp:nvSpPr>
      <dsp:spPr>
        <a:xfrm rot="16200000">
          <a:off x="-1228498" y="1229265"/>
          <a:ext cx="4451926" cy="1993395"/>
        </a:xfrm>
        <a:prstGeom prst="flowChartManualOperation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2016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公開授課</a:t>
          </a:r>
          <a:endParaRPr lang="en-US" altLang="zh-TW" sz="4000" kern="1200" dirty="0" smtClean="0">
            <a:solidFill>
              <a:srgbClr val="7030A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專業回饋</a:t>
          </a:r>
          <a:endParaRPr lang="zh-TW" altLang="en-US" sz="4000" kern="1200" dirty="0">
            <a:solidFill>
              <a:srgbClr val="7030A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 rot="5400000">
        <a:off x="767" y="890385"/>
        <a:ext cx="1993395" cy="2671156"/>
      </dsp:txXfrm>
    </dsp:sp>
    <dsp:sp modelId="{1D0622CA-1253-4713-9BC1-1004BD29CA1C}">
      <dsp:nvSpPr>
        <dsp:cNvPr id="0" name=""/>
        <dsp:cNvSpPr/>
      </dsp:nvSpPr>
      <dsp:spPr>
        <a:xfrm rot="16200000">
          <a:off x="914401" y="1229265"/>
          <a:ext cx="4451926" cy="1993395"/>
        </a:xfrm>
        <a:prstGeom prst="flowChartManualOperation">
          <a:avLst/>
        </a:prstGeom>
        <a:solidFill>
          <a:srgbClr val="FF66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2016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rgbClr val="00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社群運作</a:t>
          </a:r>
          <a:endParaRPr lang="zh-TW" altLang="en-US" sz="4000" kern="1200" dirty="0">
            <a:solidFill>
              <a:srgbClr val="00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 rot="5400000">
        <a:off x="2143666" y="890385"/>
        <a:ext cx="1993395" cy="2671156"/>
      </dsp:txXfrm>
    </dsp:sp>
    <dsp:sp modelId="{27C29CA3-C0AF-4BAA-A33B-EBA4137E996F}">
      <dsp:nvSpPr>
        <dsp:cNvPr id="0" name=""/>
        <dsp:cNvSpPr/>
      </dsp:nvSpPr>
      <dsp:spPr>
        <a:xfrm rot="16200000">
          <a:off x="3057301" y="1229265"/>
          <a:ext cx="4451926" cy="1993395"/>
        </a:xfrm>
        <a:prstGeom prst="flowChartManualOperation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2016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專業人才培訓認證</a:t>
          </a:r>
          <a:endParaRPr lang="zh-TW" altLang="en-US" sz="4000" kern="1200" dirty="0">
            <a:solidFill>
              <a:srgbClr val="C000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 rot="5400000">
        <a:off x="4286566" y="890385"/>
        <a:ext cx="1993395" cy="267115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E06F6-C773-4629-855A-8E044DE83ACF}">
      <dsp:nvSpPr>
        <dsp:cNvPr id="0" name=""/>
        <dsp:cNvSpPr/>
      </dsp:nvSpPr>
      <dsp:spPr>
        <a:xfrm>
          <a:off x="1976705" y="646"/>
          <a:ext cx="2102374" cy="21023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專業</a:t>
          </a:r>
          <a:endParaRPr lang="en-US" altLang="zh-TW" sz="4000" b="1" kern="1200" dirty="0" smtClean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對話</a:t>
          </a:r>
          <a:endParaRPr lang="zh-TW" altLang="en-US" sz="4000" kern="1200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84591" y="308532"/>
        <a:ext cx="1486602" cy="1486602"/>
      </dsp:txXfrm>
    </dsp:sp>
    <dsp:sp modelId="{610212D2-2A8E-4CA4-A83F-74B0E6E05C49}">
      <dsp:nvSpPr>
        <dsp:cNvPr id="0" name=""/>
        <dsp:cNvSpPr/>
      </dsp:nvSpPr>
      <dsp:spPr>
        <a:xfrm rot="3600000">
          <a:off x="3529672" y="2051964"/>
          <a:ext cx="560951" cy="709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kern="1200"/>
        </a:p>
      </dsp:txBody>
      <dsp:txXfrm>
        <a:off x="3571743" y="2121004"/>
        <a:ext cx="392666" cy="425731"/>
      </dsp:txXfrm>
    </dsp:sp>
    <dsp:sp modelId="{CC87D0B6-954E-4807-8F0D-21BAC2227517}">
      <dsp:nvSpPr>
        <dsp:cNvPr id="0" name=""/>
        <dsp:cNvSpPr/>
      </dsp:nvSpPr>
      <dsp:spPr>
        <a:xfrm>
          <a:off x="3557092" y="2737957"/>
          <a:ext cx="2102374" cy="2102374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rgbClr val="CC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尋求</a:t>
          </a:r>
          <a:endParaRPr lang="en-US" altLang="zh-TW" sz="4000" b="1" kern="1200" dirty="0" smtClean="0">
            <a:solidFill>
              <a:srgbClr val="CC0099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rgbClr val="CC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共識</a:t>
          </a:r>
          <a:endParaRPr lang="zh-TW" altLang="en-US" sz="4000" kern="1200" dirty="0">
            <a:solidFill>
              <a:srgbClr val="CC0099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864978" y="3045843"/>
        <a:ext cx="1486602" cy="1486602"/>
      </dsp:txXfrm>
    </dsp:sp>
    <dsp:sp modelId="{0C1DD582-A9A3-4FD3-9AAF-4089B88FF1D1}">
      <dsp:nvSpPr>
        <dsp:cNvPr id="0" name=""/>
        <dsp:cNvSpPr/>
      </dsp:nvSpPr>
      <dsp:spPr>
        <a:xfrm rot="10800000">
          <a:off x="2763293" y="3434369"/>
          <a:ext cx="560951" cy="709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kern="1200"/>
        </a:p>
      </dsp:txBody>
      <dsp:txXfrm rot="10800000">
        <a:off x="2931578" y="3576279"/>
        <a:ext cx="392666" cy="425731"/>
      </dsp:txXfrm>
    </dsp:sp>
    <dsp:sp modelId="{335A9F53-6F89-414A-BAC2-0A7C2ACBD13D}">
      <dsp:nvSpPr>
        <dsp:cNvPr id="0" name=""/>
        <dsp:cNvSpPr/>
      </dsp:nvSpPr>
      <dsp:spPr>
        <a:xfrm>
          <a:off x="396318" y="2737957"/>
          <a:ext cx="2102374" cy="210237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en-US" altLang="zh-TW" sz="3800" b="1" kern="1200" dirty="0" smtClean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b="1" kern="1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實踐</a:t>
          </a:r>
          <a:endParaRPr lang="zh-TW" altLang="en-US" sz="3800" kern="1200" dirty="0">
            <a:solidFill>
              <a:srgbClr val="00206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04204" y="3045843"/>
        <a:ext cx="1486602" cy="1486602"/>
      </dsp:txXfrm>
    </dsp:sp>
    <dsp:sp modelId="{83B11FE2-A9DE-48B6-BB13-6798B9896BED}">
      <dsp:nvSpPr>
        <dsp:cNvPr id="0" name=""/>
        <dsp:cNvSpPr/>
      </dsp:nvSpPr>
      <dsp:spPr>
        <a:xfrm rot="18000000">
          <a:off x="1949285" y="2079462"/>
          <a:ext cx="560951" cy="709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kern="1200"/>
        </a:p>
      </dsp:txBody>
      <dsp:txXfrm>
        <a:off x="1991356" y="2294242"/>
        <a:ext cx="392666" cy="42573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9B4A2-3A12-4567-812A-F87042FF52ED}">
      <dsp:nvSpPr>
        <dsp:cNvPr id="0" name=""/>
        <dsp:cNvSpPr/>
      </dsp:nvSpPr>
      <dsp:spPr>
        <a:xfrm>
          <a:off x="504038" y="0"/>
          <a:ext cx="4651716" cy="1996798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D8235-73B4-44E3-869A-3BB3737E8D25}">
      <dsp:nvSpPr>
        <dsp:cNvPr id="0" name=""/>
        <dsp:cNvSpPr/>
      </dsp:nvSpPr>
      <dsp:spPr>
        <a:xfrm>
          <a:off x="2429" y="599039"/>
          <a:ext cx="1742417" cy="798719"/>
        </a:xfrm>
        <a:prstGeom prst="round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校內鞏固</a:t>
          </a:r>
          <a:endParaRPr lang="zh-TW" altLang="en-US" sz="2800" b="1" kern="12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41419" y="638029"/>
        <a:ext cx="1664437" cy="720739"/>
      </dsp:txXfrm>
    </dsp:sp>
    <dsp:sp modelId="{E96F2FD7-E2CC-4F3D-BF12-24FA7C88A6A8}">
      <dsp:nvSpPr>
        <dsp:cNvPr id="0" name=""/>
        <dsp:cNvSpPr/>
      </dsp:nvSpPr>
      <dsp:spPr>
        <a:xfrm>
          <a:off x="1865095" y="599039"/>
          <a:ext cx="1742417" cy="798719"/>
        </a:xfrm>
        <a:prstGeom prst="roundRect">
          <a:avLst/>
        </a:prstGeom>
        <a:solidFill>
          <a:srgbClr val="C0504D">
            <a:hueOff val="2340759"/>
            <a:satOff val="-2919"/>
            <a:lumOff val="68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校外延伸</a:t>
          </a:r>
          <a:endParaRPr lang="zh-TW" altLang="en-US" sz="2800" b="1" kern="12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1904085" y="638029"/>
        <a:ext cx="1664437" cy="720739"/>
      </dsp:txXfrm>
    </dsp:sp>
    <dsp:sp modelId="{343562F8-6F1E-4E48-8453-637C47D22177}">
      <dsp:nvSpPr>
        <dsp:cNvPr id="0" name=""/>
        <dsp:cNvSpPr/>
      </dsp:nvSpPr>
      <dsp:spPr>
        <a:xfrm>
          <a:off x="3727760" y="599039"/>
          <a:ext cx="1742417" cy="798719"/>
        </a:xfrm>
        <a:prstGeom prst="roundRect">
          <a:avLst/>
        </a:prstGeom>
        <a:solidFill>
          <a:srgbClr val="C0504D">
            <a:hueOff val="4681519"/>
            <a:satOff val="-5839"/>
            <a:lumOff val="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形塑文化</a:t>
          </a:r>
          <a:endParaRPr lang="zh-TW" altLang="en-US" sz="2800" b="1" kern="1200" dirty="0">
            <a:solidFill>
              <a:srgbClr val="0000FF"/>
            </a:solidFill>
            <a:latin typeface="標楷體" panose="03000509000000000000" pitchFamily="65" charset="-120"/>
            <a:ea typeface="標楷體" panose="03000509000000000000" pitchFamily="65" charset="-120"/>
            <a:cs typeface="+mn-cs"/>
          </a:endParaRPr>
        </a:p>
      </dsp:txBody>
      <dsp:txXfrm>
        <a:off x="3766750" y="638029"/>
        <a:ext cx="1664437" cy="72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0B09F-CED0-4EC4-AE01-8FBC05DA96AB}">
      <dsp:nvSpPr>
        <dsp:cNvPr id="0" name=""/>
        <dsp:cNvSpPr/>
      </dsp:nvSpPr>
      <dsp:spPr>
        <a:xfrm>
          <a:off x="1447" y="0"/>
          <a:ext cx="1761653" cy="11755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b="1" kern="1200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教師專業成長</a:t>
          </a:r>
          <a:endParaRPr lang="zh-TW" altLang="en-US" sz="2600" b="1" kern="1200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1447" y="0"/>
        <a:ext cx="1761653" cy="1175537"/>
      </dsp:txXfrm>
    </dsp:sp>
    <dsp:sp modelId="{729DCB48-AE03-427C-BFE0-7027D02A99F7}">
      <dsp:nvSpPr>
        <dsp:cNvPr id="0" name=""/>
        <dsp:cNvSpPr/>
      </dsp:nvSpPr>
      <dsp:spPr>
        <a:xfrm>
          <a:off x="0" y="944010"/>
          <a:ext cx="1761653" cy="475482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策略</a:t>
          </a:r>
          <a:endParaRPr lang="zh-TW" alt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教學觀察</a:t>
          </a:r>
          <a:endParaRPr lang="zh-TW" alt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教學檔案</a:t>
          </a:r>
          <a:endParaRPr lang="zh-TW" alt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專業學習社群運作</a:t>
          </a:r>
          <a:endParaRPr lang="zh-TW" alt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備課、觀課與議課</a:t>
          </a:r>
          <a:endParaRPr lang="zh-TW" alt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專業回饋</a:t>
          </a:r>
          <a:endParaRPr lang="zh-TW" altLang="en-US" sz="2000" b="1" kern="1200" dirty="0"/>
        </a:p>
      </dsp:txBody>
      <dsp:txXfrm>
        <a:off x="0" y="944010"/>
        <a:ext cx="1761653" cy="4754827"/>
      </dsp:txXfrm>
    </dsp:sp>
    <dsp:sp modelId="{B283D97D-89A6-4F7C-AEF7-81CD6A81DAC9}">
      <dsp:nvSpPr>
        <dsp:cNvPr id="0" name=""/>
        <dsp:cNvSpPr/>
      </dsp:nvSpPr>
      <dsp:spPr>
        <a:xfrm>
          <a:off x="2000501" y="0"/>
          <a:ext cx="1761653" cy="1023985"/>
        </a:xfrm>
        <a:prstGeom prst="rect">
          <a:avLst/>
        </a:prstGeom>
        <a:solidFill>
          <a:schemeClr val="accent3">
            <a:hueOff val="-6378555"/>
            <a:satOff val="1083"/>
            <a:lumOff val="-850"/>
            <a:alphaOff val="0"/>
          </a:schemeClr>
        </a:solidFill>
        <a:ln w="15875" cap="flat" cmpd="sng" algn="ctr">
          <a:solidFill>
            <a:schemeClr val="accent3">
              <a:hueOff val="-6378555"/>
              <a:satOff val="1083"/>
              <a:lumOff val="-8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b="1" kern="1200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初任教師輔導</a:t>
          </a:r>
          <a:endParaRPr lang="zh-TW" altLang="en-US" sz="2600" b="1" kern="1200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2000501" y="0"/>
        <a:ext cx="1761653" cy="1023985"/>
      </dsp:txXfrm>
    </dsp:sp>
    <dsp:sp modelId="{07C786C2-9A5F-49B1-B39D-4867AF7B16BC}">
      <dsp:nvSpPr>
        <dsp:cNvPr id="0" name=""/>
        <dsp:cNvSpPr/>
      </dsp:nvSpPr>
      <dsp:spPr>
        <a:xfrm>
          <a:off x="2009732" y="942585"/>
          <a:ext cx="1761653" cy="4754827"/>
        </a:xfrm>
        <a:prstGeom prst="rect">
          <a:avLst/>
        </a:prstGeom>
        <a:solidFill>
          <a:schemeClr val="accent3">
            <a:tint val="40000"/>
            <a:alpha val="90000"/>
            <a:hueOff val="-6479125"/>
            <a:satOff val="908"/>
            <a:lumOff val="-206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6479125"/>
              <a:satOff val="908"/>
              <a:lumOff val="-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薪傳教師</a:t>
          </a:r>
          <a:endParaRPr lang="zh-TW" altLang="en-US" sz="20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諮詢輔導</a:t>
          </a:r>
          <a:endParaRPr lang="zh-TW" altLang="en-US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備課、觀課及議課</a:t>
          </a:r>
          <a:endParaRPr lang="zh-TW" altLang="en-US" sz="18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薪傳教師</a:t>
          </a:r>
          <a:r>
            <a:rPr lang="en-US" altLang="zh-TW" sz="2000" b="1" kern="1200" dirty="0" smtClean="0"/>
            <a:t/>
          </a:r>
          <a:br>
            <a:rPr lang="en-US" altLang="zh-TW" sz="2000" b="1" kern="1200" dirty="0" smtClean="0"/>
          </a:br>
          <a:r>
            <a:rPr lang="zh-TW" altLang="en-US" sz="2000" b="1" kern="1200" dirty="0" smtClean="0"/>
            <a:t>資格</a:t>
          </a:r>
          <a:endParaRPr lang="zh-TW" alt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教學輔導教師</a:t>
          </a:r>
          <a:endParaRPr lang="zh-TW" altLang="en-US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專業回饋人員</a:t>
          </a:r>
          <a:endParaRPr lang="zh-TW" altLang="en-US" sz="20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國教輔導團團員</a:t>
          </a:r>
          <a:endParaRPr lang="zh-TW" altLang="en-US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三年以上之教師</a:t>
          </a:r>
          <a:endParaRPr lang="zh-TW" altLang="en-US" sz="1800" b="1" kern="1200" dirty="0"/>
        </a:p>
      </dsp:txBody>
      <dsp:txXfrm>
        <a:off x="2009732" y="942585"/>
        <a:ext cx="1761653" cy="4754827"/>
      </dsp:txXfrm>
    </dsp:sp>
    <dsp:sp modelId="{6FABEBDE-C55D-4819-BE21-3E335D54C2ED}">
      <dsp:nvSpPr>
        <dsp:cNvPr id="0" name=""/>
        <dsp:cNvSpPr/>
      </dsp:nvSpPr>
      <dsp:spPr>
        <a:xfrm>
          <a:off x="4018018" y="0"/>
          <a:ext cx="1761653" cy="1151973"/>
        </a:xfrm>
        <a:prstGeom prst="rect">
          <a:avLst/>
        </a:prstGeom>
        <a:solidFill>
          <a:srgbClr val="00B050"/>
        </a:solidFill>
        <a:ln w="15875" cap="flat" cmpd="sng" algn="ctr">
          <a:solidFill>
            <a:schemeClr val="accent3">
              <a:hueOff val="-12757111"/>
              <a:satOff val="2165"/>
              <a:lumOff val="-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lang="zh-TW" altLang="en-US" sz="2200" b="1" kern="1200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教師專業成長區域網絡</a:t>
          </a:r>
          <a:endParaRPr lang="zh-TW" altLang="en-US" sz="2200" b="1" kern="1200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4018018" y="0"/>
        <a:ext cx="1761653" cy="1151973"/>
      </dsp:txXfrm>
    </dsp:sp>
    <dsp:sp modelId="{CFA17B7D-5E74-42AE-8D1C-C21576CBFE4D}">
      <dsp:nvSpPr>
        <dsp:cNvPr id="0" name=""/>
        <dsp:cNvSpPr/>
      </dsp:nvSpPr>
      <dsp:spPr>
        <a:xfrm>
          <a:off x="4018018" y="944010"/>
          <a:ext cx="1761653" cy="4754827"/>
        </a:xfrm>
        <a:prstGeom prst="rect">
          <a:avLst/>
        </a:prstGeom>
        <a:solidFill>
          <a:schemeClr val="accent3">
            <a:tint val="40000"/>
            <a:alpha val="90000"/>
            <a:hueOff val="-12958250"/>
            <a:satOff val="1815"/>
            <a:lumOff val="-413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2958250"/>
              <a:satOff val="1815"/>
              <a:lumOff val="-4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地方輔導群</a:t>
          </a:r>
          <a:endParaRPr lang="zh-TW" alt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規劃研習進修活動</a:t>
          </a:r>
          <a:endParaRPr lang="zh-TW" alt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安排諮詢輔導人員</a:t>
          </a:r>
          <a:endParaRPr lang="zh-TW" alt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/>
            <a:t>協助教師精進教學及專業成長</a:t>
          </a:r>
          <a:endParaRPr lang="zh-TW" altLang="en-US" sz="2000" b="1" kern="1200" dirty="0"/>
        </a:p>
      </dsp:txBody>
      <dsp:txXfrm>
        <a:off x="4018018" y="944010"/>
        <a:ext cx="1761653" cy="4754827"/>
      </dsp:txXfrm>
    </dsp:sp>
    <dsp:sp modelId="{64886D71-6DF8-4ED4-9BC0-4FB9736C3F65}">
      <dsp:nvSpPr>
        <dsp:cNvPr id="0" name=""/>
        <dsp:cNvSpPr/>
      </dsp:nvSpPr>
      <dsp:spPr>
        <a:xfrm>
          <a:off x="6031350" y="0"/>
          <a:ext cx="1975941" cy="1138141"/>
        </a:xfrm>
        <a:prstGeom prst="rect">
          <a:avLst/>
        </a:prstGeom>
        <a:solidFill>
          <a:schemeClr val="accent3">
            <a:hueOff val="-19135666"/>
            <a:satOff val="3248"/>
            <a:lumOff val="-2549"/>
            <a:alphaOff val="0"/>
          </a:schemeClr>
        </a:solidFill>
        <a:ln w="15875" cap="flat" cmpd="sng" algn="ctr">
          <a:solidFill>
            <a:schemeClr val="accent3">
              <a:hueOff val="-19135666"/>
              <a:satOff val="3248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華康華綜體W5" panose="020B0509000000000000" pitchFamily="49" charset="-120"/>
              <a:ea typeface="華康華綜體W5" panose="020B0509000000000000" pitchFamily="49" charset="-120"/>
            </a:rPr>
            <a:t>專業人才培訓認證</a:t>
          </a:r>
          <a:endParaRPr lang="zh-TW" altLang="en-US" sz="2400" b="1" kern="1200" dirty="0"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6031350" y="0"/>
        <a:ext cx="1975941" cy="1138141"/>
      </dsp:txXfrm>
    </dsp:sp>
    <dsp:sp modelId="{42E43088-1277-4DCC-A399-7660014E85BB}">
      <dsp:nvSpPr>
        <dsp:cNvPr id="0" name=""/>
        <dsp:cNvSpPr/>
      </dsp:nvSpPr>
      <dsp:spPr>
        <a:xfrm>
          <a:off x="6026303" y="944010"/>
          <a:ext cx="1998648" cy="4754827"/>
        </a:xfrm>
        <a:prstGeom prst="rect">
          <a:avLst/>
        </a:prstGeom>
        <a:solidFill>
          <a:schemeClr val="accent3">
            <a:tint val="40000"/>
            <a:alpha val="90000"/>
            <a:hueOff val="-19437374"/>
            <a:satOff val="2723"/>
            <a:lumOff val="-619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9437374"/>
              <a:satOff val="2723"/>
              <a:lumOff val="-6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+mn-ea"/>
              <a:ea typeface="+mn-ea"/>
            </a:rPr>
            <a:t>專業回饋人員</a:t>
          </a:r>
          <a:endParaRPr lang="zh-TW" altLang="en-US" sz="1800" b="1" kern="1200" dirty="0">
            <a:latin typeface="+mn-ea"/>
            <a:ea typeface="+mn-e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latin typeface="+mn-ea"/>
              <a:ea typeface="+mn-ea"/>
            </a:rPr>
            <a:t>初階（縣市）</a:t>
          </a:r>
          <a:endParaRPr lang="zh-TW" altLang="en-US" sz="1600" b="1" kern="1200" dirty="0">
            <a:latin typeface="+mn-ea"/>
            <a:ea typeface="+mn-e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latin typeface="+mn-ea"/>
              <a:ea typeface="+mn-ea"/>
            </a:rPr>
            <a:t>進階（教育部）</a:t>
          </a:r>
          <a:endParaRPr lang="zh-TW" altLang="en-US" sz="1600" b="1" kern="1200" dirty="0">
            <a:latin typeface="+mn-ea"/>
            <a:ea typeface="+mn-e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latin typeface="+mn-ea"/>
              <a:ea typeface="+mn-ea"/>
            </a:rPr>
            <a:t>國教輔導團員、</a:t>
          </a:r>
          <a:r>
            <a:rPr lang="en-US" altLang="en-US" sz="1600" b="1" kern="1200" dirty="0" smtClean="0">
              <a:latin typeface="+mn-ea"/>
              <a:ea typeface="+mn-ea"/>
            </a:rPr>
            <a:t>super</a:t>
          </a:r>
          <a:r>
            <a:rPr lang="zh-TW" altLang="en-US" sz="1600" b="1" kern="1200" dirty="0" smtClean="0">
              <a:latin typeface="+mn-ea"/>
              <a:ea typeface="+mn-ea"/>
            </a:rPr>
            <a:t>教師、薪傳教師、師鐸獎、教學卓越獎</a:t>
          </a:r>
          <a:r>
            <a:rPr lang="en-US" altLang="zh-TW" sz="1600" b="1" kern="1200" dirty="0" smtClean="0">
              <a:latin typeface="+mn-ea"/>
              <a:ea typeface="+mn-ea"/>
            </a:rPr>
            <a:t>….</a:t>
          </a:r>
          <a:r>
            <a:rPr lang="zh-TW" altLang="en-US" sz="1600" b="1" kern="1200" dirty="0" smtClean="0">
              <a:latin typeface="+mn-ea"/>
              <a:ea typeface="+mn-ea"/>
            </a:rPr>
            <a:t>（教育部）</a:t>
          </a:r>
          <a:endParaRPr lang="zh-TW" altLang="en-US" sz="1600" b="1" kern="1200" dirty="0">
            <a:latin typeface="+mn-ea"/>
            <a:ea typeface="+mn-e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+mn-ea"/>
              <a:ea typeface="+mn-ea"/>
            </a:rPr>
            <a:t>教學輔導教師（教育部）</a:t>
          </a:r>
          <a:endParaRPr lang="zh-TW" altLang="en-US" sz="1800" b="1" kern="1200" dirty="0">
            <a:latin typeface="+mn-ea"/>
            <a:ea typeface="+mn-e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+mn-ea"/>
              <a:ea typeface="+mn-ea"/>
            </a:rPr>
            <a:t>講師（教育部）</a:t>
          </a:r>
          <a:endParaRPr lang="zh-TW" altLang="en-US" sz="1800" b="1" kern="1200" dirty="0">
            <a:latin typeface="+mn-ea"/>
            <a:ea typeface="+mn-e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+mn-ea"/>
              <a:ea typeface="+mn-ea"/>
            </a:rPr>
            <a:t>中央輔導群</a:t>
          </a:r>
          <a:endParaRPr lang="zh-TW" altLang="en-US" sz="1800" b="1" kern="1200" dirty="0">
            <a:latin typeface="+mn-ea"/>
            <a:ea typeface="+mn-ea"/>
          </a:endParaRPr>
        </a:p>
      </dsp:txBody>
      <dsp:txXfrm>
        <a:off x="6026303" y="944010"/>
        <a:ext cx="1998648" cy="4754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3469D-6B1B-4694-8A75-BE5F4A0A83D7}">
      <dsp:nvSpPr>
        <dsp:cNvPr id="0" name=""/>
        <dsp:cNvSpPr/>
      </dsp:nvSpPr>
      <dsp:spPr>
        <a:xfrm>
          <a:off x="1870578" y="395039"/>
          <a:ext cx="5105123" cy="5105123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社群運作</a:t>
          </a:r>
          <a:endParaRPr lang="zh-TW" altLang="en-US" sz="3400" kern="1200" dirty="0">
            <a:solidFill>
              <a:srgbClr val="C000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4561100" y="1476839"/>
        <a:ext cx="1823258" cy="1519382"/>
      </dsp:txXfrm>
    </dsp:sp>
    <dsp:sp modelId="{DFED65C3-6CAE-4E0C-87C6-77C813486C6A}">
      <dsp:nvSpPr>
        <dsp:cNvPr id="0" name=""/>
        <dsp:cNvSpPr/>
      </dsp:nvSpPr>
      <dsp:spPr>
        <a:xfrm>
          <a:off x="1765437" y="577365"/>
          <a:ext cx="5105123" cy="5105123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400" kern="1200" dirty="0" smtClean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專業人才培訓</a:t>
          </a:r>
          <a:endParaRPr lang="en-US" altLang="zh-TW" sz="3400" kern="1200" dirty="0" smtClean="0">
            <a:solidFill>
              <a:srgbClr val="FF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400" kern="1200" dirty="0" smtClean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認證</a:t>
          </a:r>
          <a:endParaRPr lang="zh-TW" altLang="en-US" sz="3400" kern="1200" dirty="0">
            <a:solidFill>
              <a:srgbClr val="FF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2980943" y="3889617"/>
        <a:ext cx="2734887" cy="1337056"/>
      </dsp:txXfrm>
    </dsp:sp>
    <dsp:sp modelId="{86B1DDAA-DE35-4ECC-900D-D6BF5CB670FA}">
      <dsp:nvSpPr>
        <dsp:cNvPr id="0" name=""/>
        <dsp:cNvSpPr/>
      </dsp:nvSpPr>
      <dsp:spPr>
        <a:xfrm>
          <a:off x="1660296" y="395039"/>
          <a:ext cx="5105123" cy="5105123"/>
        </a:xfrm>
        <a:prstGeom prst="pie">
          <a:avLst>
            <a:gd name="adj1" fmla="val 9000000"/>
            <a:gd name="adj2" fmla="val 16200000"/>
          </a:avLst>
        </a:prstGeom>
        <a:solidFill>
          <a:srgbClr val="FF66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solidFill>
                <a:srgbClr val="00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公開授課</a:t>
          </a:r>
          <a:endParaRPr lang="en-US" altLang="zh-TW" sz="3400" kern="1200" dirty="0" smtClean="0">
            <a:solidFill>
              <a:srgbClr val="00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solidFill>
                <a:srgbClr val="00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rPr>
            <a:t>專業回饋</a:t>
          </a:r>
          <a:endParaRPr lang="zh-TW" altLang="en-US" sz="3400" kern="1200" dirty="0">
            <a:solidFill>
              <a:srgbClr val="00FF00"/>
            </a:solidFill>
            <a:latin typeface="華康華綜體W5" panose="020B0509000000000000" pitchFamily="49" charset="-120"/>
            <a:ea typeface="華康華綜體W5" panose="020B0509000000000000" pitchFamily="49" charset="-120"/>
          </a:endParaRPr>
        </a:p>
      </dsp:txBody>
      <dsp:txXfrm>
        <a:off x="2251639" y="1476839"/>
        <a:ext cx="1823258" cy="1519382"/>
      </dsp:txXfrm>
    </dsp:sp>
    <dsp:sp modelId="{38FB5700-D454-4369-9F58-D49814C0D3A0}">
      <dsp:nvSpPr>
        <dsp:cNvPr id="0" name=""/>
        <dsp:cNvSpPr/>
      </dsp:nvSpPr>
      <dsp:spPr>
        <a:xfrm>
          <a:off x="1554968" y="79007"/>
          <a:ext cx="5737186" cy="573718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6600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5B596B-534B-4907-B814-51CE445736C5}">
      <dsp:nvSpPr>
        <dsp:cNvPr id="0" name=""/>
        <dsp:cNvSpPr/>
      </dsp:nvSpPr>
      <dsp:spPr>
        <a:xfrm>
          <a:off x="1449406" y="261010"/>
          <a:ext cx="5737186" cy="573718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0000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AF1FE7-DC6B-48EC-9606-B4F06252819A}">
      <dsp:nvSpPr>
        <dsp:cNvPr id="0" name=""/>
        <dsp:cNvSpPr/>
      </dsp:nvSpPr>
      <dsp:spPr>
        <a:xfrm>
          <a:off x="1343843" y="79007"/>
          <a:ext cx="5737186" cy="573718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F0066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41CB9-A547-41B6-B22F-8379D0957CD0}">
      <dsp:nvSpPr>
        <dsp:cNvPr id="0" name=""/>
        <dsp:cNvSpPr/>
      </dsp:nvSpPr>
      <dsp:spPr>
        <a:xfrm>
          <a:off x="0" y="2463842"/>
          <a:ext cx="8640960" cy="220765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補件說明會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（各</a:t>
          </a:r>
          <a:r>
            <a:rPr lang="zh-TW" altLang="en-US" sz="24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縣市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教專中心自行安排）</a:t>
          </a:r>
          <a:endParaRPr lang="zh-TW" altLang="en-US" sz="24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2463842"/>
        <a:ext cx="8640960" cy="1192134"/>
      </dsp:txXfrm>
    </dsp:sp>
    <dsp:sp modelId="{4268D86A-F923-4112-89AF-57B2EAB4DFF6}">
      <dsp:nvSpPr>
        <dsp:cNvPr id="0" name=""/>
        <dsp:cNvSpPr/>
      </dsp:nvSpPr>
      <dsp:spPr>
        <a:xfrm>
          <a:off x="0" y="3230622"/>
          <a:ext cx="8640960" cy="1608475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培訓中心（臺師大）將透過教專中心轉知及以</a:t>
          </a:r>
          <a:r>
            <a:rPr lang="en-US" altLang="zh-TW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方式通知初審結果。若結果為「修正後複審」之教師，</a:t>
          </a:r>
          <a:r>
            <a:rPr lang="zh-TW" altLang="zh-TW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可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於</a:t>
          </a:r>
          <a:r>
            <a:rPr lang="en-US" altLang="zh-TW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週內</a:t>
          </a:r>
          <a:r>
            <a:rPr lang="zh-TW" altLang="zh-TW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補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件</a:t>
          </a:r>
          <a:r>
            <a:rPr lang="zh-TW" altLang="en-US" sz="2200" b="1" kern="12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。</a:t>
          </a: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對初審結果有疑義，可經由各縣市教專中心安排「認證審查資料補件說明會」事宜。</a:t>
          </a:r>
          <a:endParaRPr lang="zh-TW" altLang="en-US" sz="2200" b="0" i="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3230622"/>
        <a:ext cx="8640960" cy="1608475"/>
      </dsp:txXfrm>
    </dsp:sp>
    <dsp:sp modelId="{C776E22D-7A63-43EF-B124-F6919D828251}">
      <dsp:nvSpPr>
        <dsp:cNvPr id="0" name=""/>
        <dsp:cNvSpPr/>
      </dsp:nvSpPr>
      <dsp:spPr>
        <a:xfrm rot="10800000">
          <a:off x="0" y="33441"/>
          <a:ext cx="8640960" cy="2495636"/>
        </a:xfrm>
        <a:prstGeom prst="upArrowCallout">
          <a:avLst/>
        </a:prstGeom>
        <a:solidFill>
          <a:srgbClr val="AD07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</a:t>
          </a:r>
          <a:endParaRPr lang="zh-TW" altLang="en-US" sz="3600" b="1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 rot="-10800000">
        <a:off x="0" y="33441"/>
        <a:ext cx="8640960" cy="875968"/>
      </dsp:txXfrm>
    </dsp:sp>
    <dsp:sp modelId="{33A7DC6C-8006-4BC5-A28C-CE912464298A}">
      <dsp:nvSpPr>
        <dsp:cNvPr id="0" name=""/>
        <dsp:cNvSpPr/>
      </dsp:nvSpPr>
      <dsp:spPr>
        <a:xfrm>
          <a:off x="0" y="762628"/>
          <a:ext cx="8640960" cy="1015217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培訓中心（臺師大）將邀請審查</a:t>
          </a:r>
          <a:r>
            <a:rPr lang="zh-TW" altLang="en-US" sz="2400" b="0" i="0" strike="noStrike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委員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協助審查。此審查階段係以「認證資料審查標準表」作為審查認證作業的依據。</a:t>
          </a:r>
          <a:endParaRPr lang="zh-TW" altLang="en-US" sz="24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762628"/>
        <a:ext cx="8640960" cy="10152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41CB9-A547-41B6-B22F-8379D0957CD0}">
      <dsp:nvSpPr>
        <dsp:cNvPr id="0" name=""/>
        <dsp:cNvSpPr/>
      </dsp:nvSpPr>
      <dsp:spPr>
        <a:xfrm>
          <a:off x="0" y="2880282"/>
          <a:ext cx="8568952" cy="230429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申復</a:t>
          </a:r>
          <a:endParaRPr lang="zh-TW" altLang="en-US" sz="4400" b="1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2880282"/>
        <a:ext cx="8568952" cy="1244318"/>
      </dsp:txXfrm>
    </dsp:sp>
    <dsp:sp modelId="{4268D86A-F923-4112-89AF-57B2EAB4DFF6}">
      <dsp:nvSpPr>
        <dsp:cNvPr id="0" name=""/>
        <dsp:cNvSpPr/>
      </dsp:nvSpPr>
      <dsp:spPr>
        <a:xfrm>
          <a:off x="8368" y="3636319"/>
          <a:ext cx="8560583" cy="154825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初審、複審結果為「不通過」，且對審查結果有疑義者，教師可於「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1"/>
            </a:rPr>
            <a:t>教師專業發展支持作業平臺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」填寫申復書與檢附相關佐證資料傳送至培訓中心（臺師大）進行再審。申復期限自培訓中心（臺師大）通知教師之日起</a:t>
          </a:r>
          <a:r>
            <a:rPr lang="en-US" altLang="zh-TW" sz="2200" b="1" kern="12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10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日內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提出。</a:t>
          </a:r>
          <a:endParaRPr lang="zh-TW" altLang="en-US" sz="22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8368" y="3636319"/>
        <a:ext cx="8560583" cy="1548256"/>
      </dsp:txXfrm>
    </dsp:sp>
    <dsp:sp modelId="{C776E22D-7A63-43EF-B124-F6919D828251}">
      <dsp:nvSpPr>
        <dsp:cNvPr id="0" name=""/>
        <dsp:cNvSpPr/>
      </dsp:nvSpPr>
      <dsp:spPr>
        <a:xfrm rot="10800000">
          <a:off x="0" y="995"/>
          <a:ext cx="8568952" cy="2898948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複審</a:t>
          </a:r>
          <a:endParaRPr lang="zh-TW" altLang="en-US" sz="3600" b="1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 rot="-10800000">
        <a:off x="0" y="995"/>
        <a:ext cx="8568952" cy="1017530"/>
      </dsp:txXfrm>
    </dsp:sp>
    <dsp:sp modelId="{33A7DC6C-8006-4BC5-A28C-CE912464298A}">
      <dsp:nvSpPr>
        <dsp:cNvPr id="0" name=""/>
        <dsp:cNvSpPr/>
      </dsp:nvSpPr>
      <dsp:spPr>
        <a:xfrm>
          <a:off x="0" y="723439"/>
          <a:ext cx="8568952" cy="1326023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本階段僅就補件之認證資料進行審查。複審結果分為「通過」與「不通過」。培訓中心（臺師大）亦</a:t>
          </a: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將透過教專中心轉知及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以</a:t>
          </a:r>
          <a:r>
            <a:rPr lang="en-US" altLang="zh-TW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方式通知教師本人複審結果。</a:t>
          </a:r>
          <a:endParaRPr lang="zh-TW" altLang="en-US" sz="22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723439"/>
        <a:ext cx="8568952" cy="13260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BEAF3-1A27-46B2-9798-22C6033F6EC7}">
      <dsp:nvSpPr>
        <dsp:cNvPr id="0" name=""/>
        <dsp:cNvSpPr/>
      </dsp:nvSpPr>
      <dsp:spPr>
        <a:xfrm>
          <a:off x="0" y="42675"/>
          <a:ext cx="8229600" cy="22573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i="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公告</a:t>
          </a:r>
          <a:endParaRPr lang="zh-TW" altLang="en-US" sz="4400" b="1" i="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42675"/>
        <a:ext cx="8229600" cy="1218948"/>
      </dsp:txXfrm>
    </dsp:sp>
    <dsp:sp modelId="{1B995BC1-7391-4544-A693-F0EFD6636CDD}">
      <dsp:nvSpPr>
        <dsp:cNvPr id="0" name=""/>
        <dsp:cNvSpPr/>
      </dsp:nvSpPr>
      <dsp:spPr>
        <a:xfrm>
          <a:off x="0" y="1040745"/>
          <a:ext cx="8229600" cy="12108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審查結果確定後，培訓中心（臺師大）將於「教師專業發展支持 作業平臺」公告通過認證教師名單，並將通過認證教師名單發文至各縣市政府教育局（處）</a:t>
          </a:r>
          <a:r>
            <a:rPr lang="en-US" altLang="zh-TW" sz="220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/</a:t>
          </a:r>
          <a:r>
            <a:rPr lang="zh-TW" altLang="en-US" sz="220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中心學校，由該單位負責製作證書。</a:t>
          </a:r>
          <a:endParaRPr lang="zh-TW" altLang="en-US" sz="22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1040745"/>
        <a:ext cx="8229600" cy="12108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41CB9-A547-41B6-B22F-8379D0957CD0}">
      <dsp:nvSpPr>
        <dsp:cNvPr id="0" name=""/>
        <dsp:cNvSpPr/>
      </dsp:nvSpPr>
      <dsp:spPr>
        <a:xfrm>
          <a:off x="0" y="2463842"/>
          <a:ext cx="8640960" cy="2207657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補件說明會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（各</a:t>
          </a:r>
          <a:r>
            <a:rPr lang="zh-TW" altLang="en-US" sz="24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縣市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教專中心自行安排）</a:t>
          </a:r>
          <a:endParaRPr lang="zh-TW" altLang="en-US" sz="24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2463842"/>
        <a:ext cx="8640960" cy="1192134"/>
      </dsp:txXfrm>
    </dsp:sp>
    <dsp:sp modelId="{4268D86A-F923-4112-89AF-57B2EAB4DFF6}">
      <dsp:nvSpPr>
        <dsp:cNvPr id="0" name=""/>
        <dsp:cNvSpPr/>
      </dsp:nvSpPr>
      <dsp:spPr>
        <a:xfrm>
          <a:off x="0" y="3230622"/>
          <a:ext cx="8640960" cy="1608475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培訓中心（臺師大）將透過教專中心轉知及以</a:t>
          </a:r>
          <a:r>
            <a:rPr lang="en-US" altLang="zh-TW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方式通知初審結果。若結果為「修正後複審」之教師，</a:t>
          </a:r>
          <a:r>
            <a:rPr lang="zh-TW" altLang="zh-TW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可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於</a:t>
          </a:r>
          <a:r>
            <a:rPr lang="en-US" altLang="zh-TW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週內</a:t>
          </a:r>
          <a:r>
            <a:rPr lang="zh-TW" altLang="zh-TW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補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件</a:t>
          </a:r>
          <a:r>
            <a:rPr lang="zh-TW" altLang="en-US" sz="2200" b="1" kern="12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。</a:t>
          </a: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對初審結果有疑義，可經由各縣市教專中心安排「認證審查資料補件說明會」事宜。</a:t>
          </a:r>
          <a:endParaRPr lang="zh-TW" altLang="en-US" sz="2200" b="0" i="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3230622"/>
        <a:ext cx="8640960" cy="1608475"/>
      </dsp:txXfrm>
    </dsp:sp>
    <dsp:sp modelId="{C776E22D-7A63-43EF-B124-F6919D828251}">
      <dsp:nvSpPr>
        <dsp:cNvPr id="0" name=""/>
        <dsp:cNvSpPr/>
      </dsp:nvSpPr>
      <dsp:spPr>
        <a:xfrm rot="10800000">
          <a:off x="0" y="33441"/>
          <a:ext cx="8640960" cy="2495636"/>
        </a:xfrm>
        <a:prstGeom prst="upArrowCallout">
          <a:avLst/>
        </a:prstGeom>
        <a:solidFill>
          <a:srgbClr val="AD07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</a:t>
          </a:r>
          <a:endParaRPr lang="zh-TW" altLang="en-US" sz="3600" b="1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 rot="-10800000">
        <a:off x="0" y="33441"/>
        <a:ext cx="8640960" cy="875968"/>
      </dsp:txXfrm>
    </dsp:sp>
    <dsp:sp modelId="{33A7DC6C-8006-4BC5-A28C-CE912464298A}">
      <dsp:nvSpPr>
        <dsp:cNvPr id="0" name=""/>
        <dsp:cNvSpPr/>
      </dsp:nvSpPr>
      <dsp:spPr>
        <a:xfrm>
          <a:off x="0" y="762628"/>
          <a:ext cx="8640960" cy="1015217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培訓中心（臺師大）將邀請審查</a:t>
          </a:r>
          <a:r>
            <a:rPr lang="zh-TW" altLang="en-US" sz="2400" b="0" i="0" strike="noStrike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委員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協助審查。此審查階段係以「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1" action="ppaction://hlinkfile"/>
            </a:rPr>
            <a:t>認證資料審查標準表</a:t>
          </a:r>
          <a:r>
            <a:rPr lang="zh-TW" altLang="en-US" sz="24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」作為審查認證作業的依據。</a:t>
          </a:r>
          <a:endParaRPr lang="zh-TW" altLang="en-US" sz="24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762628"/>
        <a:ext cx="8640960" cy="10152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41CB9-A547-41B6-B22F-8379D0957CD0}">
      <dsp:nvSpPr>
        <dsp:cNvPr id="0" name=""/>
        <dsp:cNvSpPr/>
      </dsp:nvSpPr>
      <dsp:spPr>
        <a:xfrm>
          <a:off x="0" y="2880282"/>
          <a:ext cx="8568952" cy="230429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申復</a:t>
          </a:r>
          <a:endParaRPr lang="zh-TW" altLang="en-US" sz="4400" b="1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2880282"/>
        <a:ext cx="8568952" cy="1244318"/>
      </dsp:txXfrm>
    </dsp:sp>
    <dsp:sp modelId="{4268D86A-F923-4112-89AF-57B2EAB4DFF6}">
      <dsp:nvSpPr>
        <dsp:cNvPr id="0" name=""/>
        <dsp:cNvSpPr/>
      </dsp:nvSpPr>
      <dsp:spPr>
        <a:xfrm>
          <a:off x="8368" y="3636319"/>
          <a:ext cx="8560583" cy="154825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初審、複審結果為「不通過」，且對審查結果有疑義者，教師可於</a:t>
          </a:r>
          <a:r>
            <a:rPr lang="zh-TW" altLang="en-US" sz="22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「</a:t>
          </a:r>
          <a:r>
            <a:rPr lang="zh-TW" altLang="en-US" sz="22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1"/>
            </a:rPr>
            <a:t>教師專業發展支持作業平臺</a:t>
          </a:r>
          <a:r>
            <a:rPr lang="zh-TW" altLang="en-US" sz="22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」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填寫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  <a:hlinkClick xmlns:r="http://schemas.openxmlformats.org/officeDocument/2006/relationships" r:id="rId2" action="ppaction://hlinkfile"/>
            </a:rPr>
            <a:t>申復書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與檢附相關佐證資料傳送至培訓中心（臺師大）進行再審。申復期限自培訓中心（臺師大）通知教師之日起</a:t>
          </a:r>
          <a:r>
            <a:rPr lang="en-US" altLang="zh-TW" sz="2200" b="1" kern="12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10</a:t>
          </a:r>
          <a:r>
            <a:rPr lang="zh-TW" altLang="en-US" sz="2200" b="1" kern="12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rPr>
            <a:t>日內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提出。</a:t>
          </a:r>
          <a:endParaRPr lang="zh-TW" altLang="en-US" sz="22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8368" y="3636319"/>
        <a:ext cx="8560583" cy="1548256"/>
      </dsp:txXfrm>
    </dsp:sp>
    <dsp:sp modelId="{C776E22D-7A63-43EF-B124-F6919D828251}">
      <dsp:nvSpPr>
        <dsp:cNvPr id="0" name=""/>
        <dsp:cNvSpPr/>
      </dsp:nvSpPr>
      <dsp:spPr>
        <a:xfrm rot="10800000">
          <a:off x="0" y="995"/>
          <a:ext cx="8568952" cy="2898948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複審</a:t>
          </a:r>
          <a:endParaRPr lang="zh-TW" altLang="en-US" sz="3600" b="1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 rot="-10800000">
        <a:off x="0" y="995"/>
        <a:ext cx="8568952" cy="1017530"/>
      </dsp:txXfrm>
    </dsp:sp>
    <dsp:sp modelId="{33A7DC6C-8006-4BC5-A28C-CE912464298A}">
      <dsp:nvSpPr>
        <dsp:cNvPr id="0" name=""/>
        <dsp:cNvSpPr/>
      </dsp:nvSpPr>
      <dsp:spPr>
        <a:xfrm>
          <a:off x="0" y="723439"/>
          <a:ext cx="8568952" cy="1326023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本階段僅就補件之認證資料進行審查。複審結果分為「通過」與「不通過」。培訓中心（臺師大）亦</a:t>
          </a:r>
          <a:r>
            <a:rPr lang="zh-TW" altLang="en-US" sz="2200" b="0" i="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將透過教專中心轉知及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以</a:t>
          </a:r>
          <a:r>
            <a:rPr lang="en-US" altLang="zh-TW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Email</a:t>
          </a:r>
          <a:r>
            <a:rPr lang="zh-TW" altLang="en-US" sz="2200" kern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方式通知教師本人複審結果。</a:t>
          </a:r>
          <a:endParaRPr lang="zh-TW" altLang="en-US" sz="22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723439"/>
        <a:ext cx="8568952" cy="13260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BEAF3-1A27-46B2-9798-22C6033F6EC7}">
      <dsp:nvSpPr>
        <dsp:cNvPr id="0" name=""/>
        <dsp:cNvSpPr/>
      </dsp:nvSpPr>
      <dsp:spPr>
        <a:xfrm>
          <a:off x="0" y="42675"/>
          <a:ext cx="8229600" cy="22573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i="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公告</a:t>
          </a:r>
          <a:endParaRPr lang="zh-TW" altLang="en-US" sz="4400" b="1" i="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42675"/>
        <a:ext cx="8229600" cy="1218948"/>
      </dsp:txXfrm>
    </dsp:sp>
    <dsp:sp modelId="{1B995BC1-7391-4544-A693-F0EFD6636CDD}">
      <dsp:nvSpPr>
        <dsp:cNvPr id="0" name=""/>
        <dsp:cNvSpPr/>
      </dsp:nvSpPr>
      <dsp:spPr>
        <a:xfrm>
          <a:off x="0" y="1040745"/>
          <a:ext cx="8229600" cy="12108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審查結果確定後，培訓中心（臺師大）將於「教師專業發展支持 作業平臺」公告通過認證教師名單，並將通過認證教師名單發文至各縣市政府教育局（處）</a:t>
          </a:r>
          <a:r>
            <a:rPr lang="en-US" altLang="zh-TW" sz="220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/</a:t>
          </a:r>
          <a:r>
            <a:rPr lang="zh-TW" altLang="en-US" sz="2200" kern="1200" smtClean="0">
              <a:latin typeface="Times New Roman" pitchFamily="18" charset="0"/>
              <a:ea typeface="標楷體" pitchFamily="65" charset="-120"/>
              <a:cs typeface="Times New Roman" pitchFamily="18" charset="0"/>
            </a:rPr>
            <a:t>中心學校，由該單位負責製作證書。</a:t>
          </a:r>
          <a:endParaRPr lang="zh-TW" altLang="en-US" sz="2200" kern="1200" dirty="0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0" y="1040745"/>
        <a:ext cx="8229600" cy="1210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3#2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9739C-620F-4EEA-8037-9B4A5B105235}" type="datetimeFigureOut">
              <a:rPr lang="zh-TW" altLang="en-US" smtClean="0"/>
              <a:t>2017/12/29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F20FD-8D46-4921-9542-E072DA5571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01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最後的「？」可以問學員：「我要怎麼做？」，做一反思。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738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7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99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56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3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68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8ABF9-0C05-4C69-8353-24EB286F28F3}" type="slidenum">
              <a:rPr kumimoji="0" lang="zh-HK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HK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49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8ABF9-0C05-4C69-8353-24EB286F28F3}" type="slidenum">
              <a:rPr kumimoji="0" lang="zh-HK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HK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480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66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1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7713" indent="-287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0938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1313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1688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288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860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32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04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1141F-88EB-45C7-A38C-8BE4A95D5281}" type="slidenum">
              <a:rPr kumimoji="1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05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58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hape 4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14691" name="Shape 491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b="1" i="1" dirty="0"/>
              <a:t>請注意動畫效果：</a:t>
            </a:r>
            <a:endParaRPr lang="en-US" altLang="zh-TW" b="1" i="1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核心素養的三面九項：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自主行動、溝通互動、社會參與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r>
              <a:rPr lang="zh-TW" altLang="en-US" dirty="0"/>
              <a:t>重點在於生活情境的交互靈活應用。</a:t>
            </a: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endParaRPr lang="en-US" altLang="zh-TW" dirty="0"/>
          </a:p>
          <a:p>
            <a:pPr eaLnBrk="1" hangingPunct="1">
              <a:spcBef>
                <a:spcPct val="0"/>
              </a:spcBef>
              <a:buSzPct val="25000"/>
            </a:pPr>
            <a:endParaRPr lang="zh-TW" altLang="en-US" dirty="0"/>
          </a:p>
        </p:txBody>
      </p:sp>
      <p:sp>
        <p:nvSpPr>
          <p:cNvPr id="114692" name="Shape 492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8536EA4E-26DE-4CE2-994A-A16A9EAA775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Calibr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1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hape 538"/>
          <p:cNvSpPr>
            <a:spLocks noGrp="1"/>
          </p:cNvSpPr>
          <p:nvPr>
            <p:ph type="body" idx="1"/>
          </p:nvPr>
        </p:nvSpPr>
        <p:spPr/>
        <p:txBody>
          <a:bodyPr lIns="91425" tIns="91425" rIns="91425" bIns="91425"/>
          <a:lstStyle/>
          <a:p>
            <a:pPr>
              <a:spcBef>
                <a:spcPct val="0"/>
              </a:spcBef>
              <a:defRPr/>
            </a:pPr>
            <a:r>
              <a:rPr lang="en-US" altLang="zh-TW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1.領域課程中「學習表現」與「學習內容」兩者關係至為密切互為表裡。</a:t>
            </a:r>
          </a:p>
          <a:p>
            <a:pPr>
              <a:defRPr/>
            </a:pPr>
            <a:r>
              <a:rPr lang="en-US" altLang="zh-TW" dirty="0" smtClean="0">
                <a:cs typeface="+mn-cs"/>
              </a:rPr>
              <a:t>2.</a:t>
            </a:r>
            <a:r>
              <a:rPr lang="zh-TW" altLang="en-US" dirty="0" smtClean="0">
                <a:cs typeface="+mn-cs"/>
              </a:rPr>
              <a:t>學習表現：學習表現是強調以學習者為中心的概念，學習表現重視認知、情意與技能之學習展現，代表該領域</a:t>
            </a:r>
            <a:r>
              <a:rPr lang="en-US" altLang="zh-TW" dirty="0" smtClean="0">
                <a:cs typeface="+mn-cs"/>
              </a:rPr>
              <a:t>/</a:t>
            </a:r>
            <a:r>
              <a:rPr lang="zh-TW" altLang="en-US" dirty="0" smtClean="0">
                <a:cs typeface="+mn-cs"/>
              </a:rPr>
              <a:t>科目的非「內容」向度，應能具體展現或呼應該領域</a:t>
            </a:r>
            <a:r>
              <a:rPr lang="en-US" altLang="zh-TW" dirty="0" smtClean="0">
                <a:cs typeface="+mn-cs"/>
              </a:rPr>
              <a:t>/</a:t>
            </a:r>
            <a:r>
              <a:rPr lang="zh-TW" altLang="en-US" dirty="0" smtClean="0">
                <a:cs typeface="+mn-cs"/>
              </a:rPr>
              <a:t>科目核心素養。</a:t>
            </a:r>
            <a:endParaRPr lang="en-US" altLang="zh-TW" dirty="0" smtClean="0">
              <a:cs typeface="+mn-cs"/>
            </a:endParaRPr>
          </a:p>
          <a:p>
            <a:pPr>
              <a:defRPr/>
            </a:pPr>
            <a:r>
              <a:rPr lang="en-US" altLang="zh-TW" dirty="0" smtClean="0">
                <a:cs typeface="+mn-cs"/>
              </a:rPr>
              <a:t>3.</a:t>
            </a:r>
            <a:r>
              <a:rPr lang="zh-TW" altLang="en-US" dirty="0" smtClean="0">
                <a:cs typeface="+mn-cs"/>
              </a:rPr>
              <a:t>學習內容需能涵蓋該領域</a:t>
            </a:r>
            <a:r>
              <a:rPr lang="en-US" altLang="zh-TW" dirty="0" smtClean="0">
                <a:cs typeface="+mn-cs"/>
              </a:rPr>
              <a:t>/</a:t>
            </a:r>
            <a:r>
              <a:rPr lang="zh-TW" altLang="en-US" dirty="0" smtClean="0">
                <a:cs typeface="+mn-cs"/>
              </a:rPr>
              <a:t>科目之重要事實、概念、原理原則、技能、態度與後設認知等知識。學習內容是該領域</a:t>
            </a:r>
            <a:r>
              <a:rPr lang="en-US" altLang="zh-TW" dirty="0" smtClean="0">
                <a:cs typeface="+mn-cs"/>
              </a:rPr>
              <a:t>/</a:t>
            </a:r>
            <a:r>
              <a:rPr lang="zh-TW" altLang="en-US" dirty="0" smtClean="0">
                <a:cs typeface="+mn-cs"/>
              </a:rPr>
              <a:t>科目重要的、基礎的內容，學校、地方政府或出版社得依其專業需求與特性，將學習內容做適當的轉化，以發展適當的教材。</a:t>
            </a:r>
          </a:p>
        </p:txBody>
      </p:sp>
      <p:sp>
        <p:nvSpPr>
          <p:cNvPr id="33795" name="Shape 539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32407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6349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1D3FA-F076-44C3-A531-18428ECDC94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charset="-120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81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1630C-26BD-4C3C-8246-D525E0BD359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67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783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36867" name="Shape 78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525" tIns="45750" rIns="91525" bIns="457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zh-TW" altLang="en-US" smtClean="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36868" name="Shape 78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68FB9DE7-8A2B-4A1D-A7EC-5D5E0834A7B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Calibr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63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B7214-2A24-43D5-8E43-F88F5B0B6B1A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48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93996-F005-4BD4-AF35-D7F3597A45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7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93996-F005-4BD4-AF35-D7F3597A456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26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溝通化求同</a:t>
            </a:r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，而社群的對話在求異</a:t>
            </a:r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23DDA-1473-4431-BF60-2AB1916ADF62}" type="slidenum">
              <a:rPr kumimoji="0" lang="en-GB" altLang="zh-TW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altLang="zh-TW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56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85324-1E98-40E7-9651-09B524C2D5E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anose="02020500000000000000" pitchFamily="18" charset="-12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50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lIns="94753" tIns="94753" rIns="94753" bIns="94753" anchor="t" anchorCtr="0">
            <a:noAutofit/>
          </a:bodyPr>
          <a:lstStyle/>
          <a:p>
            <a:endParaRPr/>
          </a:p>
        </p:txBody>
      </p:sp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7938"/>
            <a:ext cx="4606925" cy="3455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32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7713" indent="-2873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50938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11313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71688" indent="-2301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288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860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432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00488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1141F-88EB-45C7-A38C-8BE4A95D5281}" type="slidenum">
              <a:rPr kumimoji="1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8ABF9-0C05-4C69-8353-24EB286F28F3}" type="slidenum">
              <a:rPr kumimoji="0" lang="zh-HK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HK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1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78ABF9-0C05-4C69-8353-24EB286F28F3}" type="slidenum">
              <a:rPr kumimoji="0" lang="zh-HK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HK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14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1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860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D66EA-0636-4463-94ED-A4154CF8A0F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892831"/>
            <a:ext cx="7992888" cy="1536171"/>
          </a:xfrm>
        </p:spPr>
        <p:txBody>
          <a:bodyPr/>
          <a:lstStyle>
            <a:lvl1pPr>
              <a:defRPr b="1" baseline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fr-CA" dirty="0" smtClean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3649" y="3813045"/>
            <a:ext cx="6552728" cy="1344149"/>
          </a:xfrm>
        </p:spPr>
        <p:txBody>
          <a:bodyPr/>
          <a:lstStyle>
            <a:lvl1pPr marL="0" indent="0" algn="ctr">
              <a:buNone/>
              <a:defRPr sz="2100" b="1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10779"/>
            <a:ext cx="2133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10779"/>
            <a:ext cx="2895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10779"/>
            <a:ext cx="2133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573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745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323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418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097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92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30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37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15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67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9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297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15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359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1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719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10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526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521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65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64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80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325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263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825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14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05F1-501C-4AF2-88F2-E77B120506B1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16461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BB23E-828A-45A8-8BFB-8B74DCAB1ADC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67229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8825-2E2B-4652-B005-0BEF96FAF306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94382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B43C-EF0B-4EBC-8790-ADBA32150099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5843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BEE11-7C1D-4861-9502-850EEFBE5812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31850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2DD9C-B312-4A4C-9872-E9B34A71D2D4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34905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CD54-7C50-45A4-8F1B-4577F456AEC3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6644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887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0601-6E63-4E28-BBC4-EB9774758513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32015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492-9E30-44E5-BCEF-68DBAB6A3E83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03909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666D4-413D-4B96-81DE-3867CF20E044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10948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EF87A-FE3C-4CD5-9899-F5749EAA9D8A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054696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957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665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481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646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176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42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03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9386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689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196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318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77881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410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65296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091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33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16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07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Templateswise.com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3568" y="1892831"/>
            <a:ext cx="7992887" cy="15361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403648" y="3813042"/>
            <a:ext cx="6552728" cy="13441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Font typeface="Arial"/>
              <a:buNone/>
              <a:defRPr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28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24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20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20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CAAB7"/>
              </a:buClr>
              <a:buFont typeface="Arial"/>
              <a:buNone/>
              <a:defRPr sz="20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CAAB7"/>
              </a:buClr>
              <a:buFont typeface="Arial"/>
              <a:buNone/>
              <a:defRPr sz="20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CAAB7"/>
              </a:buClr>
              <a:buFont typeface="Arial"/>
              <a:buNone/>
              <a:defRPr sz="20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CAAB7"/>
              </a:buClr>
              <a:buFont typeface="Arial"/>
              <a:buNone/>
              <a:defRPr sz="20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10785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10785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10785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1656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187624" y="44627"/>
            <a:ext cx="7560839" cy="12241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11560" y="1484783"/>
            <a:ext cx="8064896" cy="4752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8440" algn="l" rtl="0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ct val="70000"/>
              <a:buFont typeface="Noto Sans Symbols"/>
              <a:buChar char="●"/>
              <a:def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178434" algn="l" rtl="0">
              <a:spcBef>
                <a:spcPts val="520"/>
              </a:spcBef>
              <a:spcAft>
                <a:spcPts val="0"/>
              </a:spcAft>
              <a:buClr>
                <a:srgbClr val="0033CC"/>
              </a:buClr>
              <a:buSzPct val="64999"/>
              <a:buFont typeface="Noto Sans Symbols"/>
              <a:buChar char="◆"/>
              <a:defRPr sz="2600" b="1" i="0" u="none" strike="noStrike" cap="none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lvl="2" indent="-106680" algn="l" rtl="0"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Noto Sans Symbols"/>
              <a:buChar char="■"/>
              <a:defRPr sz="2400" b="1" i="0" u="none" strike="noStrike" cap="non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251519" y="8517574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203848" y="8613585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316418" y="8517572"/>
            <a:ext cx="611187" cy="4762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 b="1" i="0" u="none" strike="noStrike" cap="none">
                <a:solidFill>
                  <a:srgbClr val="0033CC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 b="1" i="0" u="none" strike="noStrike" cap="none">
              <a:solidFill>
                <a:srgbClr val="0033C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82623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 descr="bg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9" y="0"/>
            <a:ext cx="91418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27586" y="2132864"/>
            <a:ext cx="7488831" cy="1200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84375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Font typeface="Arial"/>
              <a:buNone/>
              <a:defRPr sz="40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547663" y="3861048"/>
            <a:ext cx="6400799" cy="11521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13716" marR="0" lvl="0" indent="-10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2855"/>
              </a:buClr>
              <a:buFont typeface="Arial"/>
              <a:buNone/>
              <a:defRPr sz="1500" b="0" i="0" u="none" strike="noStrike" cap="none">
                <a:solidFill>
                  <a:srgbClr val="0328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spcBef>
                <a:spcPts val="27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135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spcBef>
                <a:spcPts val="24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spcBef>
                <a:spcPts val="21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105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spcBef>
                <a:spcPts val="210"/>
              </a:spcBef>
              <a:spcAft>
                <a:spcPts val="0"/>
              </a:spcAft>
              <a:buClr>
                <a:srgbClr val="8CAAB7"/>
              </a:buClr>
              <a:buFont typeface="Arial"/>
              <a:buNone/>
              <a:defRPr sz="105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179511" y="630932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203848" y="6309328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804247" y="630932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 b="0" i="0" u="none" strike="noStrike" cap="none">
              <a:solidFill>
                <a:srgbClr val="8CAA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Shape 36" descr="教育部會徽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88640"/>
            <a:ext cx="685799" cy="72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6728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403648" y="0"/>
            <a:ext cx="7498080" cy="1268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7543" y="1484784"/>
            <a:ext cx="3960440" cy="4680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–"/>
              <a:defRPr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lvl="2" indent="-133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428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6428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428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6428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716017" y="1484784"/>
            <a:ext cx="4032448" cy="4680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33CC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–"/>
              <a:defRPr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lvl="2" indent="-133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428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6428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428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ct val="96428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179511" y="630932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31840" y="6309328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660232" y="630932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 b="0" i="0" u="none" strike="noStrike" cap="none">
              <a:solidFill>
                <a:srgbClr val="8CAA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9610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8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>
              <a:solidFill>
                <a:srgbClr val="8CAA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794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訂版面配置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259632" y="0"/>
            <a:ext cx="7427167" cy="1268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8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>
              <a:solidFill>
                <a:srgbClr val="8CAA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144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51603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375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328279"/>
            <a:ext cx="4023360" cy="640079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8006" marR="0" lvl="0" indent="-9906" algn="l" rtl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63439" y="328279"/>
            <a:ext cx="4023360" cy="640079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8006" marR="0" lvl="0" indent="-9906" algn="l" rtl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3"/>
          </p:nvPr>
        </p:nvSpPr>
        <p:spPr>
          <a:xfrm>
            <a:off x="457200" y="969336"/>
            <a:ext cx="402336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294894" marR="0" lvl="0" indent="-91693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9050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42875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5240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5240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4"/>
          </p:nvPr>
        </p:nvSpPr>
        <p:spPr>
          <a:xfrm>
            <a:off x="4663439" y="969336"/>
            <a:ext cx="402336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294894" marR="0" lvl="0" indent="-91693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9050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42875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5240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5240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8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>
              <a:solidFill>
                <a:srgbClr val="8CAA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880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267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998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88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176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47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186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213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09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968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779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839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89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0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64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4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7" descr="bg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" y="0"/>
            <a:ext cx="9141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5" y="2132858"/>
            <a:ext cx="7488832" cy="1200133"/>
          </a:xfrm>
        </p:spPr>
        <p:txBody>
          <a:bodyPr anchor="t"/>
          <a:lstStyle>
            <a:lvl1pPr algn="ctr">
              <a:lnSpc>
                <a:spcPts val="2531"/>
              </a:lnSpc>
              <a:buNone/>
              <a:defRPr lang="en-US" altLang="en-US" sz="3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47664" y="3861048"/>
            <a:ext cx="6400800" cy="1152128"/>
          </a:xfrm>
        </p:spPr>
        <p:txBody>
          <a:bodyPr anchor="b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79512" y="6309323"/>
            <a:ext cx="2133600" cy="36618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D1A565-F110-41FF-BDBF-578228A3EA27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03848" y="6309323"/>
            <a:ext cx="2895600" cy="36618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04248" y="6309323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492D0-4110-46A5-BC38-E268727B148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2" name="圖片 12" descr="教育部會徽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6858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4609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6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6520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98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71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38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83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26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892829"/>
            <a:ext cx="7992888" cy="1536171"/>
          </a:xfrm>
        </p:spPr>
        <p:txBody>
          <a:bodyPr/>
          <a:lstStyle>
            <a:lvl1pPr>
              <a:defRPr b="1" baseline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fr-CA" dirty="0" smtClean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3648" y="3813043"/>
            <a:ext cx="6552728" cy="1344149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10777"/>
            <a:ext cx="2133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10777"/>
            <a:ext cx="2895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10777"/>
            <a:ext cx="21336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6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7" descr="bg0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" y="0"/>
            <a:ext cx="91418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2132856"/>
            <a:ext cx="7488832" cy="1200133"/>
          </a:xfrm>
        </p:spPr>
        <p:txBody>
          <a:bodyPr anchor="t"/>
          <a:lstStyle>
            <a:lvl1pPr algn="ctr">
              <a:lnSpc>
                <a:spcPts val="3375"/>
              </a:lnSpc>
              <a:buNone/>
              <a:defRPr lang="en-US" altLang="en-US" sz="4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47664" y="3861048"/>
            <a:ext cx="6400800" cy="1152128"/>
          </a:xfrm>
        </p:spPr>
        <p:txBody>
          <a:bodyPr anchor="b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32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79512" y="6309321"/>
            <a:ext cx="2133600" cy="36618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D1A565-F110-41FF-BDBF-578228A3EA27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203848" y="6309321"/>
            <a:ext cx="2895600" cy="366183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04248" y="6309321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492D0-4110-46A5-BC38-E268727B148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2" name="圖片 12" descr="教育部會徽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6858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380470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44625"/>
            <a:ext cx="7560840" cy="1224135"/>
          </a:xfrm>
        </p:spPr>
        <p:txBody>
          <a:bodyPr>
            <a:normAutofit/>
          </a:bodyPr>
          <a:lstStyle>
            <a:lvl1pPr algn="ctr">
              <a:defRPr lang="en-US" altLang="en-US" sz="4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484784"/>
            <a:ext cx="8064896" cy="4752528"/>
          </a:xfrm>
        </p:spPr>
        <p:txBody>
          <a:bodyPr/>
          <a:lstStyle>
            <a:lvl1pPr>
              <a:buClr>
                <a:srgbClr val="990000"/>
              </a:buClr>
              <a:buSzPct val="70000"/>
              <a:buFont typeface="Wingdings" pitchFamily="2" charset="2"/>
              <a:buChar char="l"/>
              <a:defRPr sz="2800" b="1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buClr>
                <a:srgbClr val="0033CC"/>
              </a:buClr>
              <a:buSzPct val="65000"/>
              <a:buFont typeface="Wingdings" pitchFamily="2" charset="2"/>
              <a:buChar char="u"/>
              <a:defRPr sz="2600" b="1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buSzPct val="80000"/>
              <a:buFont typeface="Wingdings" pitchFamily="2" charset="2"/>
              <a:buChar char="n"/>
              <a:defRPr sz="2400" b="1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>
              <a:buFont typeface="Wingdings" pitchFamily="2" charset="2"/>
              <a:buChar char="Ø"/>
              <a:defRPr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>
              <a:buFont typeface="Arial" pitchFamily="34" charset="0"/>
              <a:buChar char="•"/>
              <a:defRPr>
                <a:latin typeface="新細明體" pitchFamily="18" charset="-120"/>
                <a:ea typeface="新細明體" pitchFamily="18" charset="-120"/>
                <a:cs typeface="Times New Roman" pitchFamily="18" charset="0"/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>
          <a:xfrm>
            <a:off x="251520" y="8517566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6FA-BE38-4CF9-9180-19C9BC7ED5A8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>
          <a:xfrm>
            <a:off x="3203848" y="8613577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>
          <a:xfrm>
            <a:off x="8316417" y="8517565"/>
            <a:ext cx="611187" cy="476251"/>
          </a:xfrm>
        </p:spPr>
        <p:txBody>
          <a:bodyPr/>
          <a:lstStyle>
            <a:lvl1pPr>
              <a:defRPr sz="1200" b="1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4D42823F-EB37-4CBE-8C61-A8B3402CC41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82505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44627"/>
            <a:ext cx="7560840" cy="1224135"/>
          </a:xfrm>
        </p:spPr>
        <p:txBody>
          <a:bodyPr>
            <a:normAutofit/>
          </a:bodyPr>
          <a:lstStyle>
            <a:lvl1pPr algn="ctr">
              <a:defRPr lang="en-US" altLang="en-US" sz="3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484784"/>
            <a:ext cx="8064896" cy="4752528"/>
          </a:xfrm>
        </p:spPr>
        <p:txBody>
          <a:bodyPr/>
          <a:lstStyle>
            <a:lvl1pPr>
              <a:buClr>
                <a:srgbClr val="990000"/>
              </a:buClr>
              <a:buSzPct val="70000"/>
              <a:buFont typeface="Wingdings" pitchFamily="2" charset="2"/>
              <a:buChar char="l"/>
              <a:defRPr sz="2100" b="1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buClr>
                <a:srgbClr val="0033CC"/>
              </a:buClr>
              <a:buSzPct val="65000"/>
              <a:buFont typeface="Wingdings" pitchFamily="2" charset="2"/>
              <a:buChar char="u"/>
              <a:defRPr sz="1950" b="1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buSzPct val="80000"/>
              <a:buFont typeface="Wingdings" pitchFamily="2" charset="2"/>
              <a:buChar char="n"/>
              <a:defRPr sz="1800" b="1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>
              <a:buFont typeface="Wingdings" pitchFamily="2" charset="2"/>
              <a:buChar char="Ø"/>
              <a:defRPr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>
              <a:buFont typeface="Arial" pitchFamily="34" charset="0"/>
              <a:buChar char="•"/>
              <a:defRPr>
                <a:latin typeface="新細明體" pitchFamily="18" charset="-120"/>
                <a:ea typeface="新細明體" pitchFamily="18" charset="-120"/>
                <a:cs typeface="Times New Roman" pitchFamily="18" charset="0"/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>
          <a:xfrm>
            <a:off x="251520" y="8517568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6FA-BE38-4CF9-9180-19C9BC7ED5A8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>
          <a:xfrm>
            <a:off x="3203848" y="8613579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>
          <a:xfrm>
            <a:off x="8316418" y="8517567"/>
            <a:ext cx="611187" cy="476251"/>
          </a:xfrm>
        </p:spPr>
        <p:txBody>
          <a:bodyPr/>
          <a:lstStyle>
            <a:lvl1pPr>
              <a:defRPr sz="900" b="1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4D42823F-EB37-4CBE-8C61-A8B3402CC41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610184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26876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7544" y="1484785"/>
            <a:ext cx="3960440" cy="4680520"/>
          </a:xfrm>
        </p:spPr>
        <p:txBody>
          <a:bodyPr/>
          <a:lstStyle>
            <a:lvl1pPr>
              <a:defRPr lang="zh-TW" altLang="en-US" sz="2800" b="1" kern="1200" dirty="0" smtClean="0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defRPr lang="zh-TW" altLang="en-US" sz="2400" b="1" kern="12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6016" y="1484785"/>
            <a:ext cx="4032448" cy="4680520"/>
          </a:xfrm>
        </p:spPr>
        <p:txBody>
          <a:bodyPr/>
          <a:lstStyle>
            <a:lvl1pPr>
              <a:defRPr lang="zh-TW" altLang="en-US" sz="2800" b="1" kern="1200" dirty="0" smtClean="0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defRPr lang="zh-TW" altLang="en-US" sz="2400" b="1" kern="12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按一下以編輯母片文字樣式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第二層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第三層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第四層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>
          <a:xfrm>
            <a:off x="179512" y="6309320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6176-6311-45A5-B257-C8A7716AB9CC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>
          <a:xfrm>
            <a:off x="6660232" y="6309320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E709B-8618-44F4-AD0D-E6AB9B26E8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234672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0"/>
            <a:ext cx="7427168" cy="1268760"/>
          </a:xfrm>
        </p:spPr>
        <p:txBody>
          <a:bodyPr/>
          <a:lstStyle>
            <a:lvl1pPr>
              <a:defRPr lang="zh-TW" altLang="en-US" sz="4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5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61ECE4-D626-48DA-92D8-2E7901FB5678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9CB43-09A0-45D1-AF0B-928DCC54139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468816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35446-F186-4F31-816E-F37649D1B36F}" type="datetime1">
              <a:rPr lang="zh-TW" altLang="en-US" smtClean="0"/>
              <a:t>2017/12/29</a:t>
            </a:fld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8EF4-A0FF-43C1-8625-5D468A4EF68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24413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98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93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83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5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26876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7545" y="1484785"/>
            <a:ext cx="3960440" cy="4680520"/>
          </a:xfrm>
        </p:spPr>
        <p:txBody>
          <a:bodyPr/>
          <a:lstStyle>
            <a:lvl1pPr>
              <a:defRPr lang="zh-TW" altLang="en-US" sz="2100" b="1" kern="1200" dirty="0" smtClean="0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defRPr lang="zh-TW" altLang="en-US" sz="1800" b="1" kern="12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6017" y="1484785"/>
            <a:ext cx="4032448" cy="4680520"/>
          </a:xfrm>
        </p:spPr>
        <p:txBody>
          <a:bodyPr/>
          <a:lstStyle>
            <a:lvl1pPr>
              <a:defRPr lang="zh-TW" altLang="en-US" sz="2100" b="1" kern="1200" dirty="0" smtClean="0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>
              <a:defRPr lang="zh-TW" altLang="en-US" sz="1800" b="1" kern="12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extLst/>
          </a:lstStyle>
          <a:p>
            <a:pPr marL="257175" lvl="0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按一下以編輯母片文字樣式</a:t>
            </a:r>
          </a:p>
          <a:p>
            <a:pPr marL="257175" lvl="1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第二層</a:t>
            </a:r>
          </a:p>
          <a:p>
            <a:pPr marL="257175" lvl="2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第三層</a:t>
            </a:r>
          </a:p>
          <a:p>
            <a:pPr marL="257175" lvl="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第四層</a:t>
            </a:r>
          </a:p>
          <a:p>
            <a:pPr marL="257175" lvl="4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日期版面配置區 23"/>
          <p:cNvSpPr>
            <a:spLocks noGrp="1"/>
          </p:cNvSpPr>
          <p:nvPr>
            <p:ph type="dt" sz="half" idx="10"/>
          </p:nvPr>
        </p:nvSpPr>
        <p:spPr>
          <a:xfrm>
            <a:off x="179512" y="6309322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6176-6311-45A5-B257-C8A7716AB9CC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1"/>
          </p:nvPr>
        </p:nvSpPr>
        <p:spPr>
          <a:xfrm>
            <a:off x="3131840" y="6309322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21"/>
          <p:cNvSpPr>
            <a:spLocks noGrp="1"/>
          </p:cNvSpPr>
          <p:nvPr>
            <p:ph type="sldNum" sz="quarter" idx="12"/>
          </p:nvPr>
        </p:nvSpPr>
        <p:spPr>
          <a:xfrm>
            <a:off x="6660232" y="6309322"/>
            <a:ext cx="21336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E709B-8618-44F4-AD0D-E6AB9B26E8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800530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84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41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14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23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2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2898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05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44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06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0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0"/>
            <a:ext cx="7427168" cy="1268760"/>
          </a:xfrm>
        </p:spPr>
        <p:txBody>
          <a:bodyPr/>
          <a:lstStyle>
            <a:lvl1pPr>
              <a:defRPr lang="zh-TW" altLang="en-US" sz="3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00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79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7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54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81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00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96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6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78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70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kern="1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36005" indent="0" algn="l">
              <a:lnSpc>
                <a:spcPct val="100000"/>
              </a:lnSpc>
              <a:spcBef>
                <a:spcPts val="56"/>
              </a:spcBef>
              <a:buNone/>
              <a:defRPr sz="1069" b="0">
                <a:solidFill>
                  <a:schemeClr val="tx1"/>
                </a:solidFill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9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36005" indent="0" algn="l">
              <a:lnSpc>
                <a:spcPct val="100000"/>
              </a:lnSpc>
              <a:spcBef>
                <a:spcPts val="56"/>
              </a:spcBef>
              <a:buNone/>
              <a:defRPr sz="1069" b="0">
                <a:solidFill>
                  <a:schemeClr val="tx1"/>
                </a:solidFill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21171" indent="-154305">
              <a:lnSpc>
                <a:spcPct val="100000"/>
              </a:lnSpc>
              <a:spcBef>
                <a:spcPts val="394"/>
              </a:spcBef>
              <a:defRPr sz="1350"/>
            </a:lvl1pPr>
            <a:lvl2pPr>
              <a:lnSpc>
                <a:spcPct val="100000"/>
              </a:lnSpc>
              <a:spcBef>
                <a:spcPts val="394"/>
              </a:spcBef>
              <a:defRPr sz="1125"/>
            </a:lvl2pPr>
            <a:lvl3pPr>
              <a:lnSpc>
                <a:spcPct val="100000"/>
              </a:lnSpc>
              <a:spcBef>
                <a:spcPts val="394"/>
              </a:spcBef>
              <a:defRPr sz="1013"/>
            </a:lvl3pPr>
            <a:lvl4pPr>
              <a:lnSpc>
                <a:spcPct val="100000"/>
              </a:lnSpc>
              <a:spcBef>
                <a:spcPts val="394"/>
              </a:spcBef>
              <a:defRPr sz="900"/>
            </a:lvl4pPr>
            <a:lvl5pPr>
              <a:lnSpc>
                <a:spcPct val="100000"/>
              </a:lnSpc>
              <a:spcBef>
                <a:spcPts val="394"/>
              </a:spcBef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21171" indent="-154305">
              <a:lnSpc>
                <a:spcPct val="100000"/>
              </a:lnSpc>
              <a:spcBef>
                <a:spcPts val="394"/>
              </a:spcBef>
              <a:defRPr sz="1350"/>
            </a:lvl1pPr>
            <a:lvl2pPr>
              <a:lnSpc>
                <a:spcPct val="100000"/>
              </a:lnSpc>
              <a:spcBef>
                <a:spcPts val="394"/>
              </a:spcBef>
              <a:defRPr sz="1125"/>
            </a:lvl2pPr>
            <a:lvl3pPr>
              <a:lnSpc>
                <a:spcPct val="100000"/>
              </a:lnSpc>
              <a:spcBef>
                <a:spcPts val="394"/>
              </a:spcBef>
              <a:defRPr sz="1013"/>
            </a:lvl3pPr>
            <a:lvl4pPr>
              <a:lnSpc>
                <a:spcPct val="100000"/>
              </a:lnSpc>
              <a:spcBef>
                <a:spcPts val="394"/>
              </a:spcBef>
              <a:defRPr sz="900"/>
            </a:lvl4pPr>
            <a:lvl5pPr>
              <a:lnSpc>
                <a:spcPct val="100000"/>
              </a:lnSpc>
              <a:spcBef>
                <a:spcPts val="394"/>
              </a:spcBef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61ECE4-D626-48DA-92D8-2E7901FB5678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9CB43-09A0-45D1-AF0B-928DCC54139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298263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42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98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42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08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39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90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96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559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05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7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8E956-7318-4E00-AC1E-3CA1FF5F3F62}" type="datetime1">
              <a:rPr lang="zh-TW" alt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2017/12/29</a:t>
            </a:fld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FEEA4-FEC6-4953-8335-C8BFA4453CF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837869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051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33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20BB1-E229-4044-9F82-14C31A0AA1B9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0202F-6D3D-4D57-A271-1601EB94A87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8377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3834-FDAD-4700-BC1D-B10612E8E54D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B7B1D-2020-41FA-B2DE-44BB57A43C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056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111CF-C701-48DD-AB68-44E59685387F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13289-0751-4D22-8854-EBEE92773A8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837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6EE7-3B5E-4B83-99AB-9D8CBC21B7D2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EB793-9A83-4E2A-946A-286D15E46D7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44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7165-A162-4578-B268-EB0744DFD2CD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5339A-E4D1-4495-B78F-C81942B6CC3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1761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E6AC-F114-4C16-A7AB-DE536985CEAF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D9DE3-80AD-42CA-AD3B-5654E713A16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899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B21F-F467-457F-9F78-4FAE166DFD2C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F1981-DA84-4DE8-9FC4-91C2A98B39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4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 lIns="68580" tIns="34290" rIns="68580" bIns="34290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4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20B6-2066-4CF4-A17A-239D820B4F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0561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3F660-2844-4D47-9146-71127636002D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12B30-1A4D-4D49-9A02-E5FF8DA7F78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674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952A5-99EC-465C-8230-2CD010AC9136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8CDCC-F315-4BF9-946D-6455A5FBF80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12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BB25A-5628-495B-82B5-B26F985CA581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1945B-D5CE-456D-BD01-503E47B06AD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880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1D110-7CAF-4BBE-AB32-1EE43F97053F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88FAE-A635-43F7-8D4B-D71347FBBC3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794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9AB3A824-1A51-4B26-AD58-A6D8E14F6C0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676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103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E5059C3-6A89-4494-99FF-5A4D6FFD50E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600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390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23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9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C0DB1-DBBC-4A6A-ADBF-727E49C797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280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062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031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397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393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28867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432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752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7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5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3.xml"/><Relationship Id="rId9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bg0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03649" y="188640"/>
            <a:ext cx="750952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536" y="1484784"/>
            <a:ext cx="842493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57175" lvl="0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70000"/>
              <a:buFont typeface="Wingdings" pitchFamily="2" charset="2"/>
              <a:buChar char="l"/>
            </a:pPr>
            <a:r>
              <a:rPr lang="zh-TW" altLang="en-US" dirty="0" smtClean="0"/>
              <a:t>按一下以編輯母片文字樣式</a:t>
            </a:r>
          </a:p>
          <a:p>
            <a:pPr marL="557213" lvl="1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u"/>
            </a:pPr>
            <a:r>
              <a:rPr lang="zh-TW" altLang="en-US" dirty="0" smtClean="0"/>
              <a:t>第二層</a:t>
            </a:r>
          </a:p>
          <a:p>
            <a:pPr marL="857250" lvl="2" indent="-1714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n"/>
            </a:pPr>
            <a:r>
              <a:rPr lang="zh-TW" altLang="en-US" dirty="0" smtClean="0"/>
              <a:t>第三層</a:t>
            </a:r>
          </a:p>
          <a:p>
            <a:pPr marL="1200150" lvl="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en-US" dirty="0" smtClean="0"/>
              <a:t>第四層</a:t>
            </a:r>
          </a:p>
          <a:p>
            <a:pPr marL="1543050" lvl="4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5CB547-BD98-48D3-A116-E92DB1098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圖片 12" descr="教育部會徽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5" y="188640"/>
            <a:ext cx="720080" cy="72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390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altLang="en-US" sz="3000" b="1" kern="1200" dirty="0" smtClean="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itchFamily="34" charset="-120"/>
          <a:ea typeface="微軟正黑體" pitchFamily="34" charset="-120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zh-TW" altLang="en-US" sz="2100" b="1" kern="1200" dirty="0" smtClean="0">
          <a:solidFill>
            <a:srgbClr val="002060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zh-TW" altLang="en-US" sz="1950" b="1" kern="1200" dirty="0" smtClean="0">
          <a:solidFill>
            <a:srgbClr val="0033CC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zh-TW" altLang="en-US" sz="1800" b="1" kern="1200" dirty="0" smtClean="0">
          <a:solidFill>
            <a:srgbClr val="7030A0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zh-TW" altLang="en-US" sz="1500" kern="1200" dirty="0" smtClean="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altLang="en-US" sz="1350" kern="1200" dirty="0" smtClean="0">
          <a:solidFill>
            <a:schemeClr val="tx1"/>
          </a:solidFill>
          <a:latin typeface="新細明體" pitchFamily="18" charset="-120"/>
          <a:ea typeface="新細明體" pitchFamily="18" charset="-120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6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E1FF0-7BE5-4F00-A6EA-E105FF8F0455}" type="datetime1">
              <a:rPr lang="zh-HK" altLang="en-US" smtClean="0"/>
              <a:t>29/12/2017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0942-4EA4-41C6-9622-6ED1F01156E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807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3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bg0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403649" y="188640"/>
            <a:ext cx="7509520" cy="1008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395536" y="1484783"/>
            <a:ext cx="8424935" cy="4680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457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3124200" y="6356358"/>
            <a:ext cx="2895600" cy="3661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8"/>
            <a:ext cx="2133599" cy="3661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CAAB7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zh-TW" sz="1200" b="0" i="0" u="none" strike="noStrike" cap="none">
              <a:solidFill>
                <a:srgbClr val="8CAA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Shape 16" descr="教育部會徽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7545" y="188640"/>
            <a:ext cx="720080" cy="72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1773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53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bg0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03648" y="188640"/>
            <a:ext cx="750952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536" y="1484784"/>
            <a:ext cx="842493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70000"/>
              <a:buFont typeface="Wingdings" pitchFamily="2" charset="2"/>
              <a:buChar char="l"/>
            </a:pPr>
            <a:r>
              <a:rPr lang="zh-TW" altLang="en-US" dirty="0" smtClean="0"/>
              <a:t>按一下以編輯母片文字樣式</a:t>
            </a:r>
          </a:p>
          <a:p>
            <a:pPr marL="742950" lvl="1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65000"/>
              <a:buFont typeface="Wingdings" pitchFamily="2" charset="2"/>
              <a:buChar char="u"/>
            </a:pPr>
            <a:r>
              <a:rPr lang="zh-TW" altLang="en-US" dirty="0" smtClean="0"/>
              <a:t>第二層</a:t>
            </a:r>
          </a:p>
          <a:p>
            <a:pPr marL="1143000" lvl="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n"/>
            </a:pPr>
            <a:r>
              <a:rPr lang="zh-TW" altLang="en-US" dirty="0" smtClean="0"/>
              <a:t>第三層</a:t>
            </a:r>
          </a:p>
          <a:p>
            <a:pPr marL="1600200" lvl="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zh-TW" altLang="en-US" dirty="0" smtClean="0"/>
              <a:t>第四層</a:t>
            </a:r>
          </a:p>
          <a:p>
            <a:pPr marL="2057400" lvl="4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5CB547-BD98-48D3-A116-E92DB1098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圖片 12" descr="教育部會徽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188640"/>
            <a:ext cx="720080" cy="72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716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8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altLang="en-US" sz="4000" b="1" kern="1200" dirty="0" smtClean="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itchFamily="34" charset="-120"/>
          <a:ea typeface="微軟正黑體" pitchFamily="34" charset="-120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zh-TW" altLang="en-US" sz="2800" b="1" kern="1200" dirty="0" smtClean="0">
          <a:solidFill>
            <a:srgbClr val="002060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zh-TW" altLang="en-US" sz="2600" b="1" kern="1200" dirty="0" smtClean="0">
          <a:solidFill>
            <a:srgbClr val="0033CC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zh-TW" altLang="en-US" sz="2400" b="1" kern="1200" dirty="0" smtClean="0">
          <a:solidFill>
            <a:srgbClr val="7030A0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zh-TW" altLang="en-US" sz="2000" kern="1200" dirty="0" smtClean="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altLang="en-US" sz="1800" kern="1200" dirty="0" smtClean="0">
          <a:solidFill>
            <a:schemeClr val="tx1"/>
          </a:solidFill>
          <a:latin typeface="新細明體" pitchFamily="18" charset="-120"/>
          <a:ea typeface="新細明體" pitchFamily="18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7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2257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98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2257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75E1F0-0899-4430-9BAC-25869FE084FC}" type="datetime1">
              <a:rPr lang="zh-CN" altLang="en-US" smtClean="0"/>
              <a:t>2017/12/29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6C5CC48-D17B-4594-98CA-244126D9B60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A65847-C2D8-4006-B2A6-53E6AFCB3C44}" type="datetimeFigureOut">
              <a:rPr lang="en-US" smtClean="0"/>
              <a:pPr>
                <a:defRPr/>
              </a:pPr>
              <a:t>12/29/2017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CB547-BD98-48D3-A116-E92DB10987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94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&#25945;&#32946;&#37096;&#35036;&#21161;&#36774;&#29702;&#25945;&#24107;&#23560;&#26989;&#30332;&#23637;&#23526;&#36368;&#26041;&#26696;&#20316;&#26989;&#35201;&#40670;0811.docx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23560;&#26989;&#22238;&#39243;&#20154;&#25165;&#21021;&#38542;&#35469;&#35657;&#25163;&#20874;.docx" TargetMode="Externa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02-106&#36914;&#38542;&#35469;&#35657;&#25163;&#20874;(&#20844;&#29256;).docx" TargetMode="Externa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25945;&#32946;4.0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03-106&#25945;&#36628;&#35469;&#35657;&#25163;&#20874;(&#20844;&#29256;).docx" TargetMode="External"/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&#25945;&#23416;&#36628;&#23566;&#25945;&#24107;&#35469;&#35657;&#25512;&#34214;&#34920;.doc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9.xml"/><Relationship Id="rId4" Type="http://schemas.openxmlformats.org/officeDocument/2006/relationships/hyperlink" Target="&#23529;&#26597;&#32080;&#26524;&#30003;&#24489;&#34920;.docx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9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9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4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&#22283;&#27665;&#20013;&#23416;&#33287;&#22283;&#27665;&#23567;&#23416;&#23526;&#26045;&#26657;&#38263;&#21450;&#25945;&#24107;&#20844;&#38283;&#25480;&#35506;&#21443;&#32771;&#21407;&#21063;.docx" TargetMode="External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&#32032;&#39178;&#23566;&#21521;&#25945;&#23416;.pptx" TargetMode="Externa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hyperlink" Target="&#32032;&#39178;&#23566;&#21521;&#35413;&#37327;.pptx" TargetMode="External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6.jp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4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../&#26366;&#32769;&#24107;2.MP4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4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106&#23416;&#24180;&#24230;&#25945;&#24107;&#23560;&#26989;&#30332;&#23637;&#23526;&#36368;&#26041;&#26696;&#23416;&#32722;&#31038;&#32676;&#36939;&#20316;&#25104;&#26524;.doc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1818" y="1877399"/>
            <a:ext cx="868218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 smtClean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106</a:t>
            </a:r>
            <a:r>
              <a:rPr lang="zh-TW" altLang="en-US" sz="4000" dirty="0" smtClean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學年度</a:t>
            </a:r>
            <a:endParaRPr lang="en-US" altLang="zh-TW" sz="4000" dirty="0" smtClean="0">
              <a:solidFill>
                <a:srgbClr val="C0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pPr algn="ctr"/>
            <a:r>
              <a:rPr lang="zh-TW" altLang="en-US" sz="5400" dirty="0" smtClean="0">
                <a:solidFill>
                  <a:srgbClr val="00B050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教師專業發展實踐方案</a:t>
            </a:r>
            <a:endParaRPr lang="en-US" altLang="zh-TW" sz="5400" dirty="0" smtClean="0">
              <a:solidFill>
                <a:srgbClr val="00B050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  <a:p>
            <a:pPr algn="ctr"/>
            <a:r>
              <a:rPr lang="zh-TW" altLang="en-US" sz="5400" dirty="0" smtClean="0">
                <a:solidFill>
                  <a:srgbClr val="00B050"/>
                </a:solidFill>
                <a:latin typeface="華康正顏楷體W7" panose="03000709000000000000" pitchFamily="65" charset="-120"/>
                <a:ea typeface="華康正顏楷體W7" panose="03000709000000000000" pitchFamily="65" charset="-120"/>
              </a:rPr>
              <a:t>規劃及執行</a:t>
            </a:r>
            <a:endParaRPr lang="zh-TW" altLang="en-US" sz="5400" dirty="0">
              <a:solidFill>
                <a:srgbClr val="00B050"/>
              </a:solidFill>
              <a:latin typeface="華康正顏楷體W7" panose="03000709000000000000" pitchFamily="65" charset="-120"/>
              <a:ea typeface="華康正顏楷體W7" panose="030007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46036" y="4683912"/>
            <a:ext cx="629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臺南市新課綱專案辦公室</a:t>
            </a:r>
            <a:endParaRPr lang="zh-TW" altLang="en-US" sz="3600" dirty="0">
              <a:solidFill>
                <a:srgbClr val="7030A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0591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教師專業發展實踐</a:t>
            </a:r>
            <a:r>
              <a:rPr lang="zh-TW" altLang="en-US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方案</a:t>
            </a:r>
            <a:r>
              <a:rPr lang="en-US" altLang="zh-TW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作業</a:t>
            </a:r>
            <a:r>
              <a:rPr lang="zh-TW" altLang="en-US" sz="4400" dirty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要點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4628" y="5283198"/>
            <a:ext cx="936482" cy="9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/>
          <p:cNvSpPr/>
          <p:nvPr/>
        </p:nvSpPr>
        <p:spPr>
          <a:xfrm>
            <a:off x="803562" y="101601"/>
            <a:ext cx="6640946" cy="720436"/>
          </a:xfrm>
          <a:prstGeom prst="round2Diag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教師專業發展實踐方案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華康正顏楷體W7" panose="03000709000000000000" pitchFamily="65" charset="-120"/>
              <a:ea typeface="華康正顏楷體W7" panose="03000709000000000000" pitchFamily="65" charset="-120"/>
              <a:cs typeface="+mn-cs"/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110836" y="923636"/>
          <a:ext cx="8026400" cy="5698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矩形 2"/>
          <p:cNvSpPr/>
          <p:nvPr/>
        </p:nvSpPr>
        <p:spPr>
          <a:xfrm>
            <a:off x="110836" y="6289961"/>
            <a:ext cx="8026399" cy="498764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教師專業發展支持作業平</a:t>
            </a: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臺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教師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專業成長歷程紀錄及輔導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紀錄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)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正顏楷體W7" panose="03000709000000000000" pitchFamily="65" charset="-120"/>
              <a:ea typeface="華康正顏楷體W7" panose="030007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/>
          </p:nvPr>
        </p:nvGraphicFramePr>
        <p:xfrm>
          <a:off x="-526473" y="932872"/>
          <a:ext cx="8635999" cy="607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化對角線角落矩形 2"/>
          <p:cNvSpPr/>
          <p:nvPr/>
        </p:nvSpPr>
        <p:spPr>
          <a:xfrm>
            <a:off x="184726" y="212436"/>
            <a:ext cx="6640946" cy="720436"/>
          </a:xfrm>
          <a:prstGeom prst="round2Diag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教師專業發展實踐方案</a:t>
            </a:r>
          </a:p>
        </p:txBody>
      </p:sp>
    </p:spTree>
    <p:extLst>
      <p:ext uri="{BB962C8B-B14F-4D97-AF65-F5344CB8AC3E}">
        <p14:creationId xmlns:p14="http://schemas.microsoft.com/office/powerpoint/2010/main" val="23708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教師專業發展實踐</a:t>
            </a:r>
            <a:r>
              <a:rPr lang="zh-TW" altLang="en-US" sz="4400" dirty="0" smtClean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方案</a:t>
            </a:r>
            <a:r>
              <a:rPr lang="en-US" altLang="zh-TW" sz="4400" dirty="0" smtClean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400" dirty="0" smtClean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400" dirty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專業人才之培訓認證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3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0665"/>
            <a:ext cx="875110" cy="1077229"/>
          </a:xfrm>
        </p:spPr>
        <p:txBody>
          <a:bodyPr>
            <a:normAutofit fontScale="90000"/>
          </a:bodyPr>
          <a:lstStyle/>
          <a:p>
            <a:r>
              <a:rPr lang="zh-TW" altLang="en-US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初階</a:t>
            </a:r>
            <a:r>
              <a:rPr lang="en-US" altLang="zh-TW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認證</a:t>
            </a:r>
            <a:r>
              <a:rPr lang="en-US" altLang="zh-TW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endParaRPr lang="zh-TW" altLang="en-US" sz="5400" dirty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37738"/>
              </p:ext>
            </p:extLst>
          </p:nvPr>
        </p:nvGraphicFramePr>
        <p:xfrm>
          <a:off x="1333339" y="196777"/>
          <a:ext cx="6850078" cy="641646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84115">
                  <a:extLst>
                    <a:ext uri="{9D8B030D-6E8A-4147-A177-3AD203B41FA5}">
                      <a16:colId xmlns:a16="http://schemas.microsoft.com/office/drawing/2014/main" val="2303368831"/>
                    </a:ext>
                  </a:extLst>
                </a:gridCol>
                <a:gridCol w="3731491">
                  <a:extLst>
                    <a:ext uri="{9D8B030D-6E8A-4147-A177-3AD203B41FA5}">
                      <a16:colId xmlns:a16="http://schemas.microsoft.com/office/drawing/2014/main" val="2439706524"/>
                    </a:ext>
                  </a:extLst>
                </a:gridCol>
                <a:gridCol w="1034472">
                  <a:extLst>
                    <a:ext uri="{9D8B030D-6E8A-4147-A177-3AD203B41FA5}">
                      <a16:colId xmlns:a16="http://schemas.microsoft.com/office/drawing/2014/main" val="773044370"/>
                    </a:ext>
                  </a:extLst>
                </a:gridCol>
              </a:tblGrid>
              <a:tr h="60113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參加資格</a:t>
                      </a:r>
                      <a:endParaRPr lang="zh-TW" sz="2400" b="0" kern="100" dirty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任教中小學之教師</a:t>
                      </a:r>
                    </a:p>
                  </a:txBody>
                  <a:tcPr marL="68580" marR="68580" marT="0" marB="0" anchor="ctr">
                    <a:solidFill>
                      <a:srgbClr val="E9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641818"/>
                  </a:ext>
                </a:extLst>
              </a:tr>
              <a:tr h="774193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取證資格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lvl="0" indent="-34290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4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具備合格教師證書</a:t>
                      </a:r>
                    </a:p>
                    <a:p>
                      <a:pPr marL="0" lvl="0" indent="-34290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2400" b="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小時初階培訓課程研習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933233"/>
                  </a:ext>
                </a:extLst>
              </a:tr>
              <a:tr h="615624">
                <a:tc rowSpan="5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研習課程表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0" kern="100" dirty="0" smtClean="0"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課程名稱</a:t>
                      </a:r>
                      <a:endParaRPr lang="zh-TW" sz="2000" b="0" kern="100" dirty="0"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0" kern="100" dirty="0" smtClean="0"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研習</a:t>
                      </a:r>
                      <a:endParaRPr lang="en-US" altLang="zh-TW" sz="2000" b="0" kern="100" dirty="0" smtClean="0"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0" kern="100" dirty="0" smtClean="0">
                          <a:solidFill>
                            <a:schemeClr val="bg2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時數</a:t>
                      </a:r>
                      <a:endParaRPr lang="zh-TW" sz="2000" b="0" kern="100" dirty="0"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56225"/>
                  </a:ext>
                </a:extLst>
              </a:tr>
              <a:tr h="865695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教師專業學習社群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成立、運作、結合公開觀課等</a:t>
                      </a:r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8412616"/>
                  </a:ext>
                </a:extLst>
              </a:tr>
              <a:tr h="1092236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教師專業發展規準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（課程內容呼應中華民國教師專業標準指引）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5912530"/>
                  </a:ext>
                </a:extLst>
              </a:tr>
              <a:tr h="790317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教學觀察與專業回饋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（教學觀察三部曲）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1487270"/>
                  </a:ext>
                </a:extLst>
              </a:tr>
              <a:tr h="1677261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合計</a:t>
                      </a:r>
                      <a:r>
                        <a:rPr lang="en-US" altLang="zh-TW" sz="20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0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980144"/>
                  </a:ext>
                </a:extLst>
              </a:tr>
            </a:tbl>
          </a:graphicData>
        </a:graphic>
      </p:graphicFrame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" y="6243781"/>
            <a:ext cx="813212" cy="5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0665"/>
            <a:ext cx="875110" cy="1077229"/>
          </a:xfrm>
        </p:spPr>
        <p:txBody>
          <a:bodyPr>
            <a:normAutofit fontScale="90000"/>
          </a:bodyPr>
          <a:lstStyle/>
          <a:p>
            <a:r>
              <a:rPr lang="zh-TW" altLang="en-US" sz="53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初階</a:t>
            </a:r>
            <a:r>
              <a:rPr lang="en-US" altLang="zh-TW" sz="53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53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53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認證</a:t>
            </a:r>
            <a:r>
              <a:rPr lang="en-US" altLang="zh-TW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endParaRPr lang="zh-TW" altLang="en-US" sz="5400" dirty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989788"/>
              </p:ext>
            </p:extLst>
          </p:nvPr>
        </p:nvGraphicFramePr>
        <p:xfrm>
          <a:off x="1268685" y="584702"/>
          <a:ext cx="6850078" cy="606841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88657">
                  <a:extLst>
                    <a:ext uri="{9D8B030D-6E8A-4147-A177-3AD203B41FA5}">
                      <a16:colId xmlns:a16="http://schemas.microsoft.com/office/drawing/2014/main" val="2303368831"/>
                    </a:ext>
                  </a:extLst>
                </a:gridCol>
                <a:gridCol w="5161421">
                  <a:extLst>
                    <a:ext uri="{9D8B030D-6E8A-4147-A177-3AD203B41FA5}">
                      <a16:colId xmlns:a16="http://schemas.microsoft.com/office/drawing/2014/main" val="159784360"/>
                    </a:ext>
                  </a:extLst>
                </a:gridCol>
              </a:tblGrid>
              <a:tr h="2527953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專業</a:t>
                      </a:r>
                      <a:r>
                        <a:rPr lang="zh-TW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實踐</a:t>
                      </a:r>
                      <a:endParaRPr lang="en-US" altLang="zh-TW" sz="2400" b="0" kern="100" dirty="0" smtClean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事項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於實體研習後</a:t>
                      </a:r>
                      <a:r>
                        <a:rPr lang="en-US" altLang="zh-TW" sz="24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4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年內須完成下列專業實踐事項：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擔任專業回饋人員，觀察同儕公開授課，並依教學觀察三部曲（或備課、觀課、議課），給予對話與回饋至少</a:t>
                      </a:r>
                      <a:r>
                        <a:rPr lang="en-US" altLang="zh-TW" sz="24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4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6933233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認證</a:t>
                      </a:r>
                      <a:r>
                        <a:rPr lang="zh-TW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資料</a:t>
                      </a:r>
                      <a:endParaRPr lang="en-US" altLang="zh-TW" sz="2400" b="0" kern="100" dirty="0" smtClean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審核</a:t>
                      </a:r>
                      <a:r>
                        <a:rPr lang="zh-TW" sz="2400" b="0" kern="100" dirty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單位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200" b="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臺南市教育局</a:t>
                      </a:r>
                      <a:endParaRPr lang="zh-TW" altLang="zh-TW" sz="2200" b="0" kern="100" dirty="0" smtClean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2200" b="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sz="2200" b="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教專中心</a:t>
                      </a:r>
                      <a:r>
                        <a:rPr lang="zh-TW" sz="2200" b="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  <a:endParaRPr lang="zh-TW" sz="2200" b="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484264"/>
                  </a:ext>
                </a:extLst>
              </a:tr>
              <a:tr h="923636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證書核發</a:t>
                      </a:r>
                      <a:endParaRPr lang="en-US" altLang="zh-TW" sz="2400" b="0" kern="100" dirty="0" smtClean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單位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臺南市教育局</a:t>
                      </a:r>
                      <a:endParaRPr lang="zh-TW" sz="2000" b="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56225"/>
                  </a:ext>
                </a:extLst>
              </a:tr>
              <a:tr h="1600829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取證後之</a:t>
                      </a: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回饋服務</a:t>
                      </a:r>
                      <a:endParaRPr lang="en-US" altLang="zh-TW" sz="2400" b="0" kern="100" dirty="0" smtClean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事項</a:t>
                      </a:r>
                      <a:endParaRPr lang="zh-TW" altLang="en-US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2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22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參與學校公開授課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2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2200" b="0" kern="100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提供授課教師專業回饋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362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1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標題 1"/>
          <p:cNvSpPr txBox="1">
            <a:spLocks/>
          </p:cNvSpPr>
          <p:nvPr/>
        </p:nvSpPr>
        <p:spPr bwMode="auto">
          <a:xfrm>
            <a:off x="-2" y="109576"/>
            <a:ext cx="8964489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dirty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初階認證流程</a:t>
            </a:r>
            <a:endParaRPr lang="en-US" altLang="zh-TW" sz="4000" dirty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D5A50"/>
              </a:solidFill>
              <a:effectLst/>
              <a:uLnTx/>
              <a:uFillTx/>
              <a:latin typeface="微軟正黑體" pitchFamily="34" charset="-120"/>
              <a:ea typeface="標楷體" pitchFamily="65" charset="-120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48349"/>
              </p:ext>
            </p:extLst>
          </p:nvPr>
        </p:nvGraphicFramePr>
        <p:xfrm>
          <a:off x="323528" y="933452"/>
          <a:ext cx="8496944" cy="5495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8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8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7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smtClean="0">
                          <a:effectLst/>
                        </a:rPr>
                        <a:t> </a:t>
                      </a:r>
                      <a:r>
                        <a:rPr lang="zh-TW" altLang="en-US" sz="2400" kern="100" dirty="0" smtClean="0">
                          <a:effectLst/>
                        </a:rPr>
                        <a:t>時程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初階認證</a:t>
                      </a:r>
                      <a:endParaRPr lang="zh-TW" altLang="zh-TW" sz="2400" kern="100" dirty="0" smtClean="0"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~11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教師完成實體研習課程</a:t>
                      </a:r>
                      <a:r>
                        <a:rPr lang="en-US" altLang="zh-TW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(6</a:t>
                      </a: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小時</a:t>
                      </a:r>
                      <a:r>
                        <a:rPr lang="en-US" altLang="zh-TW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（教專中心核發時數後方能進行後續程序）</a:t>
                      </a:r>
                      <a:endParaRPr lang="zh-TW" altLang="zh-TW" sz="2400" b="1" kern="100" dirty="0" smtClean="0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1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於</a:t>
                      </a:r>
                      <a:r>
                        <a:rPr lang="en-US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內</a:t>
                      </a:r>
                      <a:r>
                        <a:rPr lang="zh-TW" sz="2400" b="1" kern="10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專業</a:t>
                      </a:r>
                      <a:r>
                        <a:rPr lang="zh-TW" sz="2400" b="1" kern="10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實踐事項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13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~5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教師至教師專業發展支持作業平臺線上填寫認證資料，並確認系統產出之「專業回饋人才初階認證資料」無誤後，線上提交至學校。</a:t>
                      </a:r>
                      <a:endParaRPr lang="zh-TW" altLang="zh-TW" sz="2400" b="1" kern="100" dirty="0" smtClean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7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zh-TW" sz="24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學校至教師專業發展支持作業平臺線上提交認證教師之「專業回饋人才初階認證資料」至教專中心。</a:t>
                      </a:r>
                      <a:endParaRPr lang="zh-TW" altLang="zh-TW" sz="2400" b="1" kern="100" dirty="0" smtClean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55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398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標題 1"/>
          <p:cNvSpPr txBox="1">
            <a:spLocks/>
          </p:cNvSpPr>
          <p:nvPr/>
        </p:nvSpPr>
        <p:spPr bwMode="auto">
          <a:xfrm>
            <a:off x="0" y="91353"/>
            <a:ext cx="8964489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zh-TW" altLang="en-US" sz="4000" dirty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初階認證流程</a:t>
            </a:r>
            <a:endParaRPr lang="en-US" altLang="zh-TW" sz="4000" dirty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D5A50"/>
              </a:solidFill>
              <a:effectLst/>
              <a:uLnTx/>
              <a:uFillTx/>
              <a:latin typeface="微軟正黑體" pitchFamily="34" charset="-120"/>
              <a:ea typeface="標楷體" pitchFamily="65" charset="-120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872728"/>
              </p:ext>
            </p:extLst>
          </p:nvPr>
        </p:nvGraphicFramePr>
        <p:xfrm>
          <a:off x="251520" y="933450"/>
          <a:ext cx="8640960" cy="3176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2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smtClean="0">
                          <a:effectLst/>
                        </a:rPr>
                        <a:t> </a:t>
                      </a:r>
                      <a:r>
                        <a:rPr lang="zh-TW" altLang="en-US" sz="2400" kern="100" dirty="0" smtClean="0">
                          <a:effectLst/>
                        </a:rPr>
                        <a:t>時程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初階認證</a:t>
                      </a:r>
                      <a:endParaRPr lang="zh-TW" altLang="zh-TW" sz="2400" kern="100" dirty="0" smtClean="0"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7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~8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認證資料教專中心進行審查</a:t>
                      </a:r>
                      <a:r>
                        <a:rPr lang="zh-TW" altLang="en-US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　</a:t>
                      </a:r>
                      <a:endParaRPr lang="zh-TW" altLang="zh-TW" sz="2400" b="1" kern="100" dirty="0" smtClean="0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7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由教專中心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中心學校訂定</a:t>
                      </a:r>
                      <a:endParaRPr lang="zh-TW" altLang="zh-TW" sz="2000" b="1" kern="1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臺南市教育局核發初階證書</a:t>
                      </a:r>
                      <a:endParaRPr lang="en-US" altLang="zh-TW" sz="2400" b="1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於教師專業發展支持作業平臺發給研習證明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線上證明</a:t>
                      </a:r>
                      <a:r>
                        <a:rPr lang="en-US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5635" marR="656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756376" y="4110182"/>
            <a:ext cx="7631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補充說明：</a:t>
            </a:r>
            <a:endParaRPr lang="en-US" altLang="zh-TW" sz="3200" dirty="0" smtClean="0">
              <a:solidFill>
                <a:srgbClr val="6600FF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en-US" altLang="zh-TW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1.</a:t>
            </a:r>
            <a:r>
              <a:rPr lang="zh-TW" altLang="en-US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教師可自由選擇是否進行初階認證</a:t>
            </a:r>
            <a:endParaRPr lang="en-US" altLang="zh-TW" sz="3200" dirty="0" smtClean="0">
              <a:solidFill>
                <a:srgbClr val="6600FF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en-US" altLang="zh-TW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2.</a:t>
            </a:r>
            <a:r>
              <a:rPr lang="zh-TW" altLang="en-US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初階有無認證，不影響進階認證資格</a:t>
            </a:r>
            <a:endParaRPr lang="en-US" altLang="zh-TW" sz="3200" dirty="0" smtClean="0">
              <a:solidFill>
                <a:srgbClr val="6600FF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en-US" altLang="zh-TW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3.</a:t>
            </a:r>
            <a:r>
              <a:rPr lang="zh-TW" altLang="en-US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當年度未完成認證程序者，隔</a:t>
            </a:r>
            <a:r>
              <a:rPr lang="zh-TW" altLang="en-US" sz="3200" dirty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年認證</a:t>
            </a:r>
            <a:r>
              <a:rPr lang="zh-TW" altLang="en-US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須</a:t>
            </a:r>
            <a:endParaRPr lang="en-US" altLang="zh-TW" sz="3200" dirty="0" smtClean="0">
              <a:solidFill>
                <a:srgbClr val="6600FF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sz="3200" dirty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 重新</a:t>
            </a:r>
            <a:r>
              <a:rPr lang="zh-TW" altLang="en-US" sz="3200" dirty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完成教師完成實體研習課程</a:t>
            </a:r>
            <a:r>
              <a:rPr lang="en-US" altLang="zh-TW" sz="3200" dirty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(6</a:t>
            </a:r>
            <a:r>
              <a:rPr lang="zh-TW" altLang="en-US" sz="3200" dirty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小時</a:t>
            </a:r>
            <a:r>
              <a:rPr lang="en-US" altLang="zh-TW" sz="3200" dirty="0">
                <a:solidFill>
                  <a:srgbClr val="6600FF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</a:p>
          <a:p>
            <a:endParaRPr lang="zh-TW" altLang="en-US" sz="3200" dirty="0">
              <a:solidFill>
                <a:srgbClr val="6600FF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803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270664"/>
            <a:ext cx="875110" cy="32483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8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進階</a:t>
            </a:r>
            <a:r>
              <a:rPr lang="en-US" altLang="zh-TW" sz="48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8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8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認證</a:t>
            </a:r>
            <a:r>
              <a:rPr lang="en-US" altLang="zh-TW" sz="48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800" dirty="0" smtClean="0">
                <a:solidFill>
                  <a:srgbClr val="FFFF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endParaRPr lang="zh-TW" altLang="en-US" sz="4800" dirty="0">
              <a:solidFill>
                <a:srgbClr val="FFFF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215271"/>
              </p:ext>
            </p:extLst>
          </p:nvPr>
        </p:nvGraphicFramePr>
        <p:xfrm>
          <a:off x="1213266" y="159832"/>
          <a:ext cx="6979388" cy="653653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97601">
                  <a:extLst>
                    <a:ext uri="{9D8B030D-6E8A-4147-A177-3AD203B41FA5}">
                      <a16:colId xmlns:a16="http://schemas.microsoft.com/office/drawing/2014/main" val="2303368831"/>
                    </a:ext>
                  </a:extLst>
                </a:gridCol>
                <a:gridCol w="4027787">
                  <a:extLst>
                    <a:ext uri="{9D8B030D-6E8A-4147-A177-3AD203B41FA5}">
                      <a16:colId xmlns:a16="http://schemas.microsoft.com/office/drawing/2014/main" val="2439706524"/>
                    </a:ext>
                  </a:extLst>
                </a:gridCol>
                <a:gridCol w="1054000">
                  <a:extLst>
                    <a:ext uri="{9D8B030D-6E8A-4147-A177-3AD203B41FA5}">
                      <a16:colId xmlns:a16="http://schemas.microsoft.com/office/drawing/2014/main" val="773044370"/>
                    </a:ext>
                  </a:extLst>
                </a:gridCol>
              </a:tblGrid>
              <a:tr h="60113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參加資格</a:t>
                      </a:r>
                      <a:endParaRPr lang="zh-TW" sz="2400" b="0" kern="100" dirty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具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年以上正式教師之年資，並有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b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年以上實際教學經驗。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具舊制評鑑人員初階證書，或完成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「專業回饋人才初階培訓課程」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(6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TW" altLang="en-US" sz="2000" b="0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rgbClr val="F5EB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641818"/>
                  </a:ext>
                </a:extLst>
              </a:tr>
              <a:tr h="77419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取證資格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專業回饋人才進階培訓實體研習課程，共</a:t>
                      </a:r>
                      <a:r>
                        <a:rPr lang="en-US" altLang="zh-TW" sz="22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</a:p>
                    <a:p>
                      <a:pPr marL="0" lvl="0" indent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專業回饋人才實務探討課程，共</a:t>
                      </a:r>
                      <a:r>
                        <a:rPr lang="en-US" altLang="zh-TW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</a:p>
                    <a:p>
                      <a:pPr marL="0" lvl="0" indent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en-US" altLang="zh-TW" sz="22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年內完成</a:t>
                      </a:r>
                      <a:r>
                        <a:rPr lang="en-US" altLang="zh-TW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項專業實踐</a:t>
                      </a:r>
                      <a:endParaRPr lang="zh-TW" altLang="en-US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933233"/>
                  </a:ext>
                </a:extLst>
              </a:tr>
              <a:tr h="615624">
                <a:tc rowSpan="8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研習課程表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課程名稱</a:t>
                      </a:r>
                      <a:endParaRPr lang="zh-TW" sz="2000" b="1" kern="100" dirty="0"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研習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時數</a:t>
                      </a:r>
                      <a:endParaRPr lang="zh-TW" sz="2000" b="1" kern="100" dirty="0">
                        <a:solidFill>
                          <a:schemeClr val="bg2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56225"/>
                  </a:ext>
                </a:extLst>
              </a:tr>
              <a:tr h="561970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教學觀察與會談技術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8412616"/>
                  </a:ext>
                </a:extLst>
              </a:tr>
              <a:tr h="424873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教學檔案製作與運用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5912530"/>
                  </a:ext>
                </a:extLst>
              </a:tr>
              <a:tr h="628072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教師專業成長計畫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（含學習社群）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1487270"/>
                  </a:ext>
                </a:extLst>
              </a:tr>
              <a:tr h="36021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  <a:endParaRPr lang="zh-TW" sz="20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980144"/>
                  </a:ext>
                </a:extLst>
              </a:tr>
              <a:tr h="36021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0" latin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課程綱要內涵與解析</a:t>
                      </a: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0" latin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148564"/>
                  </a:ext>
                </a:extLst>
              </a:tr>
              <a:tr h="36021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0" latin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有效教學與班級經營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(1)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0" latin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115232"/>
                  </a:ext>
                </a:extLst>
              </a:tr>
              <a:tr h="36021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685800" rtl="0" eaLnBrk="0" latin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選修，視教師需求開課，不列入檢核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0" latin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8345758"/>
                  </a:ext>
                </a:extLst>
              </a:tr>
            </a:tbl>
          </a:graphicData>
        </a:graphic>
      </p:graphicFrame>
      <p:pic>
        <p:nvPicPr>
          <p:cNvPr id="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5" y="6147679"/>
            <a:ext cx="81693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270664"/>
            <a:ext cx="875110" cy="32483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進階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</a:b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認證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j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776675"/>
              </p:ext>
            </p:extLst>
          </p:nvPr>
        </p:nvGraphicFramePr>
        <p:xfrm>
          <a:off x="1314867" y="159829"/>
          <a:ext cx="6850078" cy="63362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88657">
                  <a:extLst>
                    <a:ext uri="{9D8B030D-6E8A-4147-A177-3AD203B41FA5}">
                      <a16:colId xmlns:a16="http://schemas.microsoft.com/office/drawing/2014/main" val="2303368831"/>
                    </a:ext>
                  </a:extLst>
                </a:gridCol>
                <a:gridCol w="5161421">
                  <a:extLst>
                    <a:ext uri="{9D8B030D-6E8A-4147-A177-3AD203B41FA5}">
                      <a16:colId xmlns:a16="http://schemas.microsoft.com/office/drawing/2014/main" val="159784360"/>
                    </a:ext>
                  </a:extLst>
                </a:gridCol>
              </a:tblGrid>
              <a:tr h="252795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專業</a:t>
                      </a:r>
                      <a:r>
                        <a:rPr lang="zh-TW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實踐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事項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於實體研習後</a:t>
                      </a:r>
                      <a:r>
                        <a:rPr lang="en-US" altLang="zh-TW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年內須完成下列專業實踐事項：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擔任專業回饋人員，觀察同儕公開授課，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並依教學觀察三部曲（或備課、觀課、議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課），給予對話與回饋至少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開放任教班級，公開授課至少</a:t>
                      </a:r>
                      <a:r>
                        <a:rPr lang="en-US" altLang="zh-TW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參加教師專業學習社群運作，時間至少達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學期。</a:t>
                      </a:r>
                    </a:p>
                  </a:txBody>
                  <a:tcPr marL="68580" marR="68580" marT="0" marB="0" anchor="ctr">
                    <a:solidFill>
                      <a:srgbClr val="F5E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933233"/>
                  </a:ext>
                </a:extLst>
              </a:tr>
              <a:tr h="1025236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認證資料</a:t>
                      </a:r>
                      <a:endParaRPr lang="en-US" altLang="zh-TW" sz="2400" b="0" kern="100" dirty="0" smtClean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solidFill>
                            <a:schemeClr val="lt1"/>
                          </a:solidFill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  <a:cs typeface="+mn-cs"/>
                        </a:rPr>
                        <a:t>審核單位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教師專業發展專業回饋與教學輔導教師人才培訓中心（國立臺灣師範大學）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en-US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rgbClr val="F5EB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33982"/>
                  </a:ext>
                </a:extLst>
              </a:tr>
              <a:tr h="118225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證書核發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單位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臺南市教育局</a:t>
                      </a:r>
                      <a:endParaRPr lang="zh-TW" sz="2000" b="1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56225"/>
                  </a:ext>
                </a:extLst>
              </a:tr>
              <a:tr h="160082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取證後之</a:t>
                      </a: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回饋服務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事項</a:t>
                      </a:r>
                      <a:endParaRPr lang="zh-TW" altLang="en-US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參與學校公開授課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提供授課教師專業回饋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積極參與教師專業學習社群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362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2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323528" y="154895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教師中心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2883659" y="157284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學習者中心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459255" y="1024135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+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教科書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1" name="向右箭號 20"/>
          <p:cNvSpPr/>
          <p:nvPr/>
        </p:nvSpPr>
        <p:spPr>
          <a:xfrm>
            <a:off x="3003807" y="1040923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自主學習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2" name="向右箭號 21"/>
          <p:cNvSpPr/>
          <p:nvPr/>
        </p:nvSpPr>
        <p:spPr>
          <a:xfrm>
            <a:off x="3878850" y="3495827"/>
            <a:ext cx="2672063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鋪陳學習歷程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968370" y="3483717"/>
            <a:ext cx="266752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重視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最終結果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789965" y="2663373"/>
            <a:ext cx="2401697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競爭式學習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3451168" y="2671495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共生式學習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639477" y="1853206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大量複製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7" name="向右箭號 26"/>
          <p:cNvSpPr/>
          <p:nvPr/>
        </p:nvSpPr>
        <p:spPr>
          <a:xfrm>
            <a:off x="3184029" y="1895764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精緻專精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8" name="向右箭號 27"/>
          <p:cNvSpPr/>
          <p:nvPr/>
        </p:nvSpPr>
        <p:spPr>
          <a:xfrm>
            <a:off x="1182996" y="4305111"/>
            <a:ext cx="2848163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追逐直線排名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9" name="向右箭號 28"/>
          <p:cNvSpPr/>
          <p:nvPr/>
        </p:nvSpPr>
        <p:spPr>
          <a:xfrm>
            <a:off x="4307847" y="4310308"/>
            <a:ext cx="266429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探究橫向適性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0" name="向右箭號 29"/>
          <p:cNvSpPr/>
          <p:nvPr/>
        </p:nvSpPr>
        <p:spPr>
          <a:xfrm>
            <a:off x="6114812" y="5126504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非型人才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3" name="向右箭號 32"/>
          <p:cNvSpPr/>
          <p:nvPr/>
        </p:nvSpPr>
        <p:spPr>
          <a:xfrm>
            <a:off x="510617" y="5114228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T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型人才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3390276" y="5126504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π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型人才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6" name="向右箭號 35"/>
          <p:cNvSpPr/>
          <p:nvPr/>
        </p:nvSpPr>
        <p:spPr>
          <a:xfrm>
            <a:off x="639477" y="5866438"/>
            <a:ext cx="2491117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教師自主備課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3223146" y="5886124"/>
            <a:ext cx="2304256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教學研究會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0" name="向右箭號 39"/>
          <p:cNvSpPr/>
          <p:nvPr/>
        </p:nvSpPr>
        <p:spPr>
          <a:xfrm>
            <a:off x="5633242" y="5891074"/>
            <a:ext cx="3206107" cy="936104"/>
          </a:xfrm>
          <a:prstGeom prst="rightArrow">
            <a:avLst>
              <a:gd name="adj1" fmla="val 50000"/>
              <a:gd name="adj2" fmla="val 32762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教師專業學習社群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1" name="Picture 2" descr="「非型人才」的圖片搜尋結果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12" y="374314"/>
            <a:ext cx="2371346" cy="147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/>
          <p:cNvSpPr txBox="1"/>
          <p:nvPr/>
        </p:nvSpPr>
        <p:spPr>
          <a:xfrm>
            <a:off x="5868144" y="2141318"/>
            <a:ext cx="30710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改變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已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不斷發生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7403687" y="3259920"/>
            <a:ext cx="816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6" grpId="0" animBg="1"/>
      <p:bldP spid="39" grpId="0" animBg="1"/>
      <p:bldP spid="40" grpId="0" animBg="1"/>
      <p:bldP spid="42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blipFill dpi="0" rotWithShape="1"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流程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與注意事項</a:t>
            </a:r>
            <a:r>
              <a:rPr lang="en-US" altLang="zh-TW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-1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9950" y="2204864"/>
            <a:ext cx="711620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1.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須於完成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實體研習課程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後，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再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完成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專業實踐事項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實務探討課程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，始得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參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認證。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2.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實體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研習→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專業實踐事項、實務探討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→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經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審查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通過後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發給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證書。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2" t="36890"/>
          <a:stretch/>
        </p:blipFill>
        <p:spPr>
          <a:xfrm>
            <a:off x="5971964" y="4824553"/>
            <a:ext cx="1162472" cy="17143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7" y="5257405"/>
            <a:ext cx="1262633" cy="1015157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6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blipFill dpi="0" rotWithShape="1"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流程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與注意事項</a:t>
            </a:r>
            <a:r>
              <a:rPr lang="en-US" altLang="zh-TW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-2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8181" y="2060848"/>
            <a:ext cx="8187638" cy="427366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blipFill dpi="0" rotWithShape="1"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流程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與</a:t>
            </a:r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注意事項</a:t>
            </a:r>
            <a:r>
              <a:rPr lang="en-US" altLang="zh-TW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-3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224378"/>
              </p:ext>
            </p:extLst>
          </p:nvPr>
        </p:nvGraphicFramePr>
        <p:xfrm>
          <a:off x="457200" y="2204864"/>
          <a:ext cx="8136904" cy="4098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4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1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時程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進階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認證</a:t>
                      </a:r>
                      <a:endParaRPr lang="zh-TW" sz="20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5635" marR="656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~4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0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線上提交認證資料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（教師→學校</a:t>
                      </a:r>
                      <a:r>
                        <a:rPr lang="en-US" altLang="zh-TW" sz="2000" b="1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/</a:t>
                      </a:r>
                      <a:r>
                        <a:rPr lang="zh-TW" alt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教專中心</a:t>
                      </a: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→培訓中心）</a:t>
                      </a:r>
                      <a:endParaRPr lang="zh-TW" altLang="zh-TW" sz="2000" b="1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5635" marR="656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2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~6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000" b="1" kern="100" dirty="0" smtClean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培訓中心進行認證資料審查（含初審、複審）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修正後複審者可補件，不通過者得申復</a:t>
                      </a:r>
                      <a:r>
                        <a:rPr lang="en-US" altLang="zh-TW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</a:p>
                  </a:txBody>
                  <a:tcPr marL="65635" marR="65635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000" b="1" kern="100" dirty="0" smtClean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培訓中心公告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並函送通過名單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5635" marR="6563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由教專中心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中心學校</a:t>
                      </a:r>
                      <a:endParaRPr lang="en-US" altLang="zh-TW" sz="2000" b="1" kern="100" dirty="0" smtClean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訂定</a:t>
                      </a:r>
                      <a:endParaRPr lang="zh-TW" altLang="zh-TW" sz="2000" b="1" kern="100" dirty="0" smtClean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臺南市教育局核發專業回饋人才進階證書</a:t>
                      </a:r>
                      <a:endParaRPr lang="en-US" altLang="zh-TW" sz="2000" b="1" kern="100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5635" marR="65635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89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流程與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注意事項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-4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0718" y="2713263"/>
            <a:ext cx="73625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kumimoji="0" lang="zh-TW" altLang="zh-TW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自參與專業回饋人才進階培訓實體研習課程起，認證資格可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保留</a:t>
            </a: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kumimoji="0" lang="zh-TW" altLang="zh-TW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32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kumimoji="0" lang="zh-TW" altLang="zh-TW" sz="3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於期限內完成取證者，則須重新參加實體研習。</a:t>
            </a:r>
            <a:endParaRPr kumimoji="0" lang="zh-TW" altLang="zh-TW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03848" y="1988840"/>
            <a:ext cx="4392488" cy="43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36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認證資格</a:t>
            </a:r>
            <a:r>
              <a:rPr kumimoji="0" lang="zh-TW" altLang="zh-TW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保留</a:t>
            </a:r>
            <a:endParaRPr kumimoji="0" lang="zh-TW" altLang="zh-TW" sz="3600" b="1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4" b="35446"/>
          <a:stretch/>
        </p:blipFill>
        <p:spPr>
          <a:xfrm>
            <a:off x="1979712" y="5251570"/>
            <a:ext cx="5278699" cy="1008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流程與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注意事項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-5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9632" y="2636912"/>
            <a:ext cx="700252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</a:t>
            </a:r>
            <a:r>
              <a:rPr kumimoji="0" lang="zh-TW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須於完成專業回饋人才進階培訓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實體研習課程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12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小時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後，再完成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專業實踐事項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與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實務探討課程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小時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，始得參與認證，並經審查通過後取得證書</a:t>
            </a:r>
            <a:r>
              <a:rPr kumimoji="0" lang="zh-TW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zh-TW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證書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永久有效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，無換證機制。</a:t>
            </a:r>
          </a:p>
          <a:p>
            <a:pPr marL="609600" marR="0" lvl="0" indent="355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35896" y="1916832"/>
            <a:ext cx="244827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</a:t>
            </a:r>
            <a:r>
              <a:rPr kumimoji="0" lang="zh-TW" altLang="zh-TW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證資格</a:t>
            </a:r>
            <a:endParaRPr kumimoji="0" lang="zh-TW" altLang="zh-TW" sz="3600" b="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4351"/>
            <a:ext cx="1262633" cy="1015157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流程與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注意事項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-6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39618" y="2780928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105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學年度（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105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年完成實體研習）尚未認證者，得依照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105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學年度之認證手冊規定，或準用本認證手冊之規定辦理認證。</a:t>
            </a:r>
          </a:p>
        </p:txBody>
      </p:sp>
      <p:sp>
        <p:nvSpPr>
          <p:cNvPr id="3" name="矩形 2"/>
          <p:cNvSpPr/>
          <p:nvPr/>
        </p:nvSpPr>
        <p:spPr>
          <a:xfrm>
            <a:off x="2843808" y="1844824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105</a:t>
            </a:r>
            <a:r>
              <a:rPr kumimoji="0" lang="zh-TW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學年度認證方式</a:t>
            </a:r>
            <a:endParaRPr kumimoji="0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3136"/>
            <a:ext cx="2815546" cy="211166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資料與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審查</a:t>
            </a:r>
            <a:r>
              <a:rPr lang="zh-TW" altLang="en-US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流程</a:t>
            </a:r>
            <a:r>
              <a:rPr lang="en-US" altLang="zh-TW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-1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517254"/>
          <a:ext cx="864096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292080" y="3679449"/>
            <a:ext cx="3600400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初審不通過之教師可提出申復</a:t>
            </a:r>
          </a:p>
        </p:txBody>
      </p:sp>
      <p:sp>
        <p:nvSpPr>
          <p:cNvPr id="6" name="向下箭號 5"/>
          <p:cNvSpPr/>
          <p:nvPr/>
        </p:nvSpPr>
        <p:spPr>
          <a:xfrm>
            <a:off x="6876256" y="3247401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資料與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審查</a:t>
            </a:r>
            <a:r>
              <a:rPr lang="zh-TW" altLang="en-US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流程</a:t>
            </a:r>
            <a:r>
              <a:rPr lang="en-US" altLang="zh-TW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-2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197768" y="1517254"/>
          <a:ext cx="85689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認證</a:t>
            </a:r>
            <a:r>
              <a:rPr lang="zh-TW" altLang="en-US" sz="4000" b="1" kern="100" dirty="0">
                <a:latin typeface="標楷體" pitchFamily="65" charset="-120"/>
                <a:ea typeface="標楷體" pitchFamily="65" charset="-120"/>
                <a:cs typeface="Times New Roman"/>
              </a:rPr>
              <a:t>資料與</a:t>
            </a:r>
            <a:r>
              <a:rPr lang="zh-TW" altLang="en-US" sz="4000" b="1" kern="1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審查</a:t>
            </a:r>
            <a:r>
              <a:rPr lang="zh-TW" altLang="en-US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流程</a:t>
            </a:r>
            <a:r>
              <a:rPr lang="en-US" altLang="zh-TW" sz="4000" b="1" kern="1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-3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9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316893"/>
          <a:ext cx="8229600" cy="229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270664"/>
            <a:ext cx="875110" cy="32483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教學輔導教師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</a:b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認證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j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935403"/>
              </p:ext>
            </p:extLst>
          </p:nvPr>
        </p:nvGraphicFramePr>
        <p:xfrm>
          <a:off x="1062182" y="132123"/>
          <a:ext cx="7232072" cy="664167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66303">
                  <a:extLst>
                    <a:ext uri="{9D8B030D-6E8A-4147-A177-3AD203B41FA5}">
                      <a16:colId xmlns:a16="http://schemas.microsoft.com/office/drawing/2014/main" val="2303368831"/>
                    </a:ext>
                  </a:extLst>
                </a:gridCol>
                <a:gridCol w="4173610">
                  <a:extLst>
                    <a:ext uri="{9D8B030D-6E8A-4147-A177-3AD203B41FA5}">
                      <a16:colId xmlns:a16="http://schemas.microsoft.com/office/drawing/2014/main" val="2439706524"/>
                    </a:ext>
                  </a:extLst>
                </a:gridCol>
                <a:gridCol w="1092159">
                  <a:extLst>
                    <a:ext uri="{9D8B030D-6E8A-4147-A177-3AD203B41FA5}">
                      <a16:colId xmlns:a16="http://schemas.microsoft.com/office/drawing/2014/main" val="773044370"/>
                    </a:ext>
                  </a:extLst>
                </a:gridCol>
              </a:tblGrid>
              <a:tr h="215841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參加資格</a:t>
                      </a:r>
                      <a:endParaRPr lang="zh-TW" sz="2400" b="0" kern="100" dirty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具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年以上正式教師之年資，並有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年以上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實際教學經驗。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具備舊制評鑑人員進階證書、或專業回饋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人才進階證書。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符合上述資格者，經學校相關會議公開審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議通過後，送請校長簽章推薦參加，惟各</a:t>
                      </a:r>
                      <a:endParaRPr lang="en-US" altLang="zh-TW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校推薦之累積人數不得超過教師編制的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50%</a:t>
                      </a:r>
                      <a:endParaRPr lang="zh-TW" altLang="en-US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rgbClr val="FAEF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641818"/>
                  </a:ext>
                </a:extLst>
              </a:tr>
              <a:tr h="9250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取證資格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教學輔導教師儲訓實體研習課程，共</a:t>
                      </a:r>
                      <a:r>
                        <a:rPr lang="en-US" altLang="zh-TW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</a:p>
                    <a:p>
                      <a:pPr marL="0" lvl="0" indent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教學輔導教師實務探討課程，共</a:t>
                      </a:r>
                      <a:r>
                        <a:rPr lang="en-US" altLang="zh-TW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小時</a:t>
                      </a:r>
                    </a:p>
                    <a:p>
                      <a:pPr marL="0" lvl="0" indent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en-US" altLang="zh-TW" sz="200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年內完成</a:t>
                      </a:r>
                      <a:r>
                        <a:rPr lang="en-US" altLang="zh-TW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項專業實踐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933233"/>
                  </a:ext>
                </a:extLst>
              </a:tr>
              <a:tr h="622785">
                <a:tc rowSpan="8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研習課程表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課程名稱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研習</a:t>
                      </a:r>
                      <a:endParaRPr lang="en-US" altLang="zh-TW" sz="200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時數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56225"/>
                  </a:ext>
                </a:extLst>
              </a:tr>
              <a:tr h="493491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教學觀察與會談技術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8412616"/>
                  </a:ext>
                </a:extLst>
              </a:tr>
              <a:tr h="555022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教師領導理論與實務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（含學習社群規劃與經營）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5912530"/>
                  </a:ext>
                </a:extLst>
              </a:tr>
              <a:tr h="429284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教學輔導理論與實務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1487270"/>
                  </a:ext>
                </a:extLst>
              </a:tr>
              <a:tr h="36440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人際關係與溝通實務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8148564"/>
                  </a:ext>
                </a:extLst>
              </a:tr>
              <a:tr h="3644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教學行動研究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9081453"/>
                  </a:ext>
                </a:extLst>
              </a:tr>
              <a:tr h="36440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有效教學與班級經營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115232"/>
                  </a:ext>
                </a:extLst>
              </a:tr>
              <a:tr h="364409">
                <a:tc vMerge="1"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合計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eaLnBrk="0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7412758"/>
                  </a:ext>
                </a:extLst>
              </a:tr>
            </a:tbl>
          </a:graphicData>
        </a:graphic>
      </p:graphicFrame>
      <p:pic>
        <p:nvPicPr>
          <p:cNvPr id="4" name="圖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5" y="6225109"/>
            <a:ext cx="81693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914400" y="2150005"/>
            <a:ext cx="7315200" cy="1825096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教師專業發展實踐</a:t>
            </a:r>
            <a:r>
              <a:rPr lang="zh-TW" altLang="en-US" sz="48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方案</a:t>
            </a:r>
            <a:r>
              <a:rPr lang="en-US" altLang="zh-TW" sz="48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</a:br>
            <a:r>
              <a:rPr lang="en-US" altLang="zh-TW" sz="48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&amp;</a:t>
            </a:r>
            <a:br>
              <a:rPr lang="en-US" altLang="zh-TW" sz="48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</a:br>
            <a:r>
              <a:rPr lang="zh-TW" altLang="en-US" sz="48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十二年國教新課綱</a:t>
            </a:r>
            <a:endParaRPr lang="zh-TW" altLang="en-US" sz="4800" dirty="0">
              <a:solidFill>
                <a:srgbClr val="7030A0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13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270664"/>
            <a:ext cx="875110" cy="32483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教學輔導教師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</a:b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認證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j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02512"/>
              </p:ext>
            </p:extLst>
          </p:nvPr>
        </p:nvGraphicFramePr>
        <p:xfrm>
          <a:off x="1314867" y="159829"/>
          <a:ext cx="6850078" cy="663183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688657">
                  <a:extLst>
                    <a:ext uri="{9D8B030D-6E8A-4147-A177-3AD203B41FA5}">
                      <a16:colId xmlns:a16="http://schemas.microsoft.com/office/drawing/2014/main" val="2303368831"/>
                    </a:ext>
                  </a:extLst>
                </a:gridCol>
                <a:gridCol w="5161421">
                  <a:extLst>
                    <a:ext uri="{9D8B030D-6E8A-4147-A177-3AD203B41FA5}">
                      <a16:colId xmlns:a16="http://schemas.microsoft.com/office/drawing/2014/main" val="159784360"/>
                    </a:ext>
                  </a:extLst>
                </a:gridCol>
              </a:tblGrid>
              <a:tr h="252795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專業</a:t>
                      </a:r>
                      <a:r>
                        <a:rPr lang="zh-TW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實踐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事項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於實體研習後</a:t>
                      </a:r>
                      <a:r>
                        <a:rPr lang="en-US" altLang="zh-TW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年內須完成下列專業實踐事項：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擔任專業回饋人員，觀察同儕公開授課，並依教學觀察三部曲（或備課、觀課、議課），給予對話與回饋至少</a:t>
                      </a:r>
                      <a:r>
                        <a:rPr lang="en-US" altLang="zh-TW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協助輔導實習學生、初任教師、新進教師或自願專業成長之教師，時間達</a:t>
                      </a:r>
                      <a:r>
                        <a:rPr lang="en-US" altLang="zh-TW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週以上。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開放任教班級，公開授課至少</a:t>
                      </a:r>
                      <a:r>
                        <a:rPr lang="en-US" altLang="zh-TW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擔任教師</a:t>
                      </a:r>
                      <a:r>
                        <a:rPr lang="zh-TW" altLang="en-US" sz="2000" b="0" kern="1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專業學習社群召集人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，並具有學校核發之證明者。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註：教師專業學習社群不限類別，領域召集人、學年主任等，皆可屬之</a:t>
                      </a: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</a:p>
                  </a:txBody>
                  <a:tcPr marL="68580" marR="68580" marT="0" marB="0" anchor="ctr">
                    <a:solidFill>
                      <a:srgbClr val="FAE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933233"/>
                  </a:ext>
                </a:extLst>
              </a:tr>
              <a:tr h="819226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認證資料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審核單位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教師專業發展專業回饋與教學輔導教師人才培訓中心（國立臺灣師範大學）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altLang="en-US" sz="2000" b="0" kern="100" dirty="0" smtClean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1733982"/>
                  </a:ext>
                </a:extLst>
              </a:tr>
              <a:tr h="7638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證書核發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單位</a:t>
                      </a:r>
                      <a:endParaRPr lang="zh-TW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臺南市教育局</a:t>
                      </a:r>
                      <a:endParaRPr lang="zh-TW" sz="2000" b="0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756225"/>
                  </a:ext>
                </a:extLst>
              </a:tr>
              <a:tr h="160082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取證後之</a:t>
                      </a: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回饋服務</a:t>
                      </a:r>
                      <a:endParaRPr lang="en-US" altLang="zh-TW" sz="2400" b="0" kern="100" dirty="0" smtClean="0"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0" kern="100" dirty="0" smtClean="0">
                          <a:effectLst/>
                          <a:latin typeface="華康正顏楷體W7" panose="03000709000000000000" pitchFamily="65" charset="-120"/>
                          <a:ea typeface="華康正顏楷體W7" panose="03000709000000000000" pitchFamily="65" charset="-120"/>
                        </a:rPr>
                        <a:t>事項</a:t>
                      </a:r>
                      <a:endParaRPr lang="zh-TW" altLang="en-US" sz="2400" b="0" kern="100" dirty="0">
                        <a:solidFill>
                          <a:schemeClr val="lt1"/>
                        </a:solidFill>
                        <a:effectLst/>
                        <a:latin typeface="華康正顏楷體W7" panose="03000709000000000000" pitchFamily="65" charset="-120"/>
                        <a:ea typeface="華康正顏楷體W7" panose="030007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積極領導學校教師專業學習社群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協助輔導實習學生、初任教師、新進教師或自願專業成長之教師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b="0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發揮教師領導之功能。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362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6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標題 1"/>
          <p:cNvSpPr txBox="1">
            <a:spLocks/>
          </p:cNvSpPr>
          <p:nvPr/>
        </p:nvSpPr>
        <p:spPr bwMode="auto">
          <a:xfrm>
            <a:off x="-2" y="109576"/>
            <a:ext cx="8964489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dirty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教學輔導教師認證流程</a:t>
            </a:r>
            <a:endParaRPr lang="en-US" altLang="zh-TW" sz="4000" dirty="0">
              <a:solidFill>
                <a:srgbClr val="7030A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D5A50"/>
              </a:solidFill>
              <a:effectLst/>
              <a:uLnTx/>
              <a:uFillTx/>
              <a:latin typeface="微軟正黑體" pitchFamily="34" charset="-120"/>
              <a:ea typeface="標楷體" pitchFamily="65" charset="-120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353337"/>
              </p:ext>
            </p:extLst>
          </p:nvPr>
        </p:nvGraphicFramePr>
        <p:xfrm>
          <a:off x="323528" y="933451"/>
          <a:ext cx="8496944" cy="5633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8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2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smtClean="0">
                          <a:effectLst/>
                        </a:rPr>
                        <a:t> </a:t>
                      </a:r>
                      <a:r>
                        <a:rPr lang="zh-TW" altLang="en-US" sz="2400" kern="100" dirty="0" smtClean="0">
                          <a:effectLst/>
                        </a:rPr>
                        <a:t>時程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教學輔導教師</a:t>
                      </a:r>
                      <a:r>
                        <a:rPr lang="zh-TW" altLang="en-US" sz="2400" kern="100" dirty="0" smtClean="0"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認證</a:t>
                      </a:r>
                      <a:endParaRPr lang="zh-TW" altLang="zh-TW" sz="2400" kern="100" dirty="0" smtClean="0"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~11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教師完成實體研習課程</a:t>
                      </a:r>
                      <a:r>
                        <a:rPr lang="en-US" altLang="zh-TW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(24</a:t>
                      </a: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小時</a:t>
                      </a:r>
                      <a:r>
                        <a:rPr lang="en-US" altLang="zh-TW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（教專中心核發時數後方能進行後續程序）</a:t>
                      </a:r>
                      <a:endParaRPr lang="zh-TW" altLang="zh-TW" sz="2400" b="1" kern="100" dirty="0" smtClean="0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4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於</a:t>
                      </a:r>
                      <a:r>
                        <a:rPr lang="en-US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zh-TW" sz="2400" b="1" kern="100" dirty="0" smtClean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內</a:t>
                      </a:r>
                      <a:r>
                        <a:rPr lang="zh-TW" sz="2400" b="1" kern="10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完成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2400" b="1" kern="100" dirty="0">
                          <a:solidFill>
                            <a:schemeClr val="dk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項專業實踐事項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4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學校經校內相關會議公開審議通過，送請校長簽章後，將</a:t>
                      </a:r>
                      <a:r>
                        <a:rPr lang="zh-TW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  <a:hlinkClick r:id="rId4" action="ppaction://hlinkfile"/>
                        </a:rPr>
                        <a:t>教學輔導教師認證推薦</a:t>
                      </a:r>
                      <a:r>
                        <a:rPr lang="zh-TW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名單送至</a:t>
                      </a:r>
                      <a:r>
                        <a:rPr lang="zh-TW" altLang="en-US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臺南市</a:t>
                      </a:r>
                      <a:r>
                        <a:rPr lang="zh-TW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教育局</a:t>
                      </a:r>
                      <a:r>
                        <a:rPr lang="zh-TW" altLang="zh-TW" sz="24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。</a:t>
                      </a:r>
                      <a:endParaRPr lang="zh-TW" sz="2400" b="1" kern="1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月前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臺南市</a:t>
                      </a:r>
                      <a:r>
                        <a:rPr lang="zh-TW" altLang="zh-TW" sz="24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教育局召開會議審查學校所送名單，</a:t>
                      </a:r>
                      <a:r>
                        <a:rPr lang="zh-TW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並將推薦名單逕送所屬教專中心彙整。</a:t>
                      </a:r>
                      <a:endParaRPr lang="zh-TW" altLang="zh-TW" sz="2400" b="1" kern="100" dirty="0" smtClean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90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標題 1"/>
          <p:cNvSpPr txBox="1">
            <a:spLocks/>
          </p:cNvSpPr>
          <p:nvPr/>
        </p:nvSpPr>
        <p:spPr bwMode="auto">
          <a:xfrm>
            <a:off x="0" y="165244"/>
            <a:ext cx="8964489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</a:t>
            </a:r>
            <a:r>
              <a:rPr kumimoji="0" lang="zh-TW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</a:rPr>
              <a:t>輔導教師</a:t>
            </a:r>
            <a:r>
              <a:rPr kumimoji="0" lang="zh-TW" alt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</a:rPr>
              <a:t>認證流程</a:t>
            </a:r>
            <a:endParaRPr kumimoji="0" lang="en-US" altLang="zh-TW" sz="4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D5A50"/>
              </a:solidFill>
              <a:effectLst/>
              <a:uLnTx/>
              <a:uFillTx/>
              <a:latin typeface="微軟正黑體" pitchFamily="34" charset="-120"/>
              <a:ea typeface="標楷體" pitchFamily="65" charset="-120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1528"/>
              </p:ext>
            </p:extLst>
          </p:nvPr>
        </p:nvGraphicFramePr>
        <p:xfrm>
          <a:off x="251520" y="933450"/>
          <a:ext cx="8640960" cy="5694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2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smtClean="0">
                          <a:effectLst/>
                        </a:rPr>
                        <a:t> </a:t>
                      </a:r>
                      <a:r>
                        <a:rPr lang="zh-TW" altLang="en-US" sz="2400" kern="100" dirty="0" smtClean="0">
                          <a:effectLst/>
                        </a:rPr>
                        <a:t>時程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教學輔導教師</a:t>
                      </a:r>
                      <a:r>
                        <a:rPr lang="zh-TW" altLang="en-US" sz="2400" kern="100" dirty="0" smtClean="0"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認證</a:t>
                      </a:r>
                      <a:endParaRPr lang="zh-TW" altLang="zh-TW" sz="2400" kern="100" dirty="0" smtClean="0"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7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~3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月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教師完成</a:t>
                      </a:r>
                      <a:r>
                        <a:rPr lang="zh-TW" altLang="en-US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實務探討課程（</a:t>
                      </a:r>
                      <a:r>
                        <a:rPr lang="en-US" altLang="zh-TW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b="1" kern="100" dirty="0" smtClean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小時）　</a:t>
                      </a:r>
                      <a:endParaRPr lang="zh-TW" altLang="zh-TW" sz="2400" b="1" kern="100" dirty="0" smtClean="0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36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~5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線上提交認證資料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（教師→學校→培訓中心）</a:t>
                      </a: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36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endParaRPr lang="en-US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~6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培訓中心進行認證資料審查（含初審、複審）</a:t>
                      </a:r>
                      <a:endParaRPr lang="en-US" altLang="zh-TW" sz="2400" b="1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審查結果為「修正後複審」之教師可進行補件，「不通過」者得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 action="ppaction://hlinkfile"/>
                        </a:rPr>
                        <a:t>申復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en-US" altLang="zh-TW" sz="2400" b="1" kern="100" dirty="0" smtClean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35" marR="656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9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400" kern="1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月</a:t>
                      </a:r>
                      <a:endParaRPr lang="zh-TW" altLang="zh-TW" sz="24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培訓中心公告並函送通過名單</a:t>
                      </a:r>
                      <a:endParaRPr lang="en-US" altLang="zh-TW" sz="2400" b="1" kern="100" dirty="0" smtClean="0">
                        <a:effectLst/>
                        <a:latin typeface="新細明體" panose="02020500000000000000" pitchFamily="18" charset="-12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  <a:cs typeface="Times New Roman" panose="02020603050405020304" pitchFamily="18" charset="0"/>
                        </a:rPr>
                        <a:t>給臺南市政府教育局</a:t>
                      </a:r>
                    </a:p>
                  </a:txBody>
                  <a:tcPr marL="65635" marR="65635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36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由教專中心</a:t>
                      </a:r>
                      <a:r>
                        <a:rPr lang="en-US" altLang="zh-TW" sz="2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中心學校訂定</a:t>
                      </a:r>
                      <a:endParaRPr lang="zh-TW" altLang="zh-TW" sz="2000" b="1" kern="1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635" marR="65635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臺南市教育局</a:t>
                      </a:r>
                      <a:r>
                        <a:rPr lang="en-US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處</a:t>
                      </a:r>
                      <a:r>
                        <a:rPr lang="en-US" altLang="zh-TW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TW" altLang="en-US" sz="24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核發教學輔導教師證書</a:t>
                      </a:r>
                      <a:endParaRPr lang="en-US" altLang="zh-TW" sz="2400" b="1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635" marR="656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286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58513" y="671813"/>
          <a:ext cx="8877983" cy="6024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7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2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71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教師姓名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服務學校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7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1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實際教學年資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專長領域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7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3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基本資格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□具</a:t>
                      </a:r>
                      <a:r>
                        <a:rPr lang="en-US" sz="1400" kern="100">
                          <a:effectLst/>
                        </a:rPr>
                        <a:t>5</a:t>
                      </a:r>
                      <a:r>
                        <a:rPr lang="zh-TW" sz="1400" kern="100">
                          <a:effectLst/>
                        </a:rPr>
                        <a:t>年以上正式教師之年資</a:t>
                      </a: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□具</a:t>
                      </a:r>
                      <a:r>
                        <a:rPr lang="en-US" sz="1400" kern="100">
                          <a:effectLst/>
                        </a:rPr>
                        <a:t>5</a:t>
                      </a:r>
                      <a:r>
                        <a:rPr lang="zh-TW" sz="1400" kern="100">
                          <a:effectLst/>
                        </a:rPr>
                        <a:t>年以上實際教學經驗</a:t>
                      </a: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□具舊制評鑑人員進階證書 或 □專業回饋人才進階培訓證書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482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認證資格檢核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□已完成教學輔導教師儲訓實體研習課程</a:t>
                      </a:r>
                      <a:r>
                        <a:rPr lang="en-US" sz="1400" kern="100" dirty="0">
                          <a:effectLst/>
                        </a:rPr>
                        <a:t>24</a:t>
                      </a:r>
                      <a:r>
                        <a:rPr lang="zh-TW" sz="1400" kern="100" dirty="0">
                          <a:effectLst/>
                        </a:rPr>
                        <a:t>小時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□預計完成教學輔導教師實務探討課程</a:t>
                      </a:r>
                      <a:r>
                        <a:rPr lang="en-US" sz="1400" kern="100" dirty="0">
                          <a:effectLst/>
                        </a:rPr>
                        <a:t>6</a:t>
                      </a:r>
                      <a:r>
                        <a:rPr lang="zh-TW" sz="1400" kern="100" dirty="0">
                          <a:effectLst/>
                        </a:rPr>
                        <a:t>小時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□預計於</a:t>
                      </a:r>
                      <a:r>
                        <a:rPr lang="en-US" sz="1400" kern="100" dirty="0">
                          <a:effectLst/>
                        </a:rPr>
                        <a:t>3</a:t>
                      </a:r>
                      <a:r>
                        <a:rPr lang="zh-TW" sz="1400" kern="100" dirty="0">
                          <a:effectLst/>
                        </a:rPr>
                        <a:t>年內完成</a:t>
                      </a:r>
                      <a:r>
                        <a:rPr lang="en-US" sz="1400" kern="100" dirty="0">
                          <a:effectLst/>
                        </a:rPr>
                        <a:t>4</a:t>
                      </a:r>
                      <a:r>
                        <a:rPr lang="zh-TW" sz="1400" kern="100" dirty="0">
                          <a:effectLst/>
                        </a:rPr>
                        <a:t>項專業</a:t>
                      </a:r>
                      <a:r>
                        <a:rPr lang="zh-TW" sz="1400" kern="100" dirty="0" smtClean="0">
                          <a:effectLst/>
                        </a:rPr>
                        <a:t>實踐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□</a:t>
                      </a:r>
                      <a:r>
                        <a:rPr lang="zh-TW" sz="1400" kern="100" dirty="0">
                          <a:effectLst/>
                        </a:rPr>
                        <a:t>擔任專業回饋人員，觀察同儕公開授課，並依教學觀察三部曲（或備課、觀課、議課），給予對話與回饋至少</a:t>
                      </a:r>
                      <a:r>
                        <a:rPr lang="en-US" sz="1400" kern="100" dirty="0">
                          <a:effectLst/>
                        </a:rPr>
                        <a:t>2</a:t>
                      </a:r>
                      <a:r>
                        <a:rPr lang="zh-TW" sz="1400" kern="100" dirty="0" smtClean="0">
                          <a:effectLst/>
                        </a:rPr>
                        <a:t>次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□</a:t>
                      </a:r>
                      <a:r>
                        <a:rPr lang="zh-TW" sz="1400" kern="100" dirty="0">
                          <a:effectLst/>
                        </a:rPr>
                        <a:t>協助輔導實習學生、初任教師、新進教師或自願專業成長之教師，時間達</a:t>
                      </a:r>
                      <a:r>
                        <a:rPr lang="en-US" sz="1400" kern="100" dirty="0">
                          <a:effectLst/>
                        </a:rPr>
                        <a:t>12</a:t>
                      </a:r>
                      <a:r>
                        <a:rPr lang="zh-TW" sz="1400" kern="100" dirty="0">
                          <a:effectLst/>
                        </a:rPr>
                        <a:t>週</a:t>
                      </a:r>
                      <a:r>
                        <a:rPr lang="zh-TW" sz="1400" kern="100" dirty="0" smtClean="0">
                          <a:effectLst/>
                        </a:rPr>
                        <a:t>以上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□</a:t>
                      </a:r>
                      <a:r>
                        <a:rPr lang="zh-TW" sz="1400" kern="100" dirty="0">
                          <a:effectLst/>
                        </a:rPr>
                        <a:t>開放任教班級，公開授課至少</a:t>
                      </a:r>
                      <a:r>
                        <a:rPr lang="en-US" sz="1400" kern="100" dirty="0">
                          <a:effectLst/>
                        </a:rPr>
                        <a:t>2</a:t>
                      </a:r>
                      <a:r>
                        <a:rPr lang="zh-TW" sz="1400" kern="100" dirty="0" smtClean="0">
                          <a:effectLst/>
                        </a:rPr>
                        <a:t>次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□</a:t>
                      </a:r>
                      <a:r>
                        <a:rPr lang="zh-TW" sz="1400" kern="100" dirty="0">
                          <a:effectLst/>
                        </a:rPr>
                        <a:t>擔任教師專業學習社群召集人，並具有學校核發之證明者（註：教師專業學習社群不限類別，領域召集人、學年主任等，皆可屬之）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1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認證教師簽章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認證教師本人確認符合上述各項資格後簽章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b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72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學校推薦理由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8811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校內相關會議</a:t>
                      </a:r>
                      <a:endParaRPr lang="zh-TW" sz="1400" kern="100">
                        <a:effectLst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審議意見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31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會議主席或代表簽章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716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學校審核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承辦人　　　　　　　　　校長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8263" marR="38263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418734" y="0"/>
            <a:ext cx="4134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教學輔導教師認證推薦表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教學輔導教師審查</a:t>
            </a:r>
            <a:r>
              <a:rPr lang="zh-TW" altLang="en-US" sz="4000" dirty="0" smtClean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流程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517254"/>
          <a:ext cx="864096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292080" y="3679449"/>
            <a:ext cx="3600400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初審不通過之教師可提出申復</a:t>
            </a:r>
          </a:p>
        </p:txBody>
      </p:sp>
      <p:sp>
        <p:nvSpPr>
          <p:cNvPr id="6" name="向下箭號 5"/>
          <p:cNvSpPr/>
          <p:nvPr/>
        </p:nvSpPr>
        <p:spPr>
          <a:xfrm>
            <a:off x="6876256" y="3247401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教學輔導教師審查流程</a:t>
            </a:r>
          </a:p>
        </p:txBody>
      </p:sp>
      <p:graphicFrame>
        <p:nvGraphicFramePr>
          <p:cNvPr id="7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197768" y="1517254"/>
          <a:ext cx="85689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剪去单角的矩形 15"/>
          <p:cNvSpPr/>
          <p:nvPr/>
        </p:nvSpPr>
        <p:spPr>
          <a:xfrm>
            <a:off x="0" y="260648"/>
            <a:ext cx="8964488" cy="1152128"/>
          </a:xfrm>
          <a:prstGeom prst="snip1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教學輔導教師審查</a:t>
            </a:r>
            <a:r>
              <a:rPr lang="zh-TW" altLang="en-US" sz="4000" dirty="0" smtClean="0">
                <a:solidFill>
                  <a:srgbClr val="7030A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流程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9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316893"/>
          <a:ext cx="8229600" cy="229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34523" y="1331391"/>
          <a:ext cx="6695440" cy="5209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41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審查委員意見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請將認證資料審查表之意見填入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回饋人員申復意見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927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u="sng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文字列自行填寫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u="none" strike="noStrike" kern="100" dirty="0"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u="sng" kern="100" dirty="0"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文字列自行填寫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u="none" strike="noStrike" kern="100" dirty="0"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561">
                <a:tc gridSpan="2"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600" u="sng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上傳相關佐證資料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註：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僅限一檔案上傳：上傳前請合併資料，檔案格式限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pdf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檔。</a:t>
                      </a:r>
                    </a:p>
                    <a:p>
                      <a:pPr marL="152400" indent="-152400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「不通過」者得於</a:t>
                      </a:r>
                      <a:r>
                        <a:rPr lang="en-US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含假日</a:t>
                      </a:r>
                      <a:r>
                        <a:rPr lang="en-US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內提出申復，由審查單位收件後，於</a:t>
                      </a:r>
                      <a:r>
                        <a:rPr lang="en-US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sz="1400" u="sng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日內答復。</a:t>
                      </a:r>
                      <a:endParaRPr lang="zh-TW" sz="1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171" name="標題 1"/>
          <p:cNvSpPr txBox="1">
            <a:spLocks/>
          </p:cNvSpPr>
          <p:nvPr/>
        </p:nvSpPr>
        <p:spPr bwMode="auto">
          <a:xfrm>
            <a:off x="-1" y="17462"/>
            <a:ext cx="8964489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</a:rPr>
              <a:t>審查結果申復表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D5A50"/>
              </a:solidFill>
              <a:effectLst/>
              <a:uLnTx/>
              <a:uFillTx/>
              <a:latin typeface="微軟正黑體" pitchFamily="34" charset="-120"/>
              <a:ea typeface="標楷體" pitchFamily="65" charset="-120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35696" y="583177"/>
            <a:ext cx="55446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HK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（如有相關證明資料，請連同申復表一併繳交</a:t>
            </a:r>
            <a:r>
              <a:rPr kumimoji="1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kumimoji="1" lang="en-US" altLang="zh-TW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教學輔導教師姓名</a:t>
            </a:r>
            <a:r>
              <a:rPr kumimoji="1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</a:t>
            </a:r>
            <a:r>
              <a:rPr kumimoji="1" lang="zh-TW" alt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系統自動帶入</a:t>
            </a: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kumimoji="1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kumimoji="1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縣市</a:t>
            </a:r>
            <a:r>
              <a:rPr kumimoji="1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kumimoji="1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服務學校</a:t>
            </a:r>
            <a:r>
              <a:rPr kumimoji="1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</a:t>
            </a:r>
            <a:r>
              <a:rPr kumimoji="1" lang="zh-TW" alt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系統自動帶入</a:t>
            </a: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kumimoji="1" lang="en-US" altLang="zh-TW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收件編碼</a:t>
            </a:r>
            <a:r>
              <a:rPr kumimoji="1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(</a:t>
            </a:r>
            <a:r>
              <a:rPr kumimoji="1" lang="zh-TW" alt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系統自動帶入</a:t>
            </a: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kumimoji="1" lang="en-US" altLang="zh-TW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0257" y="6519094"/>
            <a:ext cx="2919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日期：　　年　　月　　日</a:t>
            </a: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alt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小日曆</a:t>
            </a:r>
            <a:r>
              <a: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38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2821" y="614651"/>
            <a:ext cx="6830589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專業回饋人才培訓認證後作為</a:t>
            </a:r>
            <a:endParaRPr lang="zh-TW" altLang="en-US" sz="4000" kern="1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276" y="1896196"/>
            <a:ext cx="8784976" cy="45259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專業回饋人才進階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培訓取證後的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教師，可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推動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12年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國教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新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綱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的積極作為有哪些？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公開授課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進行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素養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導向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的課程</a:t>
            </a:r>
            <a:r>
              <a:rPr lang="zh-TW" altLang="zh-TW" sz="3200" dirty="0" smtClean="0">
                <a:latin typeface="標楷體" pitchFamily="65" charset="-120"/>
                <a:ea typeface="標楷體" pitchFamily="65" charset="-120"/>
              </a:rPr>
              <a:t>教學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與評量。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進行備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觀課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議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課，並且提供授課教師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專業回饋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積極參與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推動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領導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教師專業學習社群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HK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共同</a:t>
            </a:r>
            <a:r>
              <a:rPr lang="zh-HK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進行以核心素養為導向的課程設計、教學規劃與評量建置等內容之</a:t>
            </a:r>
            <a:r>
              <a:rPr lang="zh-HK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研討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，形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塑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教與學對話的教師文化。</a:t>
            </a:r>
            <a:endParaRPr lang="zh-TW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buNone/>
            </a:pP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3600" b="1" kern="1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buFontTx/>
              <a:buChar char="•"/>
            </a:pPr>
            <a:endParaRPr lang="en-US" altLang="zh-TW" sz="3600" b="1" kern="1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buFontTx/>
              <a:buChar char="•"/>
            </a:pPr>
            <a:endParaRPr lang="en-US" altLang="zh-TW" sz="3600" b="1" kern="1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eaLnBrk="1" hangingPunct="1">
              <a:buNone/>
            </a:pPr>
            <a:endParaRPr lang="zh-HK" altLang="en-US" sz="40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75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 smtClean="0"/>
              <a:t>新聞報導～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強制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開放觀課衝擊教學現場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3018" y="1885286"/>
            <a:ext cx="7028873" cy="4591067"/>
          </a:xfrm>
        </p:spPr>
        <p:txBody>
          <a:bodyPr>
            <a:normAutofit lnSpcReduction="10000"/>
          </a:bodyPr>
          <a:lstStyle/>
          <a:p>
            <a:pPr marL="2334" indent="0">
              <a:buNone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年國教總綱規定，從小學、國中到高中的校長及教師，每學年至少公開授課一次，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學年起實施。對此，有教團和教師表示，強制教師開放觀課，恐衝擊教學現場，教部回應，會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以校內教師觀課為原則，授課計畫也須經審核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2334" indent="0">
              <a:buNone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為落實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年國教課綱總綱中「</a:t>
            </a:r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為持續提升教學品質及學生學習成效，形塑同儕共學之教學文化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學年度起，國小至高中的校長及教師，每學年應至少公開授課一次。</a:t>
            </a:r>
          </a:p>
        </p:txBody>
      </p:sp>
    </p:spTree>
    <p:extLst>
      <p:ext uri="{BB962C8B-B14F-4D97-AF65-F5344CB8AC3E}">
        <p14:creationId xmlns:p14="http://schemas.microsoft.com/office/powerpoint/2010/main" val="13635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6814" y="1614093"/>
            <a:ext cx="8856984" cy="589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sz="26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r>
              <a:rPr lang="zh-TW" altLang="en-US" sz="26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是專業工作者</a:t>
            </a: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，需持續專業發展以支持學生學習。</a:t>
            </a:r>
            <a:endParaRPr lang="en-US" altLang="zh-TW" sz="2600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sz="26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教師應自發組成專業學習社群</a:t>
            </a: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，共同探究與分享交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流教學</a:t>
            </a: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實務；積極參加校內外進修與研習，不斷與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時俱</a:t>
            </a: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進；充分利用社會資源，精進課程設計、教學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策略</a:t>
            </a:r>
            <a:r>
              <a:rPr lang="zh-TW" altLang="en-US" sz="26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與學習評量，進而提升學生學習成效</a:t>
            </a:r>
            <a:r>
              <a:rPr lang="zh-TW" altLang="en-US" sz="2600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可透過領域</a:t>
            </a:r>
            <a:r>
              <a:rPr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群科</a:t>
            </a:r>
            <a:r>
              <a:rPr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學程</a:t>
            </a:r>
            <a:r>
              <a:rPr lang="en-US" altLang="zh-TW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科目（含特殊需求領域課程）教學研究會、年級或年段會議，或是自發組成的</a:t>
            </a:r>
            <a:r>
              <a:rPr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校內、跨校或跨領域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的專業學習社群</a:t>
            </a: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zh-TW" altLang="en-US" sz="2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行</a:t>
            </a:r>
            <a:r>
              <a:rPr lang="zh-TW" altLang="en-US" sz="2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共同備課、教學觀察與回饋、研發課程與教材、參加工作坊、安排專題講座、實地參訪、線上學習、行動研究、課堂教學研究、公開分享與交流等多元專業發展活動方式</a:t>
            </a:r>
            <a:r>
              <a:rPr lang="zh-TW" altLang="en-US" sz="2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，以不斷提升自身專業知能與學生學習成效。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TW" altLang="en-US" sz="2600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636294" y="689109"/>
            <a:ext cx="61794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900"/>
              </a:lnSpc>
              <a:defRPr/>
            </a:pPr>
            <a:r>
              <a:rPr lang="zh-TW" altLang="en-US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十二國教課綱之總綱   </a:t>
            </a:r>
            <a:r>
              <a:rPr lang="en-US" altLang="zh-TW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</a:t>
            </a:r>
            <a:r>
              <a:rPr lang="en-US" altLang="zh-TW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教師專業發展</a:t>
            </a:r>
            <a:r>
              <a:rPr lang="en-US" altLang="zh-TW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14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8715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 txBox="1">
            <a:spLocks/>
          </p:cNvSpPr>
          <p:nvPr/>
        </p:nvSpPr>
        <p:spPr>
          <a:xfrm>
            <a:off x="1117599" y="115454"/>
            <a:ext cx="7028873" cy="66686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836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96504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4416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82304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2996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75104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32257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670048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017520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334" marR="0" lvl="0" indent="0" algn="l" defTabSz="685800" rtl="0" eaLnBrk="1" fontAlgn="auto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rgbClr val="D9D899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全教總理事長張旭政表示，最應避免的是強制教師讓所有人都可以去觀課，因為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每個人都有主觀意識，對教師的教材、教法不了解的狀況下就直接觀課，還要把授課教師品頭論足一番，這不僅對教學專業無益，也會造成猜疑和對立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L="2334" marR="0" lvl="0" indent="0" algn="l" defTabSz="685800" rtl="0" eaLnBrk="1" fontAlgn="auto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rgbClr val="D9D899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彰化縣忠孝國小校長楊恩慈說，老師會反對或畏懼很正常，因為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老師長期都被封閉在教室裡，沒有開放觀課、議課的經驗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。加上過去要求老師進行「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教學觀摩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」時，對於公開授課的老師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並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不友善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，往往要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承擔被批判、被檢討的風險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對老師而言是一種負擔和壓力</a:t>
            </a: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。因此未來在推動公開授課時，應注意觀課議課的友善程度，並兼顧老師的心理調整。</a:t>
            </a: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18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 txBox="1">
            <a:spLocks/>
          </p:cNvSpPr>
          <p:nvPr/>
        </p:nvSpPr>
        <p:spPr>
          <a:xfrm>
            <a:off x="1117599" y="115454"/>
            <a:ext cx="7028873" cy="666865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836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96504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4416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82304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2996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75104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322576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670048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017520" indent="-256032" algn="l" defTabSz="685800" rtl="0" eaLnBrk="1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334" marR="0" lvl="0" indent="0" algn="l" defTabSz="685800" rtl="0" eaLnBrk="1" fontAlgn="auto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rgbClr val="D9D899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基隆市安樂高中教師李啟嘉指出，應讓老師自主決定要不要開放觀課，而不是透過公權力，要求每位老師「打開」教室，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如果老師心理還沒準備好，強迫打開教室，對老師而言是很大的撞擊，對教學現場也未必有幫助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L="2334" marR="0" lvl="0" indent="0" algn="l" defTabSz="685800" rtl="0" eaLnBrk="1" fontAlgn="auto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rgbClr val="D9D899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張旭政指出，剛開始實施觀課制度，應讓老師以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人的小組形式，都是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彼此相互信任的同儕，按備課、觀課、議課的程序來精進教學，使得觀課自然成為精進教學的一部分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L="2334" marR="0" lvl="0" indent="0" algn="l" defTabSz="685800" rtl="0" eaLnBrk="1" fontAlgn="auto" latinLnBrk="0" hangingPunct="1">
              <a:lnSpc>
                <a:spcPct val="120000"/>
              </a:lnSpc>
              <a:spcBef>
                <a:spcPts val="375"/>
              </a:spcBef>
              <a:spcAft>
                <a:spcPts val="450"/>
              </a:spcAft>
              <a:buClr>
                <a:srgbClr val="D9D899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教育部國教署長邱乾國表示，國教署已訂定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hlinkClick r:id="rId2" action="ppaction://hlinkfile"/>
              </a:rPr>
              <a:t>相關規則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，請各地方政府督導國民中小學辦理公開授課參考，地方政府可依據地方教育需求研訂合適的規定，使各校辦理公開授課時有所依循。至於高中職的配套作法，還在研商中。</a:t>
            </a:r>
          </a:p>
        </p:txBody>
      </p:sp>
    </p:spTree>
    <p:extLst>
      <p:ext uri="{BB962C8B-B14F-4D97-AF65-F5344CB8AC3E}">
        <p14:creationId xmlns:p14="http://schemas.microsoft.com/office/powerpoint/2010/main" val="12951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投影片編號版面配置區 7"/>
          <p:cNvSpPr txBox="1">
            <a:spLocks/>
          </p:cNvSpPr>
          <p:nvPr/>
        </p:nvSpPr>
        <p:spPr bwMode="auto">
          <a:xfrm>
            <a:off x="6057900" y="5624514"/>
            <a:ext cx="16002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9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grpSp>
        <p:nvGrpSpPr>
          <p:cNvPr id="67" name="群組 19"/>
          <p:cNvGrpSpPr/>
          <p:nvPr/>
        </p:nvGrpSpPr>
        <p:grpSpPr>
          <a:xfrm>
            <a:off x="2438656" y="1057792"/>
            <a:ext cx="4917265" cy="5404970"/>
            <a:chOff x="1787524" y="1119188"/>
            <a:chExt cx="5550096" cy="5937250"/>
          </a:xfrm>
        </p:grpSpPr>
        <p:grpSp>
          <p:nvGrpSpPr>
            <p:cNvPr id="68" name="群組 16"/>
            <p:cNvGrpSpPr/>
            <p:nvPr/>
          </p:nvGrpSpPr>
          <p:grpSpPr>
            <a:xfrm>
              <a:off x="2411413" y="1119188"/>
              <a:ext cx="4321175" cy="1157287"/>
              <a:chOff x="2411413" y="1119188"/>
              <a:chExt cx="4321175" cy="1157287"/>
            </a:xfrm>
          </p:grpSpPr>
          <p:sp>
            <p:nvSpPr>
              <p:cNvPr id="105" name="文字方塊 69"/>
              <p:cNvSpPr txBox="1">
                <a:spLocks noChangeArrowheads="1"/>
              </p:cNvSpPr>
              <p:nvPr/>
            </p:nvSpPr>
            <p:spPr bwMode="auto">
              <a:xfrm>
                <a:off x="3557586" y="1135063"/>
                <a:ext cx="22211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標楷體" pitchFamily="65" charset="-120"/>
                    <a:ea typeface="標楷體" pitchFamily="65" charset="-120"/>
                    <a:cs typeface="+mn-cs"/>
                  </a:rPr>
                  <a:t>生　活　情　境</a:t>
                </a:r>
              </a:p>
            </p:txBody>
          </p:sp>
          <p:sp>
            <p:nvSpPr>
              <p:cNvPr id="106" name="弧形箭號 (下彎) 105"/>
              <p:cNvSpPr/>
              <p:nvPr/>
            </p:nvSpPr>
            <p:spPr bwMode="auto">
              <a:xfrm>
                <a:off x="2411413" y="1119188"/>
                <a:ext cx="4321175" cy="1157287"/>
              </a:xfrm>
              <a:prstGeom prst="curvedDownArrow">
                <a:avLst>
                  <a:gd name="adj1" fmla="val 0"/>
                  <a:gd name="adj2" fmla="val 33077"/>
                  <a:gd name="adj3" fmla="val 17369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69" name="群組 17"/>
            <p:cNvGrpSpPr/>
            <p:nvPr/>
          </p:nvGrpSpPr>
          <p:grpSpPr>
            <a:xfrm>
              <a:off x="5781675" y="3213100"/>
              <a:ext cx="1555945" cy="3843338"/>
              <a:chOff x="5781675" y="3213100"/>
              <a:chExt cx="1555945" cy="3843338"/>
            </a:xfrm>
          </p:grpSpPr>
          <p:grpSp>
            <p:nvGrpSpPr>
              <p:cNvPr id="89" name="群組 11"/>
              <p:cNvGrpSpPr>
                <a:grpSpLocks/>
              </p:cNvGrpSpPr>
              <p:nvPr/>
            </p:nvGrpSpPr>
            <p:grpSpPr bwMode="auto">
              <a:xfrm>
                <a:off x="6263400" y="4323442"/>
                <a:ext cx="1074220" cy="1381494"/>
                <a:chOff x="6193438" y="3781785"/>
                <a:chExt cx="1184374" cy="1524985"/>
              </a:xfrm>
            </p:grpSpPr>
            <p:sp>
              <p:nvSpPr>
                <p:cNvPr id="101" name="文字方塊 17"/>
                <p:cNvSpPr txBox="1">
                  <a:spLocks noChangeArrowheads="1"/>
                </p:cNvSpPr>
                <p:nvPr/>
              </p:nvSpPr>
              <p:spPr bwMode="auto">
                <a:xfrm>
                  <a:off x="6795284" y="3781785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生</a:t>
                  </a:r>
                </a:p>
              </p:txBody>
            </p:sp>
            <p:sp>
              <p:nvSpPr>
                <p:cNvPr id="102" name="文字方塊 18"/>
                <p:cNvSpPr txBox="1">
                  <a:spLocks noChangeArrowheads="1"/>
                </p:cNvSpPr>
                <p:nvPr/>
              </p:nvSpPr>
              <p:spPr bwMode="auto">
                <a:xfrm>
                  <a:off x="6670342" y="4159245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66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活</a:t>
                  </a:r>
                </a:p>
              </p:txBody>
            </p:sp>
            <p:sp>
              <p:nvSpPr>
                <p:cNvPr id="103" name="文字方塊 19"/>
                <p:cNvSpPr txBox="1">
                  <a:spLocks noChangeArrowheads="1"/>
                </p:cNvSpPr>
                <p:nvPr/>
              </p:nvSpPr>
              <p:spPr bwMode="auto">
                <a:xfrm>
                  <a:off x="6481469" y="4510281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66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情</a:t>
                  </a:r>
                </a:p>
              </p:txBody>
            </p:sp>
            <p:sp>
              <p:nvSpPr>
                <p:cNvPr id="104" name="文字方塊 20"/>
                <p:cNvSpPr txBox="1">
                  <a:spLocks noChangeArrowheads="1"/>
                </p:cNvSpPr>
                <p:nvPr/>
              </p:nvSpPr>
              <p:spPr bwMode="auto">
                <a:xfrm>
                  <a:off x="6193438" y="4797153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66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境</a:t>
                  </a:r>
                </a:p>
              </p:txBody>
            </p:sp>
          </p:grpSp>
          <p:sp>
            <p:nvSpPr>
              <p:cNvPr id="91" name="弧形箭號 (下彎) 90"/>
              <p:cNvSpPr/>
              <p:nvPr/>
            </p:nvSpPr>
            <p:spPr bwMode="auto">
              <a:xfrm rot="7476407">
                <a:off x="4410075" y="4584700"/>
                <a:ext cx="3843338" cy="1100138"/>
              </a:xfrm>
              <a:prstGeom prst="curvedDownArrow">
                <a:avLst>
                  <a:gd name="adj1" fmla="val 0"/>
                  <a:gd name="adj2" fmla="val 31048"/>
                  <a:gd name="adj3" fmla="val 17369"/>
                </a:avLst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entury Gothic" panose="020B050202020202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70" name="群組 18"/>
            <p:cNvGrpSpPr/>
            <p:nvPr/>
          </p:nvGrpSpPr>
          <p:grpSpPr>
            <a:xfrm>
              <a:off x="1787524" y="3275013"/>
              <a:ext cx="1123951" cy="3716337"/>
              <a:chOff x="1787524" y="3275013"/>
              <a:chExt cx="1123951" cy="3716337"/>
            </a:xfrm>
          </p:grpSpPr>
          <p:grpSp>
            <p:nvGrpSpPr>
              <p:cNvPr id="78" name="群組 12"/>
              <p:cNvGrpSpPr>
                <a:grpSpLocks/>
              </p:cNvGrpSpPr>
              <p:nvPr/>
            </p:nvGrpSpPr>
            <p:grpSpPr bwMode="auto">
              <a:xfrm>
                <a:off x="1787524" y="4298951"/>
                <a:ext cx="1020475" cy="1407814"/>
                <a:chOff x="1258593" y="3754751"/>
                <a:chExt cx="1125118" cy="1554039"/>
              </a:xfrm>
            </p:grpSpPr>
            <p:sp>
              <p:nvSpPr>
                <p:cNvPr id="83" name="文字方塊 13"/>
                <p:cNvSpPr txBox="1">
                  <a:spLocks noChangeArrowheads="1"/>
                </p:cNvSpPr>
                <p:nvPr/>
              </p:nvSpPr>
              <p:spPr bwMode="auto">
                <a:xfrm>
                  <a:off x="1384614" y="4113990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4220D">
                          <a:lumMod val="50000"/>
                        </a:srgbClr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活</a:t>
                  </a:r>
                </a:p>
              </p:txBody>
            </p:sp>
            <p:sp>
              <p:nvSpPr>
                <p:cNvPr id="84" name="文字方塊 14"/>
                <p:cNvSpPr txBox="1">
                  <a:spLocks noChangeArrowheads="1"/>
                </p:cNvSpPr>
                <p:nvPr/>
              </p:nvSpPr>
              <p:spPr bwMode="auto">
                <a:xfrm>
                  <a:off x="1258593" y="3754751"/>
                  <a:ext cx="542590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4220D">
                          <a:lumMod val="50000"/>
                        </a:srgbClr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生</a:t>
                  </a:r>
                </a:p>
              </p:txBody>
            </p:sp>
            <p:sp>
              <p:nvSpPr>
                <p:cNvPr id="87" name="文字方塊 15"/>
                <p:cNvSpPr txBox="1">
                  <a:spLocks noChangeArrowheads="1"/>
                </p:cNvSpPr>
                <p:nvPr/>
              </p:nvSpPr>
              <p:spPr bwMode="auto">
                <a:xfrm>
                  <a:off x="1584146" y="4438181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4220D">
                          <a:lumMod val="50000"/>
                        </a:srgbClr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情</a:t>
                  </a:r>
                </a:p>
              </p:txBody>
            </p:sp>
            <p:sp>
              <p:nvSpPr>
                <p:cNvPr id="88" name="文字方塊 16"/>
                <p:cNvSpPr txBox="1">
                  <a:spLocks noChangeArrowheads="1"/>
                </p:cNvSpPr>
                <p:nvPr/>
              </p:nvSpPr>
              <p:spPr bwMode="auto">
                <a:xfrm>
                  <a:off x="1801183" y="4799173"/>
                  <a:ext cx="582528" cy="509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6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4220D">
                          <a:lumMod val="50000"/>
                        </a:srgbClr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境</a:t>
                  </a:r>
                </a:p>
              </p:txBody>
            </p:sp>
          </p:grpSp>
          <p:sp>
            <p:nvSpPr>
              <p:cNvPr id="79" name="弧形箭號 (下彎) 78"/>
              <p:cNvSpPr/>
              <p:nvPr/>
            </p:nvSpPr>
            <p:spPr bwMode="auto">
              <a:xfrm rot="14037780">
                <a:off x="628650" y="4708526"/>
                <a:ext cx="3716337" cy="849312"/>
              </a:xfrm>
              <a:prstGeom prst="curvedDownArrow">
                <a:avLst>
                  <a:gd name="adj1" fmla="val 0"/>
                  <a:gd name="adj2" fmla="val 37111"/>
                  <a:gd name="adj3" fmla="val 271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108" name="群組 21"/>
          <p:cNvGrpSpPr>
            <a:grpSpLocks/>
          </p:cNvGrpSpPr>
          <p:nvPr/>
        </p:nvGrpSpPr>
        <p:grpSpPr bwMode="auto">
          <a:xfrm>
            <a:off x="2484996" y="1442324"/>
            <a:ext cx="4572648" cy="4182190"/>
            <a:chOff x="1334314" y="261188"/>
            <a:chExt cx="5755274" cy="5040000"/>
          </a:xfrm>
        </p:grpSpPr>
        <p:grpSp>
          <p:nvGrpSpPr>
            <p:cNvPr id="109" name="群組 25"/>
            <p:cNvGrpSpPr>
              <a:grpSpLocks/>
            </p:cNvGrpSpPr>
            <p:nvPr/>
          </p:nvGrpSpPr>
          <p:grpSpPr bwMode="auto">
            <a:xfrm>
              <a:off x="1688125" y="261188"/>
              <a:ext cx="5401463" cy="5040000"/>
              <a:chOff x="1688125" y="261188"/>
              <a:chExt cx="5401463" cy="5040000"/>
            </a:xfrm>
          </p:grpSpPr>
          <p:grpSp>
            <p:nvGrpSpPr>
              <p:cNvPr id="114" name="群組 30"/>
              <p:cNvGrpSpPr>
                <a:grpSpLocks/>
              </p:cNvGrpSpPr>
              <p:nvPr/>
            </p:nvGrpSpPr>
            <p:grpSpPr bwMode="auto">
              <a:xfrm>
                <a:off x="1688125" y="261188"/>
                <a:ext cx="5040000" cy="5040000"/>
                <a:chOff x="1688125" y="261188"/>
                <a:chExt cx="5040000" cy="5040000"/>
              </a:xfrm>
            </p:grpSpPr>
            <p:grpSp>
              <p:nvGrpSpPr>
                <p:cNvPr id="120" name="群組 94"/>
                <p:cNvGrpSpPr/>
                <p:nvPr/>
              </p:nvGrpSpPr>
              <p:grpSpPr>
                <a:xfrm>
                  <a:off x="1688125" y="261188"/>
                  <a:ext cx="5040000" cy="5040000"/>
                  <a:chOff x="1692000" y="549000"/>
                  <a:chExt cx="5040000" cy="5040000"/>
                </a:xfrm>
                <a:solidFill>
                  <a:schemeClr val="accent4">
                    <a:lumMod val="20000"/>
                    <a:lumOff val="80000"/>
                  </a:schemeClr>
                </a:solidFill>
              </p:grpSpPr>
              <p:grpSp>
                <p:nvGrpSpPr>
                  <p:cNvPr id="139" name="群組 99"/>
                  <p:cNvGrpSpPr/>
                  <p:nvPr/>
                </p:nvGrpSpPr>
                <p:grpSpPr>
                  <a:xfrm>
                    <a:off x="1692000" y="549000"/>
                    <a:ext cx="5040000" cy="5040000"/>
                    <a:chOff x="1692000" y="549000"/>
                    <a:chExt cx="5040000" cy="5040000"/>
                  </a:xfrm>
                  <a:grpFill/>
                </p:grpSpPr>
                <p:grpSp>
                  <p:nvGrpSpPr>
                    <p:cNvPr id="149" name="群組 109"/>
                    <p:cNvGrpSpPr/>
                    <p:nvPr/>
                  </p:nvGrpSpPr>
                  <p:grpSpPr>
                    <a:xfrm>
                      <a:off x="1692000" y="549000"/>
                      <a:ext cx="5040000" cy="5040000"/>
                      <a:chOff x="1692000" y="549000"/>
                      <a:chExt cx="5040000" cy="5040000"/>
                    </a:xfrm>
                    <a:grpFill/>
                  </p:grpSpPr>
                  <p:grpSp>
                    <p:nvGrpSpPr>
                      <p:cNvPr id="156" name="群組 116"/>
                      <p:cNvGrpSpPr/>
                      <p:nvPr/>
                    </p:nvGrpSpPr>
                    <p:grpSpPr>
                      <a:xfrm>
                        <a:off x="1692000" y="549000"/>
                        <a:ext cx="5040000" cy="5040000"/>
                        <a:chOff x="1692000" y="549000"/>
                        <a:chExt cx="5760000" cy="5760000"/>
                      </a:xfrm>
                      <a:grpFill/>
                    </p:grpSpPr>
                    <p:sp>
                      <p:nvSpPr>
                        <p:cNvPr id="160" name="橢圓 159"/>
                        <p:cNvSpPr/>
                        <p:nvPr/>
                      </p:nvSpPr>
                      <p:spPr>
                        <a:xfrm>
                          <a:off x="1692000" y="549000"/>
                          <a:ext cx="5760000" cy="5760000"/>
                        </a:xfrm>
                        <a:prstGeom prst="ellipse">
                          <a:avLst/>
                        </a:prstGeom>
                        <a:solidFill>
                          <a:srgbClr val="FFFFCC"/>
                        </a:solidFill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TW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entury Gothic" panose="020B0502020202020204"/>
                            <a:ea typeface="新細明體" panose="02020500000000000000" pitchFamily="18" charset="-12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1" name="橢圓 160"/>
                        <p:cNvSpPr/>
                        <p:nvPr/>
                      </p:nvSpPr>
                      <p:spPr>
                        <a:xfrm>
                          <a:off x="3132000" y="1989000"/>
                          <a:ext cx="2880000" cy="2880000"/>
                        </a:xfrm>
                        <a:prstGeom prst="ellipse">
                          <a:avLst/>
                        </a:prstGeom>
                        <a:solidFill>
                          <a:srgbClr val="FFC000"/>
                        </a:solidFill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TW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entury Gothic" panose="020B0502020202020204"/>
                            <a:ea typeface="新細明體" panose="02020500000000000000" pitchFamily="18" charset="-120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2" name="橢圓 161"/>
                        <p:cNvSpPr/>
                        <p:nvPr/>
                      </p:nvSpPr>
                      <p:spPr>
                        <a:xfrm>
                          <a:off x="3852000" y="2709000"/>
                          <a:ext cx="1440000" cy="1440000"/>
                        </a:xfrm>
                        <a:prstGeom prst="ellipse">
                          <a:avLst/>
                        </a:prstGeom>
                        <a:solidFill>
                          <a:srgbClr val="FFFF00"/>
                        </a:solidFill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TW" altLang="en-US" sz="165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+mn-cs"/>
                            </a:rPr>
                            <a:t>終身</a:t>
                          </a:r>
                          <a:endParaRPr kumimoji="0" lang="en-US" altLang="zh-TW" sz="165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TW" altLang="en-US" sz="165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標楷體" panose="03000509000000000000" pitchFamily="65" charset="-120"/>
                              <a:ea typeface="標楷體" panose="03000509000000000000" pitchFamily="65" charset="-120"/>
                              <a:cs typeface="+mn-cs"/>
                            </a:rPr>
                            <a:t>學習者</a:t>
                          </a:r>
                        </a:p>
                      </p:txBody>
                    </p:sp>
                  </p:grpSp>
                  <p:cxnSp>
                    <p:nvCxnSpPr>
                      <p:cNvPr id="157" name="直線接點 156"/>
                      <p:cNvCxnSpPr/>
                      <p:nvPr/>
                    </p:nvCxnSpPr>
                    <p:spPr>
                      <a:xfrm>
                        <a:off x="1907704" y="1955307"/>
                        <a:ext cx="1674296" cy="1113693"/>
                      </a:xfrm>
                      <a:prstGeom prst="line">
                        <a:avLst/>
                      </a:prstGeom>
                      <a:grpFill/>
                      <a:ln w="28575">
                        <a:prstDash val="sysDash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直線接點 157"/>
                      <p:cNvCxnSpPr>
                        <a:stCxn id="160" idx="4"/>
                      </p:cNvCxnSpPr>
                      <p:nvPr/>
                    </p:nvCxnSpPr>
                    <p:spPr>
                      <a:xfrm flipV="1">
                        <a:off x="4212000" y="3699000"/>
                        <a:ext cx="0" cy="1890000"/>
                      </a:xfrm>
                      <a:prstGeom prst="line">
                        <a:avLst/>
                      </a:prstGeom>
                      <a:grpFill/>
                      <a:ln w="28575">
                        <a:prstDash val="sysDash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" name="直線接點 158"/>
                      <p:cNvCxnSpPr/>
                      <p:nvPr/>
                    </p:nvCxnSpPr>
                    <p:spPr>
                      <a:xfrm flipV="1">
                        <a:off x="4842000" y="2132854"/>
                        <a:ext cx="1674218" cy="936147"/>
                      </a:xfrm>
                      <a:prstGeom prst="line">
                        <a:avLst/>
                      </a:prstGeom>
                      <a:grpFill/>
                      <a:ln w="28575">
                        <a:prstDash val="sysDash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50" name="直線接點 149"/>
                    <p:cNvCxnSpPr/>
                    <p:nvPr/>
                  </p:nvCxnSpPr>
                  <p:spPr>
                    <a:xfrm>
                      <a:off x="3203848" y="764704"/>
                      <a:ext cx="648072" cy="1116000"/>
                    </a:xfrm>
                    <a:prstGeom prst="line">
                      <a:avLst/>
                    </a:prstGeom>
                    <a:grpFill/>
                    <a:ln w="28575"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線接點 150"/>
                    <p:cNvCxnSpPr/>
                    <p:nvPr/>
                  </p:nvCxnSpPr>
                  <p:spPr>
                    <a:xfrm flipH="1">
                      <a:off x="4644008" y="836712"/>
                      <a:ext cx="794625" cy="1044000"/>
                    </a:xfrm>
                    <a:prstGeom prst="line">
                      <a:avLst/>
                    </a:prstGeom>
                    <a:grpFill/>
                    <a:ln w="28575"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線接點 151"/>
                    <p:cNvCxnSpPr/>
                    <p:nvPr/>
                  </p:nvCxnSpPr>
                  <p:spPr>
                    <a:xfrm>
                      <a:off x="1763688" y="3573016"/>
                      <a:ext cx="1330879" cy="0"/>
                    </a:xfrm>
                    <a:prstGeom prst="line">
                      <a:avLst/>
                    </a:prstGeom>
                    <a:grpFill/>
                    <a:ln w="28575"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直線接點 152"/>
                    <p:cNvCxnSpPr/>
                    <p:nvPr/>
                  </p:nvCxnSpPr>
                  <p:spPr>
                    <a:xfrm flipH="1">
                      <a:off x="2697255" y="4077184"/>
                      <a:ext cx="794625" cy="1008000"/>
                    </a:xfrm>
                    <a:prstGeom prst="line">
                      <a:avLst/>
                    </a:prstGeom>
                    <a:grpFill/>
                    <a:ln w="28575"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直線接點 153"/>
                    <p:cNvCxnSpPr/>
                    <p:nvPr/>
                  </p:nvCxnSpPr>
                  <p:spPr>
                    <a:xfrm flipV="1">
                      <a:off x="5360215" y="3486836"/>
                      <a:ext cx="1306111" cy="86181"/>
                    </a:xfrm>
                    <a:prstGeom prst="line">
                      <a:avLst/>
                    </a:prstGeom>
                    <a:grpFill/>
                    <a:ln w="28575"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線接點 154"/>
                    <p:cNvCxnSpPr/>
                    <p:nvPr/>
                  </p:nvCxnSpPr>
                  <p:spPr>
                    <a:xfrm>
                      <a:off x="5041320" y="4005064"/>
                      <a:ext cx="637789" cy="1080000"/>
                    </a:xfrm>
                    <a:prstGeom prst="line">
                      <a:avLst/>
                    </a:prstGeom>
                    <a:grpFill/>
                    <a:ln w="28575"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0" name="文字方塊 139"/>
                  <p:cNvSpPr txBox="1"/>
                  <p:nvPr/>
                </p:nvSpPr>
                <p:spPr>
                  <a:xfrm>
                    <a:off x="3495645" y="1987004"/>
                    <a:ext cx="1515704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自主行動</a:t>
                    </a:r>
                  </a:p>
                </p:txBody>
              </p:sp>
              <p:sp>
                <p:nvSpPr>
                  <p:cNvPr id="141" name="文字方塊 140"/>
                  <p:cNvSpPr txBox="1"/>
                  <p:nvPr/>
                </p:nvSpPr>
                <p:spPr>
                  <a:xfrm>
                    <a:off x="3097094" y="3212977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會</a:t>
                    </a:r>
                  </a:p>
                </p:txBody>
              </p:sp>
              <p:sp>
                <p:nvSpPr>
                  <p:cNvPr id="142" name="文字方塊 141"/>
                  <p:cNvSpPr txBox="1"/>
                  <p:nvPr/>
                </p:nvSpPr>
                <p:spPr>
                  <a:xfrm>
                    <a:off x="2970450" y="2853558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社</a:t>
                    </a:r>
                  </a:p>
                </p:txBody>
              </p:sp>
              <p:sp>
                <p:nvSpPr>
                  <p:cNvPr id="143" name="文字方塊 142"/>
                  <p:cNvSpPr txBox="1"/>
                  <p:nvPr/>
                </p:nvSpPr>
                <p:spPr>
                  <a:xfrm>
                    <a:off x="3347863" y="3501008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參</a:t>
                    </a:r>
                  </a:p>
                </p:txBody>
              </p:sp>
              <p:sp>
                <p:nvSpPr>
                  <p:cNvPr id="144" name="文字方塊 143"/>
                  <p:cNvSpPr txBox="1"/>
                  <p:nvPr/>
                </p:nvSpPr>
                <p:spPr>
                  <a:xfrm>
                    <a:off x="3662139" y="3789620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與</a:t>
                    </a:r>
                  </a:p>
                </p:txBody>
              </p:sp>
              <p:sp>
                <p:nvSpPr>
                  <p:cNvPr id="145" name="文字方塊 144"/>
                  <p:cNvSpPr txBox="1"/>
                  <p:nvPr/>
                </p:nvSpPr>
                <p:spPr>
                  <a:xfrm>
                    <a:off x="4932039" y="2926105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溝</a:t>
                    </a:r>
                  </a:p>
                </p:txBody>
              </p:sp>
              <p:sp>
                <p:nvSpPr>
                  <p:cNvPr id="146" name="文字方塊 145"/>
                  <p:cNvSpPr txBox="1"/>
                  <p:nvPr/>
                </p:nvSpPr>
                <p:spPr>
                  <a:xfrm>
                    <a:off x="4807099" y="3303566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通</a:t>
                    </a:r>
                  </a:p>
                </p:txBody>
              </p:sp>
              <p:sp>
                <p:nvSpPr>
                  <p:cNvPr id="147" name="文字方塊 146"/>
                  <p:cNvSpPr txBox="1"/>
                  <p:nvPr/>
                </p:nvSpPr>
                <p:spPr>
                  <a:xfrm>
                    <a:off x="4538800" y="3574176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互</a:t>
                    </a:r>
                  </a:p>
                </p:txBody>
              </p:sp>
              <p:sp>
                <p:nvSpPr>
                  <p:cNvPr id="148" name="文字方塊 147"/>
                  <p:cNvSpPr txBox="1"/>
                  <p:nvPr/>
                </p:nvSpPr>
                <p:spPr>
                  <a:xfrm>
                    <a:off x="4234820" y="3789040"/>
                    <a:ext cx="582528" cy="50961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6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rPr>
                      <a:t>動</a:t>
                    </a:r>
                  </a:p>
                </p:txBody>
              </p:sp>
            </p:grpSp>
            <p:grpSp>
              <p:nvGrpSpPr>
                <p:cNvPr id="121" name="群組 36"/>
                <p:cNvGrpSpPr>
                  <a:grpSpLocks/>
                </p:cNvGrpSpPr>
                <p:nvPr/>
              </p:nvGrpSpPr>
              <p:grpSpPr bwMode="auto">
                <a:xfrm>
                  <a:off x="1838388" y="472149"/>
                  <a:ext cx="4776469" cy="1597615"/>
                  <a:chOff x="1838388" y="472149"/>
                  <a:chExt cx="4776469" cy="1597615"/>
                </a:xfrm>
              </p:grpSpPr>
              <p:sp>
                <p:nvSpPr>
                  <p:cNvPr id="122" name="文字方塊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7199" y="472149"/>
                    <a:ext cx="1968156" cy="9512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2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rPr>
                      <a:t>系統思考</a:t>
                    </a:r>
                    <a:endParaRPr kumimoji="0" lang="en-US" altLang="zh-TW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200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2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rPr>
                      <a:t>與解決問題</a:t>
                    </a:r>
                  </a:p>
                </p:txBody>
              </p:sp>
              <p:sp>
                <p:nvSpPr>
                  <p:cNvPr id="123" name="文字方塊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46701" y="1118480"/>
                    <a:ext cx="1968156" cy="9512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2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rPr>
                      <a:t>規劃執行</a:t>
                    </a:r>
                    <a:endParaRPr kumimoji="0" lang="en-US" altLang="zh-TW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200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2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rPr>
                      <a:t>與創新應變</a:t>
                    </a:r>
                  </a:p>
                </p:txBody>
              </p:sp>
              <p:sp>
                <p:nvSpPr>
                  <p:cNvPr id="132" name="文字方塊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8388" y="1031415"/>
                    <a:ext cx="1968156" cy="9512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2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rPr>
                      <a:t>身心素質</a:t>
                    </a:r>
                    <a:endParaRPr kumimoji="0" lang="en-US" altLang="zh-TW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200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TW" alt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2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rPr>
                      <a:t>與自我精進</a:t>
                    </a:r>
                  </a:p>
                </p:txBody>
              </p:sp>
            </p:grpSp>
          </p:grpSp>
          <p:grpSp>
            <p:nvGrpSpPr>
              <p:cNvPr id="115" name="群組 31"/>
              <p:cNvGrpSpPr>
                <a:grpSpLocks/>
              </p:cNvGrpSpPr>
              <p:nvPr/>
            </p:nvGrpSpPr>
            <p:grpSpPr bwMode="auto">
              <a:xfrm>
                <a:off x="3897299" y="2348880"/>
                <a:ext cx="3192289" cy="2829774"/>
                <a:chOff x="3897299" y="2348880"/>
                <a:chExt cx="3192289" cy="2829774"/>
              </a:xfrm>
            </p:grpSpPr>
            <p:sp>
              <p:nvSpPr>
                <p:cNvPr id="116" name="文字方塊 32"/>
                <p:cNvSpPr txBox="1">
                  <a:spLocks noChangeArrowheads="1"/>
                </p:cNvSpPr>
                <p:nvPr/>
              </p:nvSpPr>
              <p:spPr bwMode="auto">
                <a:xfrm>
                  <a:off x="5121432" y="2348880"/>
                  <a:ext cx="1968156" cy="951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3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符號運用</a:t>
                  </a:r>
                  <a:endParaRPr kumimoji="0" lang="en-US" altLang="zh-TW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00"/>
                    </a:solidFill>
                    <a:effectLst/>
                    <a:uLnTx/>
                    <a:uFillTx/>
                    <a:latin typeface="標楷體" pitchFamily="65" charset="-120"/>
                    <a:ea typeface="標楷體" pitchFamily="65" charset="-120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3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與溝通表達</a:t>
                  </a:r>
                </a:p>
              </p:txBody>
            </p:sp>
            <p:sp>
              <p:nvSpPr>
                <p:cNvPr id="118" name="文字方塊 33"/>
                <p:cNvSpPr txBox="1">
                  <a:spLocks noChangeArrowheads="1"/>
                </p:cNvSpPr>
                <p:nvPr/>
              </p:nvSpPr>
              <p:spPr bwMode="auto">
                <a:xfrm>
                  <a:off x="4833404" y="3428639"/>
                  <a:ext cx="1968156" cy="951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科技資訊</a:t>
                  </a:r>
                  <a:endParaRPr kumimoji="0" lang="en-US" altLang="zh-T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00"/>
                    </a:solidFill>
                    <a:effectLst/>
                    <a:uLnTx/>
                    <a:uFillTx/>
                    <a:latin typeface="標楷體" pitchFamily="65" charset="-120"/>
                    <a:ea typeface="標楷體" pitchFamily="65" charset="-120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與媒體素養</a:t>
                  </a:r>
                </a:p>
              </p:txBody>
            </p:sp>
            <p:sp>
              <p:nvSpPr>
                <p:cNvPr id="119" name="文字方塊 34"/>
                <p:cNvSpPr txBox="1">
                  <a:spLocks noChangeArrowheads="1"/>
                </p:cNvSpPr>
                <p:nvPr/>
              </p:nvSpPr>
              <p:spPr bwMode="auto">
                <a:xfrm>
                  <a:off x="3897299" y="4227370"/>
                  <a:ext cx="1968156" cy="951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3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藝術涵養</a:t>
                  </a:r>
                  <a:endParaRPr kumimoji="0" lang="en-US" altLang="zh-TW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00"/>
                    </a:solidFill>
                    <a:effectLst/>
                    <a:uLnTx/>
                    <a:uFillTx/>
                    <a:latin typeface="標楷體" pitchFamily="65" charset="-120"/>
                    <a:ea typeface="標楷體" pitchFamily="65" charset="-120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300"/>
                      </a:solidFill>
                      <a:effectLst/>
                      <a:uLnTx/>
                      <a:uFillTx/>
                      <a:latin typeface="標楷體" pitchFamily="65" charset="-120"/>
                      <a:ea typeface="標楷體" pitchFamily="65" charset="-120"/>
                      <a:cs typeface="+mn-cs"/>
                    </a:rPr>
                    <a:t>與美感素養</a:t>
                  </a:r>
                </a:p>
              </p:txBody>
            </p:sp>
          </p:grpSp>
        </p:grpSp>
        <p:grpSp>
          <p:nvGrpSpPr>
            <p:cNvPr id="110" name="群組 26"/>
            <p:cNvGrpSpPr>
              <a:grpSpLocks/>
            </p:cNvGrpSpPr>
            <p:nvPr/>
          </p:nvGrpSpPr>
          <p:grpSpPr bwMode="auto">
            <a:xfrm>
              <a:off x="1334314" y="2399234"/>
              <a:ext cx="3209110" cy="2772014"/>
              <a:chOff x="1334314" y="2399234"/>
              <a:chExt cx="3209110" cy="2772014"/>
            </a:xfrm>
          </p:grpSpPr>
          <p:sp>
            <p:nvSpPr>
              <p:cNvPr id="111" name="文字方塊 110"/>
              <p:cNvSpPr txBox="1"/>
              <p:nvPr/>
            </p:nvSpPr>
            <p:spPr>
              <a:xfrm>
                <a:off x="1334314" y="2399234"/>
                <a:ext cx="1968156" cy="9512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多元文化</a:t>
                </a:r>
                <a:endPara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與國際理解</a:t>
                </a:r>
              </a:p>
            </p:txBody>
          </p:sp>
          <p:sp>
            <p:nvSpPr>
              <p:cNvPr id="112" name="文字方塊 111"/>
              <p:cNvSpPr txBox="1"/>
              <p:nvPr/>
            </p:nvSpPr>
            <p:spPr>
              <a:xfrm>
                <a:off x="1693999" y="3429637"/>
                <a:ext cx="1968155" cy="9512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人際關係</a:t>
                </a:r>
                <a:endPara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與團隊合作</a:t>
                </a:r>
              </a:p>
            </p:txBody>
          </p:sp>
          <p:sp>
            <p:nvSpPr>
              <p:cNvPr id="113" name="文字方塊 112"/>
              <p:cNvSpPr txBox="1"/>
              <p:nvPr/>
            </p:nvSpPr>
            <p:spPr>
              <a:xfrm>
                <a:off x="2575269" y="4219964"/>
                <a:ext cx="1968155" cy="9512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道德實踐</a:t>
                </a:r>
                <a:endPara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與公民意識</a:t>
                </a: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3008030" y="346434"/>
            <a:ext cx="6032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kumimoji="0" lang="zh-TW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kumimoji="0" lang="en-US" altLang="zh-TW" sz="40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–</a:t>
            </a:r>
            <a:r>
              <a:rPr kumimoji="0" lang="zh-TW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素養導向教學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n-cs"/>
            </a:endParaRPr>
          </a:p>
        </p:txBody>
      </p:sp>
      <p:sp>
        <p:nvSpPr>
          <p:cNvPr id="64" name="Shape 497"/>
          <p:cNvSpPr txBox="1">
            <a:spLocks noChangeArrowheads="1"/>
          </p:cNvSpPr>
          <p:nvPr/>
        </p:nvSpPr>
        <p:spPr bwMode="auto">
          <a:xfrm>
            <a:off x="632893" y="6085861"/>
            <a:ext cx="7776864" cy="681038"/>
          </a:xfrm>
          <a:prstGeom prst="rect">
            <a:avLst/>
          </a:prstGeom>
          <a:solidFill>
            <a:srgbClr val="FFCC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69" tIns="68569" rIns="68569" bIns="6856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以</a:t>
            </a:r>
            <a:r>
              <a:rPr kumimoji="0" lang="en-US" altLang="zh-TW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核心素養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的三面九項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為主軸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Times New Roman" pitchFamily="18" charset="0"/>
              <a:sym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裨益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各教育階段之間的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5A0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連貫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以及各領域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科目之間的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5A0C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統整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61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273" y="263700"/>
            <a:ext cx="7755313" cy="2032001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zh-TW" altLang="en-US" sz="4000" b="1" dirty="0">
                <a:solidFill>
                  <a:srgbClr val="0000FF"/>
                </a:solidFill>
                <a:latin typeface="標楷體" charset="-120"/>
                <a:ea typeface="標楷體" charset="-120"/>
              </a:rPr>
              <a:t>從總綱到領綱：核心素養的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charset="-120"/>
                <a:ea typeface="標楷體" charset="-120"/>
              </a:rPr>
              <a:t>轉化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237" y="2009373"/>
            <a:ext cx="8456559" cy="4464496"/>
          </a:xfrm>
        </p:spPr>
      </p:pic>
    </p:spTree>
    <p:extLst>
      <p:ext uri="{BB962C8B-B14F-4D97-AF65-F5344CB8AC3E}">
        <p14:creationId xmlns:p14="http://schemas.microsoft.com/office/powerpoint/2010/main" val="24801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539986" y="740192"/>
            <a:ext cx="8442200" cy="993775"/>
          </a:xfrm>
        </p:spPr>
        <p:txBody>
          <a:bodyPr lIns="68569" tIns="34275" rIns="68569" bIns="34275" rtlCol="0">
            <a:noAutofit/>
          </a:bodyPr>
          <a:lstStyle/>
          <a:p>
            <a:pPr>
              <a:spcBef>
                <a:spcPts val="0"/>
              </a:spcBef>
              <a:buSzPct val="25000"/>
              <a:defRPr/>
            </a:pPr>
            <a:r>
              <a:rPr lang="en-US" sz="4000" b="1" kern="1200" dirty="0" err="1">
                <a:ln w="12700">
                  <a:noFill/>
                  <a:prstDash val="solid"/>
                </a:ln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Arial"/>
              </a:rPr>
              <a:t>領域「學習重點」</a:t>
            </a:r>
            <a:r>
              <a:rPr lang="en-US" sz="4000" b="1" kern="1200" dirty="0" err="1" smtClean="0">
                <a:ln w="12700">
                  <a:noFill/>
                  <a:prstDash val="solid"/>
                </a:ln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Arial"/>
              </a:rPr>
              <a:t>與核心素養相對應</a:t>
            </a:r>
            <a:endParaRPr 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1906" name="Shape 542"/>
          <p:cNvSpPr>
            <a:spLocks noGrp="1"/>
          </p:cNvSpPr>
          <p:nvPr>
            <p:ph sz="quarter" idx="1"/>
          </p:nvPr>
        </p:nvSpPr>
        <p:spPr>
          <a:xfrm>
            <a:off x="2771775" y="2115414"/>
            <a:ext cx="5976938" cy="3668713"/>
          </a:xfrm>
        </p:spPr>
        <p:txBody>
          <a:bodyPr lIns="68569" tIns="34275" rIns="68569" bIns="34275" rtlCol="0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E36C09"/>
              </a:buClr>
              <a:buSzPct val="100000"/>
              <a:buFont typeface="Noto Sans Symbols"/>
              <a:buChar char="✓"/>
              <a:defRPr/>
            </a:pPr>
            <a:r>
              <a:rPr lang="en-US" sz="3600" b="1" dirty="0" err="1">
                <a:solidFill>
                  <a:srgbClr val="36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學習表現</a:t>
            </a:r>
            <a:endParaRPr lang="en-US" sz="3600" b="1" dirty="0">
              <a:solidFill>
                <a:srgbClr val="36609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Arial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Clr>
                <a:srgbClr val="E36C09"/>
              </a:buClr>
              <a:buSzPct val="100000"/>
              <a:buFontTx/>
              <a:buNone/>
              <a:defRPr/>
            </a:pPr>
            <a:r>
              <a:rPr lang="en-US" sz="2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學習者面對生活環境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、</a:t>
            </a:r>
            <a:r>
              <a:rPr lang="en-US" sz="2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議題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與</a:t>
            </a:r>
            <a:r>
              <a:rPr lang="en-US" sz="26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情境時所展現的能力</a:t>
            </a:r>
            <a:r>
              <a:rPr lang="en-US" sz="2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、態度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與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行動。</a:t>
            </a:r>
            <a:r>
              <a:rPr 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/>
            </a:r>
            <a:br>
              <a:rPr 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</a:br>
            <a:r>
              <a:rPr 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  </a:t>
            </a:r>
          </a:p>
          <a:p>
            <a:pPr marL="0" lvl="1" indent="0">
              <a:lnSpc>
                <a:spcPct val="120000"/>
              </a:lnSpc>
              <a:spcBef>
                <a:spcPts val="1350"/>
              </a:spcBef>
              <a:buClr>
                <a:srgbClr val="E36C09"/>
              </a:buClr>
              <a:buSzPct val="100000"/>
              <a:buFont typeface="Noto Sans Symbols"/>
              <a:buChar char="✓"/>
              <a:defRPr/>
            </a:pPr>
            <a:r>
              <a:rPr lang="en-US" sz="3600" b="1" dirty="0" err="1">
                <a:solidFill>
                  <a:srgbClr val="36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學習內容</a:t>
            </a:r>
            <a:endParaRPr lang="en-US" sz="3600" b="1" dirty="0">
              <a:solidFill>
                <a:srgbClr val="36609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Arial" charset="0"/>
            </a:endParaRPr>
          </a:p>
          <a:p>
            <a:pPr marL="0" indent="0">
              <a:lnSpc>
                <a:spcPct val="120000"/>
              </a:lnSpc>
              <a:spcBef>
                <a:spcPts val="1350"/>
              </a:spcBef>
              <a:buFontTx/>
              <a:buNone/>
              <a:defRPr/>
            </a:pPr>
            <a:r>
              <a:rPr lang="en-US" sz="26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認識人類探索世界累積的系統知識</a:t>
            </a:r>
            <a:r>
              <a:rPr lang="zh-TW" altLang="en-US" sz="2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，</a:t>
            </a:r>
            <a:r>
              <a:rPr lang="en-US" sz="2600" b="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作為解決問題過程中的必要基礎</a:t>
            </a:r>
            <a:r>
              <a:rPr lang="zh-TW" altLang="en-US" sz="2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。</a:t>
            </a:r>
            <a:endParaRPr lang="en-US" sz="2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Arial" charset="0"/>
            </a:endParaRPr>
          </a:p>
          <a:p>
            <a:pPr marL="0" lvl="1" indent="0">
              <a:spcBef>
                <a:spcPts val="900"/>
              </a:spcBef>
              <a:buClr>
                <a:srgbClr val="000000"/>
              </a:buClr>
              <a:buSzPct val="25000"/>
              <a:buFontTx/>
              <a:buNone/>
              <a:defRPr/>
            </a:pPr>
            <a:r>
              <a:rPr lang="en-US" sz="27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Arial" charset="0"/>
              </a:rPr>
              <a:t>    </a:t>
            </a:r>
          </a:p>
        </p:txBody>
      </p:sp>
      <p:sp>
        <p:nvSpPr>
          <p:cNvPr id="32772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  <a:ln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4A481-16CD-4CD9-A37E-09CA05D334A1}" type="slidenum">
              <a:rPr kumimoji="0" lang="zh-TW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TW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2773" name="Shape 543"/>
          <p:cNvSpPr>
            <a:spLocks noChangeArrowheads="1"/>
          </p:cNvSpPr>
          <p:nvPr/>
        </p:nvSpPr>
        <p:spPr bwMode="auto">
          <a:xfrm rot="5400000">
            <a:off x="50006" y="2500383"/>
            <a:ext cx="3713163" cy="2435225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lIns="68569" tIns="34275" rIns="68569" bIns="34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1909" name="Shape 544"/>
          <p:cNvSpPr txBox="1">
            <a:spLocks noChangeArrowheads="1"/>
          </p:cNvSpPr>
          <p:nvPr/>
        </p:nvSpPr>
        <p:spPr bwMode="auto">
          <a:xfrm>
            <a:off x="688975" y="3175732"/>
            <a:ext cx="2461564" cy="6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9" tIns="34275" rIns="68569" bIns="3427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Arial" charset="0"/>
              </a:rPr>
              <a:t>Learning</a:t>
            </a:r>
          </a:p>
        </p:txBody>
      </p:sp>
      <p:sp>
        <p:nvSpPr>
          <p:cNvPr id="32775" name="文字方塊 6"/>
          <p:cNvSpPr txBox="1">
            <a:spLocks noChangeArrowheads="1"/>
          </p:cNvSpPr>
          <p:nvPr/>
        </p:nvSpPr>
        <p:spPr bwMode="auto">
          <a:xfrm>
            <a:off x="1187624" y="5859598"/>
            <a:ext cx="714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資料來源：教育部（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2016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）。十二年國民基本教育課程總綱宣講（國民中小學階段公播版）</a:t>
            </a:r>
            <a:b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598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2278" y="382126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課程設計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思考圖</a:t>
            </a:r>
            <a:endParaRPr lang="zh-TW" altLang="en-US" sz="1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F:\總綱草案及說明\總綱簡報\素養及重大議題\他人資料\（陳佩英）素養課程設計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3314"/>
            <a:ext cx="9134157" cy="5137964"/>
          </a:xfrm>
          <a:prstGeom prst="rect">
            <a:avLst/>
          </a:prstGeom>
          <a:noFill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B7B1D-2020-41FA-B2DE-44BB57A43C51}" type="slidenum">
              <a:rPr kumimoji="0" lang="zh-CN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內容版面配置區 2"/>
          <p:cNvSpPr>
            <a:spLocks noGrp="1"/>
          </p:cNvSpPr>
          <p:nvPr>
            <p:ph idx="1"/>
          </p:nvPr>
        </p:nvSpPr>
        <p:spPr>
          <a:xfrm>
            <a:off x="847363" y="740787"/>
            <a:ext cx="7929563" cy="12144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素養導向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的四大原則</a:t>
            </a:r>
            <a:endParaRPr lang="en-US" altLang="zh-TW" sz="40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464315" y="2920849"/>
          <a:ext cx="821537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684212" y="1718827"/>
            <a:ext cx="7775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7712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參照各領域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EB7712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7712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科目之核心素養、學習重點</a:t>
            </a:r>
          </a:p>
        </p:txBody>
      </p:sp>
      <p:sp>
        <p:nvSpPr>
          <p:cNvPr id="7" name="十字形 6">
            <a:hlinkClick r:id="rId8" action="ppaction://hlinkpres?slideindex=1&amp;slidetitle="/>
          </p:cNvPr>
          <p:cNvSpPr/>
          <p:nvPr/>
        </p:nvSpPr>
        <p:spPr>
          <a:xfrm>
            <a:off x="4323195" y="2613091"/>
            <a:ext cx="357188" cy="357187"/>
          </a:xfrm>
          <a:prstGeom prst="plus">
            <a:avLst/>
          </a:prstGeom>
          <a:solidFill>
            <a:schemeClr val="accent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B7712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877346"/>
            <a:ext cx="7500990" cy="644549"/>
          </a:xfrm>
        </p:spPr>
        <p:txBody>
          <a:bodyPr>
            <a:normAutofit/>
          </a:bodyPr>
          <a:lstStyle/>
          <a:p>
            <a:pPr marL="0" defTabSz="-635" fontAlgn="base">
              <a:spcBef>
                <a:spcPct val="0"/>
              </a:spcBef>
              <a:spcAft>
                <a:spcPct val="0"/>
              </a:spcAft>
              <a:buNone/>
              <a:tabLst>
                <a:tab pos="5556250" algn="l"/>
              </a:tabLst>
            </a:pPr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素養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導向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評量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三大原則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7793" y="1653115"/>
            <a:ext cx="82153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參照各領域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/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科目課綱之核心素養、學習重點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十字形 6">
            <a:hlinkClick r:id="rId3" action="ppaction://hlinkpres?slideindex=1&amp;slidetitle="/>
          </p:cNvPr>
          <p:cNvSpPr/>
          <p:nvPr/>
        </p:nvSpPr>
        <p:spPr>
          <a:xfrm>
            <a:off x="4627419" y="2598628"/>
            <a:ext cx="357190" cy="357190"/>
          </a:xfrm>
          <a:prstGeom prst="plus">
            <a:avLst/>
          </a:prstGeom>
          <a:solidFill>
            <a:srgbClr val="7030A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B7712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2" name="內容版面配置區 4"/>
          <p:cNvGraphicFramePr>
            <a:graphicFrameLocks noGrp="1"/>
          </p:cNvGraphicFramePr>
          <p:nvPr>
            <p:extLst/>
          </p:nvPr>
        </p:nvGraphicFramePr>
        <p:xfrm>
          <a:off x="840646" y="3068961"/>
          <a:ext cx="7631944" cy="298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241906" y="3599049"/>
            <a:ext cx="2210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+mn-ea"/>
              </a:rPr>
              <a:t>不僅評量學生的知識與技能，而且評量學生的態度。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661247" y="3628326"/>
            <a:ext cx="232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+mn-ea"/>
              </a:rPr>
              <a:t>重學習結果也重學習歷程，總結性與形成性的評量兼重</a:t>
            </a: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+mn-ea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40248" y="3628326"/>
            <a:ext cx="2183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+mn-ea"/>
              </a:rPr>
              <a:t>強調對於學生能整合所學並應用於特定情境中的評量。</a:t>
            </a:r>
          </a:p>
        </p:txBody>
      </p:sp>
    </p:spTree>
    <p:extLst>
      <p:ext uri="{BB962C8B-B14F-4D97-AF65-F5344CB8AC3E}">
        <p14:creationId xmlns:p14="http://schemas.microsoft.com/office/powerpoint/2010/main" val="21341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hape 790"/>
          <p:cNvSpPr>
            <a:spLocks noChangeArrowheads="1"/>
          </p:cNvSpPr>
          <p:nvPr/>
        </p:nvSpPr>
        <p:spPr bwMode="auto">
          <a:xfrm>
            <a:off x="611188" y="1412875"/>
            <a:ext cx="2520950" cy="2520950"/>
          </a:xfrm>
          <a:prstGeom prst="ellipse">
            <a:avLst/>
          </a:prstGeom>
          <a:solidFill>
            <a:srgbClr val="FF99FF">
              <a:alpha val="49411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44" name="Shape 791"/>
          <p:cNvSpPr txBox="1">
            <a:spLocks noChangeArrowheads="1"/>
          </p:cNvSpPr>
          <p:nvPr/>
        </p:nvSpPr>
        <p:spPr bwMode="auto">
          <a:xfrm>
            <a:off x="719278" y="1709959"/>
            <a:ext cx="2062162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整合知識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技能與態度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35845" name="Shape 792"/>
          <p:cNvSpPr>
            <a:spLocks noChangeArrowheads="1"/>
          </p:cNvSpPr>
          <p:nvPr/>
        </p:nvSpPr>
        <p:spPr bwMode="auto">
          <a:xfrm>
            <a:off x="2590800" y="1412875"/>
            <a:ext cx="2519363" cy="2520950"/>
          </a:xfrm>
          <a:prstGeom prst="ellipse">
            <a:avLst/>
          </a:prstGeom>
          <a:solidFill>
            <a:srgbClr val="FFC000">
              <a:alpha val="23921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46" name="Shape 793"/>
          <p:cNvSpPr txBox="1">
            <a:spLocks noChangeArrowheads="1"/>
          </p:cNvSpPr>
          <p:nvPr/>
        </p:nvSpPr>
        <p:spPr bwMode="auto">
          <a:xfrm>
            <a:off x="2897188" y="1701800"/>
            <a:ext cx="1708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情境脈絡化的學習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35847" name="Shape 794"/>
          <p:cNvSpPr>
            <a:spLocks noChangeArrowheads="1"/>
          </p:cNvSpPr>
          <p:nvPr/>
        </p:nvSpPr>
        <p:spPr bwMode="auto">
          <a:xfrm>
            <a:off x="4475163" y="1412875"/>
            <a:ext cx="2520950" cy="2520950"/>
          </a:xfrm>
          <a:prstGeom prst="ellipse">
            <a:avLst/>
          </a:prstGeom>
          <a:solidFill>
            <a:srgbClr val="00B050">
              <a:alpha val="49803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48" name="Shape 795"/>
          <p:cNvSpPr txBox="1">
            <a:spLocks noChangeArrowheads="1"/>
          </p:cNvSpPr>
          <p:nvPr/>
        </p:nvSpPr>
        <p:spPr bwMode="auto">
          <a:xfrm>
            <a:off x="4614863" y="1701800"/>
            <a:ext cx="2062162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學習歷程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方法及策略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35849" name="Shape 796"/>
          <p:cNvSpPr>
            <a:spLocks noChangeArrowheads="1"/>
          </p:cNvSpPr>
          <p:nvPr/>
        </p:nvSpPr>
        <p:spPr bwMode="auto">
          <a:xfrm>
            <a:off x="6548438" y="1412875"/>
            <a:ext cx="2519362" cy="2520950"/>
          </a:xfrm>
          <a:prstGeom prst="ellipse">
            <a:avLst/>
          </a:prstGeom>
          <a:solidFill>
            <a:srgbClr val="3399FF">
              <a:alpha val="49803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50" name="Shape 797"/>
          <p:cNvSpPr txBox="1">
            <a:spLocks noChangeArrowheads="1"/>
          </p:cNvSpPr>
          <p:nvPr/>
        </p:nvSpPr>
        <p:spPr bwMode="auto">
          <a:xfrm>
            <a:off x="6967538" y="1738313"/>
            <a:ext cx="1708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rPr>
              <a:t>實踐力行的表現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90126" y="499588"/>
            <a:ext cx="8892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素養導向</a:t>
            </a:r>
            <a:r>
              <a:rPr kumimoji="0" lang="zh-TW" altLang="en-US" sz="40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教學</a:t>
            </a:r>
            <a:r>
              <a:rPr kumimoji="0" lang="zh-TW" altLang="en-US" sz="40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與</a:t>
            </a:r>
            <a:r>
              <a:rPr kumimoji="0" lang="zh-TW" altLang="en-US" sz="4000" b="0" i="0" u="none" strike="noStrike" kern="1200" cap="none" spc="0" normalizeH="0" baseline="0" noProof="0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評量</a:t>
            </a:r>
            <a:endParaRPr kumimoji="0" lang="zh-TW" altLang="en-US" sz="4000" b="0" i="0" u="none" strike="noStrike" kern="1200" cap="none" spc="0" normalizeH="0" baseline="0" noProof="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n-cs"/>
            </a:endParaRPr>
          </a:p>
        </p:txBody>
      </p:sp>
      <p:sp>
        <p:nvSpPr>
          <p:cNvPr id="35852" name="Shape 790"/>
          <p:cNvSpPr>
            <a:spLocks noChangeArrowheads="1"/>
          </p:cNvSpPr>
          <p:nvPr/>
        </p:nvSpPr>
        <p:spPr bwMode="auto">
          <a:xfrm>
            <a:off x="723900" y="3644900"/>
            <a:ext cx="2520950" cy="2520950"/>
          </a:xfrm>
          <a:prstGeom prst="ellipse">
            <a:avLst/>
          </a:prstGeom>
          <a:solidFill>
            <a:srgbClr val="FF99FF">
              <a:alpha val="49411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53" name="Shape 791"/>
          <p:cNvSpPr txBox="1">
            <a:spLocks noChangeArrowheads="1"/>
          </p:cNvSpPr>
          <p:nvPr/>
        </p:nvSpPr>
        <p:spPr bwMode="auto">
          <a:xfrm>
            <a:off x="863142" y="4029295"/>
            <a:ext cx="206216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不僅評量學生的知識與技能，而且評量學生的態度。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35854" name="Shape 792"/>
          <p:cNvSpPr>
            <a:spLocks noChangeArrowheads="1"/>
          </p:cNvSpPr>
          <p:nvPr/>
        </p:nvSpPr>
        <p:spPr bwMode="auto">
          <a:xfrm>
            <a:off x="2703513" y="3644900"/>
            <a:ext cx="2519362" cy="2520950"/>
          </a:xfrm>
          <a:prstGeom prst="ellipse">
            <a:avLst/>
          </a:prstGeom>
          <a:solidFill>
            <a:srgbClr val="FFC000">
              <a:alpha val="23921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55" name="Shape 793"/>
          <p:cNvSpPr txBox="1">
            <a:spLocks noChangeArrowheads="1"/>
          </p:cNvSpPr>
          <p:nvPr/>
        </p:nvSpPr>
        <p:spPr bwMode="auto">
          <a:xfrm>
            <a:off x="3009900" y="3986213"/>
            <a:ext cx="1708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強調對於學生能整合所學並應用於特定情境中的評量。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35856" name="Shape 794"/>
          <p:cNvSpPr>
            <a:spLocks noChangeArrowheads="1"/>
          </p:cNvSpPr>
          <p:nvPr/>
        </p:nvSpPr>
        <p:spPr bwMode="auto">
          <a:xfrm>
            <a:off x="4587875" y="3644900"/>
            <a:ext cx="2520950" cy="2520950"/>
          </a:xfrm>
          <a:prstGeom prst="ellipse">
            <a:avLst/>
          </a:prstGeom>
          <a:solidFill>
            <a:srgbClr val="00B050">
              <a:alpha val="49803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57" name="Shape 795"/>
          <p:cNvSpPr txBox="1">
            <a:spLocks noChangeArrowheads="1"/>
          </p:cNvSpPr>
          <p:nvPr/>
        </p:nvSpPr>
        <p:spPr bwMode="auto">
          <a:xfrm>
            <a:off x="4727575" y="3986213"/>
            <a:ext cx="206216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zh-TW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重學習結果也重學習歷程，總結性與形成性的評量兼重。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35858" name="Shape 796"/>
          <p:cNvSpPr>
            <a:spLocks noChangeArrowheads="1"/>
          </p:cNvSpPr>
          <p:nvPr/>
        </p:nvSpPr>
        <p:spPr bwMode="auto">
          <a:xfrm>
            <a:off x="6661150" y="3644900"/>
            <a:ext cx="2519363" cy="2520950"/>
          </a:xfrm>
          <a:prstGeom prst="ellipse">
            <a:avLst/>
          </a:prstGeom>
          <a:solidFill>
            <a:srgbClr val="3399FF">
              <a:alpha val="49803"/>
            </a:srgb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5859" name="Shape 797"/>
          <p:cNvSpPr txBox="1">
            <a:spLocks noChangeArrowheads="1"/>
          </p:cNvSpPr>
          <p:nvPr/>
        </p:nvSpPr>
        <p:spPr bwMode="auto">
          <a:xfrm>
            <a:off x="7040563" y="3986213"/>
            <a:ext cx="1708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2875" tIns="35550" rIns="132875" bIns="3555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實踐力行的表現</a:t>
            </a:r>
          </a:p>
        </p:txBody>
      </p:sp>
      <p:grpSp>
        <p:nvGrpSpPr>
          <p:cNvPr id="3" name="群組 3"/>
          <p:cNvGrpSpPr>
            <a:grpSpLocks/>
          </p:cNvGrpSpPr>
          <p:nvPr/>
        </p:nvGrpSpPr>
        <p:grpSpPr bwMode="auto">
          <a:xfrm>
            <a:off x="-18122" y="1517218"/>
            <a:ext cx="1033193" cy="2384425"/>
            <a:chOff x="26968" y="1721363"/>
            <a:chExt cx="764906" cy="1835150"/>
          </a:xfrm>
        </p:grpSpPr>
        <p:sp>
          <p:nvSpPr>
            <p:cNvPr id="2" name="向下箭號 1"/>
            <p:cNvSpPr/>
            <p:nvPr/>
          </p:nvSpPr>
          <p:spPr>
            <a:xfrm>
              <a:off x="26968" y="1888751"/>
              <a:ext cx="764906" cy="15553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865" name="Shape 791"/>
            <p:cNvSpPr txBox="1">
              <a:spLocks noChangeArrowheads="1"/>
            </p:cNvSpPr>
            <p:nvPr/>
          </p:nvSpPr>
          <p:spPr bwMode="auto">
            <a:xfrm>
              <a:off x="90517" y="1721363"/>
              <a:ext cx="623993" cy="183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2875" tIns="35550" rIns="132875" bIns="3555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Arial" pitchFamily="34" charset="0"/>
                  <a:sym typeface="Arial" pitchFamily="34" charset="0"/>
                </a:rPr>
                <a:t>教學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sym typeface="Arial" pitchFamily="34" charset="0"/>
              </a:endParaRPr>
            </a:p>
          </p:txBody>
        </p:sp>
      </p:grpSp>
      <p:grpSp>
        <p:nvGrpSpPr>
          <p:cNvPr id="4" name="群組 2"/>
          <p:cNvGrpSpPr>
            <a:grpSpLocks/>
          </p:cNvGrpSpPr>
          <p:nvPr/>
        </p:nvGrpSpPr>
        <p:grpSpPr bwMode="auto">
          <a:xfrm>
            <a:off x="-2381" y="3588904"/>
            <a:ext cx="976313" cy="2512359"/>
            <a:chOff x="-689194" y="3207988"/>
            <a:chExt cx="764906" cy="1892910"/>
          </a:xfrm>
        </p:grpSpPr>
        <p:sp>
          <p:nvSpPr>
            <p:cNvPr id="26" name="向下箭號 25"/>
            <p:cNvSpPr/>
            <p:nvPr/>
          </p:nvSpPr>
          <p:spPr>
            <a:xfrm rot="10800000">
              <a:off x="-689194" y="3386206"/>
              <a:ext cx="764906" cy="15549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863" name="Shape 791"/>
            <p:cNvSpPr txBox="1">
              <a:spLocks noChangeArrowheads="1"/>
            </p:cNvSpPr>
            <p:nvPr/>
          </p:nvSpPr>
          <p:spPr bwMode="auto">
            <a:xfrm>
              <a:off x="-609151" y="3207988"/>
              <a:ext cx="566265" cy="1892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2875" tIns="35550" rIns="132875" bIns="3555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Arial" pitchFamily="34" charset="0"/>
                  <a:sym typeface="Arial" pitchFamily="34" charset="0"/>
                </a:rPr>
                <a:t>評量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8023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/>
          </p:cNvSpPr>
          <p:nvPr>
            <p:ph type="title"/>
          </p:nvPr>
        </p:nvSpPr>
        <p:spPr bwMode="auto">
          <a:xfrm>
            <a:off x="3225276" y="258250"/>
            <a:ext cx="69189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/>
          </a:bodyPr>
          <a:lstStyle/>
          <a:p>
            <a:pPr algn="l"/>
            <a:r>
              <a:rPr lang="zh-TW" altLang="en-US" sz="4000" b="1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lang="zh-TW" altLang="en-US" sz="4000" b="1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lang="en-US" altLang="zh-TW" sz="4000" b="1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sz="4000" b="1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教學觀察</a:t>
            </a:r>
            <a:r>
              <a:rPr lang="en-US" altLang="zh-TW" sz="4000" b="1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/>
            </a:r>
            <a:br>
              <a:rPr lang="en-US" altLang="zh-TW" sz="4000" b="1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</a:br>
            <a:r>
              <a:rPr lang="zh-TW" altLang="en-US" sz="4000" b="1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     </a:t>
            </a:r>
            <a:r>
              <a:rPr lang="en-US" altLang="zh-TW" sz="4000" b="1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–</a:t>
            </a:r>
            <a:r>
              <a:rPr lang="zh-TW" altLang="en-US" sz="4000" b="1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備課、觀課與</a:t>
            </a:r>
            <a:r>
              <a:rPr lang="zh-TW" altLang="en-US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議</a:t>
            </a:r>
            <a:r>
              <a:rPr lang="zh-TW" altLang="en-US" sz="4000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課</a:t>
            </a:r>
            <a:endParaRPr lang="zh-TW" altLang="en-US" sz="4000" dirty="0">
              <a:solidFill>
                <a:srgbClr val="0000FF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487455" y="1419615"/>
            <a:ext cx="8229759" cy="5055411"/>
            <a:chOff x="338672" y="1356876"/>
            <a:chExt cx="6350495" cy="5055411"/>
          </a:xfrm>
        </p:grpSpPr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6102449" y="3789363"/>
              <a:ext cx="485775" cy="381000"/>
            </a:xfrm>
            <a:prstGeom prst="rightArrow">
              <a:avLst>
                <a:gd name="adj1" fmla="val 50000"/>
                <a:gd name="adj2" fmla="val 31875"/>
              </a:avLst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10" name="矩形 20"/>
            <p:cNvSpPr>
              <a:spLocks noChangeArrowheads="1"/>
            </p:cNvSpPr>
            <p:nvPr/>
          </p:nvSpPr>
          <p:spPr bwMode="auto">
            <a:xfrm>
              <a:off x="1922614" y="6012177"/>
              <a:ext cx="2294248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檢核</a:t>
              </a: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要求           臚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列</a:t>
              </a: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事實</a:t>
              </a:r>
              <a:endPara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1722545" y="1356876"/>
              <a:ext cx="2955484" cy="4568864"/>
              <a:chOff x="1722545" y="924828"/>
              <a:chExt cx="2955484" cy="4568864"/>
            </a:xfrm>
          </p:grpSpPr>
          <p:sp>
            <p:nvSpPr>
              <p:cNvPr id="16" name="Rectangle 2"/>
              <p:cNvSpPr>
                <a:spLocks noChangeArrowheads="1"/>
              </p:cNvSpPr>
              <p:nvPr/>
            </p:nvSpPr>
            <p:spPr bwMode="auto">
              <a:xfrm>
                <a:off x="1722545" y="1604665"/>
                <a:ext cx="2735263" cy="388902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57150" cmpd="thinThick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7" name="Rectangle 3"/>
              <p:cNvSpPr>
                <a:spLocks noChangeArrowheads="1"/>
              </p:cNvSpPr>
              <p:nvPr/>
            </p:nvSpPr>
            <p:spPr bwMode="auto">
              <a:xfrm>
                <a:off x="1889920" y="2276734"/>
                <a:ext cx="758825" cy="63564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指標</a:t>
                </a:r>
                <a:endParaRPr kumimoji="0" lang="en-US" altLang="zh-TW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A-3</a:t>
                </a:r>
                <a:endParaRPr kumimoji="0" lang="zh-TW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8" name="AutoShape 4"/>
              <p:cNvSpPr>
                <a:spLocks noChangeArrowheads="1"/>
              </p:cNvSpPr>
              <p:nvPr/>
            </p:nvSpPr>
            <p:spPr bwMode="auto">
              <a:xfrm>
                <a:off x="2567856" y="2505207"/>
                <a:ext cx="314325" cy="204788"/>
              </a:xfrm>
              <a:prstGeom prst="rightArrow">
                <a:avLst>
                  <a:gd name="adj1" fmla="val 50000"/>
                  <a:gd name="adj2" fmla="val 38372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19" name="AutoShape 5"/>
              <p:cNvSpPr>
                <a:spLocks noChangeArrowheads="1"/>
              </p:cNvSpPr>
              <p:nvPr/>
            </p:nvSpPr>
            <p:spPr bwMode="auto">
              <a:xfrm>
                <a:off x="2882181" y="2049438"/>
                <a:ext cx="1062985" cy="1084561"/>
              </a:xfrm>
              <a:prstGeom prst="roundRect">
                <a:avLst>
                  <a:gd name="adj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具體事實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1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具體事實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2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具體事實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3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------------</a:t>
                </a:r>
                <a:endParaRPr kumimoji="0" lang="zh-TW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1869055" y="3610583"/>
                <a:ext cx="791540" cy="70948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指標</a:t>
                </a:r>
                <a:endParaRPr kumimoji="0" lang="en-US" altLang="zh-TW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A-4</a:t>
                </a:r>
                <a:endParaRPr kumimoji="0" lang="zh-TW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2601367" y="3851489"/>
                <a:ext cx="314325" cy="204788"/>
              </a:xfrm>
              <a:prstGeom prst="rightArrow">
                <a:avLst>
                  <a:gd name="adj1" fmla="val 50000"/>
                  <a:gd name="adj2" fmla="val 38372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cxnSp>
            <p:nvCxnSpPr>
              <p:cNvPr id="24" name="AutoShape 12"/>
              <p:cNvCxnSpPr>
                <a:cxnSpLocks noChangeShapeType="1"/>
              </p:cNvCxnSpPr>
              <p:nvPr/>
            </p:nvCxnSpPr>
            <p:spPr bwMode="auto">
              <a:xfrm>
                <a:off x="2259236" y="4456882"/>
                <a:ext cx="0" cy="35962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矩形 23"/>
              <p:cNvSpPr>
                <a:spLocks noChangeArrowheads="1"/>
              </p:cNvSpPr>
              <p:nvPr/>
            </p:nvSpPr>
            <p:spPr bwMode="auto">
              <a:xfrm>
                <a:off x="3059113" y="924828"/>
                <a:ext cx="161891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教學</a:t>
                </a:r>
                <a:r>
                  <a:rPr kumimoji="0" lang="zh-TW" altLang="zh-TW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觀察</a:t>
                </a:r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  <p:grpSp>
          <p:nvGrpSpPr>
            <p:cNvPr id="37" name="群組 36"/>
            <p:cNvGrpSpPr/>
            <p:nvPr/>
          </p:nvGrpSpPr>
          <p:grpSpPr>
            <a:xfrm>
              <a:off x="338672" y="2492375"/>
              <a:ext cx="1407579" cy="2170030"/>
              <a:chOff x="338672" y="2492375"/>
              <a:chExt cx="1407579" cy="2170030"/>
            </a:xfrm>
          </p:grpSpPr>
          <p:sp>
            <p:nvSpPr>
              <p:cNvPr id="13" name="橢圓 12"/>
              <p:cNvSpPr/>
              <p:nvPr/>
            </p:nvSpPr>
            <p:spPr>
              <a:xfrm>
                <a:off x="338672" y="2492375"/>
                <a:ext cx="1031071" cy="698500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一部曲</a:t>
                </a:r>
                <a:endParaRPr kumimoji="0" lang="zh-TW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grpSp>
            <p:nvGrpSpPr>
              <p:cNvPr id="36" name="群組 35"/>
              <p:cNvGrpSpPr/>
              <p:nvPr/>
            </p:nvGrpSpPr>
            <p:grpSpPr>
              <a:xfrm>
                <a:off x="338672" y="3344428"/>
                <a:ext cx="1407579" cy="1317977"/>
                <a:chOff x="338672" y="3344428"/>
                <a:chExt cx="1407579" cy="1317977"/>
              </a:xfrm>
            </p:grpSpPr>
            <p:sp>
              <p:nvSpPr>
                <p:cNvPr id="31" name="Rectangle 13"/>
                <p:cNvSpPr>
                  <a:spLocks noChangeArrowheads="1"/>
                </p:cNvSpPr>
                <p:nvPr/>
              </p:nvSpPr>
              <p:spPr bwMode="auto">
                <a:xfrm>
                  <a:off x="338672" y="3344428"/>
                  <a:ext cx="1031072" cy="131797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 cmpd="thinThick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標楷體" pitchFamily="65" charset="-120"/>
                      <a:cs typeface="Times New Roman" pitchFamily="18" charset="0"/>
                    </a:rPr>
                    <a:t> </a:t>
                  </a:r>
                  <a:endPara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endParaRPr>
                </a:p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itchFamily="18" charset="0"/>
                      <a:ea typeface="標楷體" pitchFamily="65" charset="-120"/>
                      <a:cs typeface="Times New Roman" pitchFamily="18" charset="0"/>
                    </a:rPr>
                    <a:t>觀察</a:t>
                  </a:r>
                  <a:r>
                    <a:rPr kumimoji="0" lang="zh-TW" altLang="en-US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itchFamily="18" charset="0"/>
                      <a:ea typeface="標楷體" pitchFamily="65" charset="-120"/>
                      <a:cs typeface="Times New Roman" pitchFamily="18" charset="0"/>
                    </a:rPr>
                    <a:t>前</a:t>
                  </a:r>
                  <a:endParaRPr kumimoji="0" lang="en-US" altLang="zh-TW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endParaRPr>
                </a:p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itchFamily="18" charset="0"/>
                      <a:ea typeface="標楷體" pitchFamily="65" charset="-120"/>
                      <a:cs typeface="Times New Roman" pitchFamily="18" charset="0"/>
                    </a:rPr>
                    <a:t>會談</a:t>
                  </a:r>
                  <a:endPara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2" name="AutoShape 14"/>
                <p:cNvSpPr>
                  <a:spLocks noChangeArrowheads="1"/>
                </p:cNvSpPr>
                <p:nvPr/>
              </p:nvSpPr>
              <p:spPr bwMode="auto">
                <a:xfrm>
                  <a:off x="1357313" y="3789363"/>
                  <a:ext cx="388938" cy="381000"/>
                </a:xfrm>
                <a:prstGeom prst="rightArrow">
                  <a:avLst>
                    <a:gd name="adj1" fmla="val 50000"/>
                    <a:gd name="adj2" fmla="val 31873"/>
                  </a:avLst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zh-TW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38" name="群組 37"/>
            <p:cNvGrpSpPr/>
            <p:nvPr/>
          </p:nvGrpSpPr>
          <p:grpSpPr>
            <a:xfrm>
              <a:off x="4416079" y="2048445"/>
              <a:ext cx="2273088" cy="3025786"/>
              <a:chOff x="4416079" y="2048445"/>
              <a:chExt cx="2273088" cy="3025786"/>
            </a:xfrm>
          </p:grpSpPr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4882804" y="2048445"/>
                <a:ext cx="1806363" cy="24971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57150" cmpd="thinThick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觀察</a:t>
                </a:r>
                <a:r>
                  <a:rPr kumimoji="0" lang="zh-TW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後</a:t>
                </a:r>
                <a:endPara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回饋會談</a:t>
                </a:r>
                <a:endParaRPr kumimoji="0" lang="en-US" altLang="zh-TW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指標之評量等級：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優良</a:t>
                </a:r>
                <a:r>
                  <a:rPr kumimoji="0" lang="en-US" altLang="zh-T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/</a:t>
                </a: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滿意</a:t>
                </a:r>
                <a:r>
                  <a:rPr kumimoji="0" lang="en-US" altLang="zh-T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/</a:t>
                </a: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待</a:t>
                </a: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成長</a:t>
                </a:r>
                <a:endPara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專業成長計畫、</a:t>
                </a:r>
                <a:endParaRPr kumimoji="0" lang="en-US" altLang="zh-TW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回饋人員心得與收穫</a:t>
                </a:r>
                <a:endPara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9" name="Rectangle 17"/>
              <p:cNvSpPr>
                <a:spLocks noChangeArrowheads="1"/>
              </p:cNvSpPr>
              <p:nvPr/>
            </p:nvSpPr>
            <p:spPr bwMode="auto">
              <a:xfrm>
                <a:off x="5185691" y="4657070"/>
                <a:ext cx="1161361" cy="41716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確認、判斷 </a:t>
                </a:r>
                <a:r>
                  <a:rPr kumimoji="0" lang="zh-TW" alt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itchFamily="18" charset="0"/>
                    <a:ea typeface="標楷體" pitchFamily="65" charset="-120"/>
                    <a:cs typeface="Times New Roman" pitchFamily="18" charset="0"/>
                  </a:rPr>
                  <a:t> 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  <p:sp>
            <p:nvSpPr>
              <p:cNvPr id="28" name="AutoShape 16"/>
              <p:cNvSpPr>
                <a:spLocks noChangeArrowheads="1"/>
              </p:cNvSpPr>
              <p:nvPr/>
            </p:nvSpPr>
            <p:spPr bwMode="auto">
              <a:xfrm>
                <a:off x="4416079" y="3824268"/>
                <a:ext cx="466725" cy="346095"/>
              </a:xfrm>
              <a:prstGeom prst="leftRightArrow">
                <a:avLst>
                  <a:gd name="adj1" fmla="val 50000"/>
                  <a:gd name="adj2" fmla="val 32667"/>
                </a:avLst>
              </a:prstGeom>
              <a:solidFill>
                <a:srgbClr val="92D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標楷體" pitchFamily="65" charset="-120"/>
                  <a:cs typeface="Times New Roman" pitchFamily="18" charset="0"/>
                </a:endParaRPr>
              </a:p>
            </p:txBody>
          </p:sp>
        </p:grpSp>
      </p:grp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3831593" y="3943479"/>
            <a:ext cx="1329604" cy="108456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具體事實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具體事實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具體事實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------------</a:t>
            </a:r>
            <a:endParaRPr kumimoji="0" lang="zh-TW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心形 1"/>
          <p:cNvSpPr/>
          <p:nvPr/>
        </p:nvSpPr>
        <p:spPr>
          <a:xfrm>
            <a:off x="360104" y="4767603"/>
            <a:ext cx="1558290" cy="1665054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備課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3" name="心形 32"/>
          <p:cNvSpPr/>
          <p:nvPr/>
        </p:nvSpPr>
        <p:spPr>
          <a:xfrm>
            <a:off x="3279922" y="5068054"/>
            <a:ext cx="1388798" cy="1364603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觀課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4" name="心形 33"/>
          <p:cNvSpPr/>
          <p:nvPr/>
        </p:nvSpPr>
        <p:spPr>
          <a:xfrm>
            <a:off x="6786578" y="5248457"/>
            <a:ext cx="1436880" cy="1364603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議課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2557182" y="1279864"/>
            <a:ext cx="1336189" cy="6985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二部曲</a:t>
            </a:r>
            <a:endParaRPr kumimoji="0" lang="zh-TW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6848249" y="1301197"/>
            <a:ext cx="1336189" cy="6985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</a:t>
            </a:r>
            <a:r>
              <a:rPr kumimoji="0" lang="zh-TW" alt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部曲</a:t>
            </a:r>
            <a:endParaRPr kumimoji="0" lang="zh-TW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764704"/>
            <a:ext cx="11486732" cy="81889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450"/>
              </a:spcAft>
            </a:pPr>
            <a:r>
              <a:rPr lang="zh-TW" altLang="en-US" sz="4000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lang="zh-TW" altLang="en-US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lang="en-US" altLang="zh-TW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</a:t>
            </a:r>
            <a:r>
              <a:rPr lang="zh-TW" altLang="en-US" sz="40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觀察</a:t>
            </a:r>
            <a: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en-US" altLang="zh-TW" sz="40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   </a:t>
            </a:r>
            <a:r>
              <a:rPr lang="zh-TW" alt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</a:rPr>
              <a:t>備課</a:t>
            </a:r>
            <a:r>
              <a:rPr lang="zh-TW" altLang="zh-TW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</a:rPr>
              <a:t>前</a:t>
            </a:r>
            <a:r>
              <a:rPr lang="zh-TW" alt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</a:rPr>
              <a:t>準備</a:t>
            </a:r>
            <a:endParaRPr lang="zh-TW" altLang="en-US" sz="4000" dirty="0">
              <a:solidFill>
                <a:srgbClr val="0000FF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916832"/>
            <a:ext cx="8862859" cy="494116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共備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共同備課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前一定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要先自備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備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，熟悉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教材。</a:t>
            </a:r>
            <a:endParaRPr lang="en-US" altLang="zh-TW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備人員的邀請，</a:t>
            </a:r>
            <a:r>
              <a:rPr lang="zh-TW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、地點的安排，各種資源的準備</a:t>
            </a:r>
            <a:r>
              <a:rPr lang="zh-TW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對當前教育政策及教學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資源網站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有相當的了解，例如：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國教</a:t>
            </a:r>
            <a:r>
              <a:rPr lang="zh-TW" altLang="en-US" sz="5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總綱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5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</a:t>
            </a:r>
            <a:r>
              <a:rPr lang="zh-TW" altLang="en-US" sz="55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綱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、各種大型考試的趨勢與國內外時事等。</a:t>
            </a:r>
            <a:endParaRPr lang="en-US" altLang="zh-TW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共備前應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初步撰寫</a:t>
            </a:r>
            <a:r>
              <a:rPr lang="zh-TW" altLang="en-US" sz="5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教學活動設計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，以利研討與修正。</a:t>
            </a:r>
            <a:endParaRPr lang="en-US" altLang="zh-TW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–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en-US" altLang="zh-TW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目標、學習重點</a:t>
            </a:r>
            <a:r>
              <a:rPr lang="en-US" altLang="zh-TW" sz="55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學習表現與學習內容</a:t>
            </a:r>
            <a:r>
              <a:rPr lang="en-US" altLang="zh-TW" sz="55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學</a:t>
            </a:r>
            <a:endParaRPr lang="en-US" altLang="zh-TW" sz="5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   習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任務、學習檔案、系統引導的教學方法、教學流程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5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   學習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單設計、教具媒材準備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、時間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的控制、多元活動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設</a:t>
            </a:r>
            <a:endParaRPr lang="en-US" altLang="zh-TW" sz="5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   計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、多元評量策略</a:t>
            </a:r>
            <a:r>
              <a:rPr lang="en-US" altLang="zh-TW" sz="55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評量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方法、評量歷程、評量規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準</a:t>
            </a:r>
            <a:r>
              <a:rPr lang="en-US" altLang="zh-TW" sz="55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55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   資訊軟體運用、學習表現的蒐集與評估、教學反思等。</a:t>
            </a:r>
            <a:endParaRPr lang="en-US" altLang="zh-TW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800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8000" indent="0">
              <a:spcBef>
                <a:spcPts val="0"/>
              </a:spcBef>
              <a:spcAft>
                <a:spcPts val="600"/>
              </a:spcAft>
              <a:buNone/>
            </a:pP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16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5119" y="764704"/>
            <a:ext cx="7886700" cy="994172"/>
          </a:xfrm>
        </p:spPr>
        <p:txBody>
          <a:bodyPr>
            <a:noAutofit/>
          </a:bodyPr>
          <a:lstStyle/>
          <a:p>
            <a:r>
              <a:rPr lang="zh-TW" altLang="en-US" sz="4000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lang="zh-TW" altLang="en-US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lang="en-US" altLang="zh-TW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</a:t>
            </a:r>
            <a:r>
              <a:rPr lang="zh-TW" altLang="en-US" sz="40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觀察</a:t>
            </a:r>
            <a: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en-US" altLang="zh-TW" sz="40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 </a:t>
            </a:r>
            <a:r>
              <a:rPr lang="zh-TW" alt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</a:rPr>
              <a:t>備</a:t>
            </a:r>
            <a:r>
              <a:rPr lang="zh-TW" alt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</a:rPr>
              <a:t>課</a:t>
            </a:r>
            <a:r>
              <a:rPr lang="zh-TW" alt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</a:rPr>
              <a:t>原則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132856"/>
            <a:ext cx="8784975" cy="4248472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建立夥伴關係，營造安全信任氛圍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，分享個人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見解不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藏私。團隊共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創，集思廣益，為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教學做充分準備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同理同儕及學生，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溝通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彼此的教育哲思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，共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學共好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以學習者為中心。備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課多而長、教學少而精、學習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豐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而實。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公開授課與觀課，是為了瞭解共備成效，提升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品質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持續共備，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讓共備成為一種常態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59" y="5085184"/>
            <a:ext cx="1910288" cy="155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21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988840"/>
            <a:ext cx="8640959" cy="4767532"/>
          </a:xfrm>
        </p:spPr>
        <p:txBody>
          <a:bodyPr>
            <a:normAutofit fontScale="55000" lnSpcReduction="20000"/>
          </a:bodyPr>
          <a:lstStyle/>
          <a:p>
            <a:pPr marL="0" indent="0" eaLnBrk="1" hangingPunct="1">
              <a:buClr>
                <a:srgbClr val="31B6FD"/>
              </a:buClr>
              <a:buNone/>
            </a:pPr>
            <a: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觀課前先「說課」，授課教師說明教學與學習的重點。</a:t>
            </a:r>
            <a:endParaRPr lang="en-US" altLang="zh-TW" sz="49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Clr>
                <a:srgbClr val="31B6FD"/>
              </a:buClr>
              <a:buNone/>
            </a:pPr>
            <a: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遵守觀課倫理，過程以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不影響授課教師教學及學生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endParaRPr lang="en-US" altLang="zh-TW" sz="49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Clr>
                <a:srgbClr val="31B6FD"/>
              </a:buClr>
              <a:buNone/>
            </a:pP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習為原則。需要拍照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或錄影應徵詢師生同意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9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一雙善意的眼睛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，記錄教學的具體事實，幫助授課</a:t>
            </a:r>
            <a:endParaRPr lang="en-US" altLang="zh-TW" sz="49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教師了解教學情形，以利調整教學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前確定使用的</a:t>
            </a:r>
            <a:r>
              <a:rPr lang="zh-TW" altLang="en-US" sz="49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教學觀察工具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，並對工具的使用有</a:t>
            </a:r>
            <a:endParaRPr lang="en-US" altLang="zh-TW" sz="49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一定的了解。</a:t>
            </a:r>
            <a:endParaRPr lang="en-US" altLang="zh-TW" sz="4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觀察</a:t>
            </a:r>
            <a:r>
              <a:rPr lang="zh-TW" altLang="en-US" sz="49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教師教學表現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如教學的清晰性與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多樣性、教學步</a:t>
            </a:r>
            <a:endParaRPr lang="en-US" altLang="zh-TW" sz="4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驟明確、思考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清晰、引導方式、移動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位置、語言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流動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、肢</a:t>
            </a:r>
            <a:endParaRPr lang="en-US" altLang="zh-TW" sz="4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體語言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經營、文本與學生間的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連結、提問技巧、責</a:t>
            </a:r>
            <a:endParaRPr lang="en-US" altLang="zh-TW" sz="4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任漸進釋放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差異化教學、教材教具的使用等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5536" y="578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2734320" y="397949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kumimoji="0" lang="zh-TW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kumimoji="0" lang="en-US" altLang="zh-TW" sz="4000" b="0" i="0" u="none" strike="noStrike" kern="1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教學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觀察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  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觀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課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-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教師教學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3" y="310936"/>
            <a:ext cx="1368152" cy="1002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8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2463" y="361200"/>
            <a:ext cx="6377940" cy="1293028"/>
          </a:xfrm>
        </p:spPr>
        <p:txBody>
          <a:bodyPr/>
          <a:lstStyle/>
          <a:p>
            <a:r>
              <a:rPr lang="zh-TW" altLang="en-US" sz="4000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公開授課</a:t>
            </a:r>
            <a:r>
              <a:rPr lang="en-US" altLang="zh-TW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</a:t>
            </a:r>
            <a:r>
              <a:rPr lang="zh-TW" altLang="en-US" sz="40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觀察</a:t>
            </a:r>
            <a: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  </a:t>
            </a:r>
            <a:r>
              <a:rPr lang="zh-TW" altLang="en-US" sz="4000" dirty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觀課</a:t>
            </a:r>
            <a:r>
              <a:rPr lang="en-US" altLang="zh-TW" sz="4000" dirty="0" smtClean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-</a:t>
            </a:r>
            <a:r>
              <a:rPr lang="zh-TW" altLang="en-US" sz="4000" dirty="0" smtClean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學生學習</a:t>
            </a:r>
            <a:endParaRPr lang="zh-TW" altLang="en-US" sz="4000" dirty="0"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64" y="1800426"/>
            <a:ext cx="836327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觀察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學生學習表現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：如全班學習氛圍、學習重點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學習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歷程、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學習表現與成果、討論情形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如自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學、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思考、合作與表達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同領域教師觀課可以多關注教材教法，看見教學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落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實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的可能性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，增加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自己對教學的信心，更可了解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備課的成效。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跨領域教師觀課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應留意教材間的主題統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整、概念分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析與領域內涵的正確。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觀課時不要影響教師教學與學生學習。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8377"/>
            <a:ext cx="1368152" cy="1239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6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/>
          <a:lstStyle/>
          <a:p>
            <a:r>
              <a:rPr lang="zh-TW" altLang="en-US" kern="1200" dirty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觀課</a:t>
            </a:r>
            <a:r>
              <a:rPr lang="zh-TW" altLang="en-US" kern="1200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華康華綜體W5" panose="020B0509000000000000" pitchFamily="49" charset="-120"/>
                <a:ea typeface="華康華綜體W5" panose="020B0509000000000000" pitchFamily="49" charset="-120"/>
                <a:cs typeface="+mn-cs"/>
              </a:rPr>
              <a:t>型態思考脈絡</a:t>
            </a:r>
            <a:endParaRPr lang="zh-TW" altLang="en-US" kern="1200" dirty="0">
              <a:solidFill>
                <a:srgbClr val="0000FF"/>
              </a:solidFill>
              <a:effectLst>
                <a:innerShdw blurRad="114300">
                  <a:prstClr val="black"/>
                </a:innerShdw>
              </a:effectLst>
              <a:latin typeface="華康華綜體W5" panose="020B0509000000000000" pitchFamily="49" charset="-120"/>
              <a:ea typeface="華康華綜體W5" panose="020B0509000000000000" pitchFamily="49" charset="-120"/>
              <a:cs typeface="+mn-cs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836712"/>
          <a:ext cx="8101310" cy="59369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64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2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26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0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關注焦點</a:t>
                      </a:r>
                      <a:endParaRPr kumimoji="0" lang="zh-TW" altLang="en-US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1449" marR="91449" marT="45711" marB="4571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教學前準備</a:t>
                      </a:r>
                      <a:endParaRPr kumimoji="0" lang="zh-TW" alt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教學中進行方式</a:t>
                      </a:r>
                      <a:endParaRPr kumimoji="0" lang="zh-TW" alt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專業回饋重點</a:t>
                      </a:r>
                      <a:endParaRPr kumimoji="0" lang="zh-TW" altLang="en-US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1449" marR="91449" marT="45711" marB="4571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15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學生學習</a:t>
                      </a:r>
                      <a:endParaRPr lang="en-US" altLang="zh-TW" sz="24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04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教師教學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121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互動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情況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師生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3688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學生之間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49" marR="91449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1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62" y="746126"/>
            <a:ext cx="8229600" cy="1098698"/>
          </a:xfrm>
        </p:spPr>
        <p:txBody>
          <a:bodyPr>
            <a:noAutofit/>
          </a:bodyPr>
          <a:lstStyle/>
          <a:p>
            <a:r>
              <a:rPr lang="zh-TW" altLang="en-US" sz="4000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lang="zh-TW" altLang="en-US" sz="4000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lang="en-US" altLang="zh-TW" sz="4000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sz="40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教學觀察</a:t>
            </a:r>
            <a: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0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 </a:t>
            </a:r>
            <a:r>
              <a:rPr lang="zh-TW" altLang="en-US" sz="4000" dirty="0" smtClean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議課流程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844823"/>
            <a:ext cx="8784976" cy="4876651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請授課教師說明教學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理念與學生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學習重點，與實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際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的差異，分享授課心得。</a:t>
            </a:r>
            <a:endParaRPr lang="en-US" altLang="zh-TW" sz="5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回饋人員依序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回憶觀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課內容，亦可播放教學錄影帶並停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格回饋。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專業回饋人員心得分享：如：從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學習目標探究教師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與學生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情況、學生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學習表現和教材連結情況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回饋、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回應教學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者關切的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焦點、分享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觀課的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學習等。</a:t>
            </a:r>
            <a:endParaRPr lang="en-US" altLang="zh-TW" sz="5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組回饋人員</a:t>
            </a:r>
            <a:r>
              <a:rPr lang="zh-TW" altLang="en-US" sz="5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5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帶評價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依教學步驟分享觀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課所見所聞，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避免重覆敘述。</a:t>
            </a:r>
            <a:endParaRPr lang="en-US" altLang="zh-TW" sz="5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5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5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回饋人員</a:t>
            </a:r>
            <a:r>
              <a:rPr lang="zh-TW" altLang="en-US" sz="5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5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觀課</a:t>
            </a:r>
            <a:r>
              <a:rPr lang="zh-TW" altLang="en-US" sz="5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中學習到</a:t>
            </a:r>
            <a:r>
              <a:rPr lang="zh-TW" altLang="en-US" sz="5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</a:t>
            </a:r>
            <a:r>
              <a:rPr lang="zh-TW" altLang="en-US" sz="5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？請給予授課教師正向回</a:t>
            </a:r>
            <a:endParaRPr lang="en-US" altLang="zh-TW" sz="57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5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饋與肯定。</a:t>
            </a:r>
            <a:endParaRPr lang="en-US" altLang="zh-TW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0075" lvl="1" indent="-257175">
              <a:spcBef>
                <a:spcPts val="0"/>
              </a:spcBef>
              <a:buFont typeface="Wingdings" panose="05000000000000000000" pitchFamily="2" charset="2"/>
              <a:buChar char="u"/>
            </a:pPr>
            <a:endParaRPr lang="en-US" altLang="zh-TW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09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3575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lang="zh-TW" altLang="en-US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lang="en-US" altLang="zh-TW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</a:t>
            </a:r>
            <a:r>
              <a:rPr lang="zh-TW" altLang="en-US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觀察</a:t>
            </a:r>
            <a:r>
              <a:rPr lang="en-US" altLang="zh-TW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 </a:t>
            </a:r>
            <a:r>
              <a:rPr lang="zh-TW" altLang="en-US" dirty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議</a:t>
            </a:r>
            <a:r>
              <a:rPr lang="zh-TW" altLang="en-US" dirty="0" smtClean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課流程</a:t>
            </a:r>
            <a:endParaRPr lang="zh-TW" altLang="en-US" dirty="0"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916832"/>
            <a:ext cx="7931224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共同議課時，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主持人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串聯發言者之對話，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引發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多樣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思考，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不做評論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與結論。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必要時可請授課教師回應說明，回饋人員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仔細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聆聽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專家學者提供諮詢意見。其他回饋人員的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心得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分享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、提問與對話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授課教師與回饋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人員做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省思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如有必要，進行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第二階段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的備課→授課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觀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→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議課。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4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86700" cy="994172"/>
          </a:xfrm>
        </p:spPr>
        <p:txBody>
          <a:bodyPr>
            <a:noAutofit/>
          </a:bodyPr>
          <a:lstStyle/>
          <a:p>
            <a:r>
              <a:rPr lang="zh-TW" altLang="en-US" kern="100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公開</a:t>
            </a:r>
            <a:r>
              <a:rPr lang="zh-TW" altLang="en-US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授課</a:t>
            </a:r>
            <a:r>
              <a:rPr lang="en-US" altLang="zh-TW" kern="100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</a:t>
            </a:r>
            <a:r>
              <a:rPr lang="zh-TW" altLang="en-US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教學</a:t>
            </a:r>
            <a:r>
              <a:rPr lang="zh-TW" altLang="en-US" dirty="0" smtClean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觀察</a:t>
            </a:r>
            <a:r>
              <a:rPr lang="en-US" altLang="zh-TW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dirty="0">
                <a:solidFill>
                  <a:srgbClr val="CC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 </a:t>
            </a:r>
            <a:r>
              <a:rPr lang="zh-TW" altLang="en-US" dirty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議</a:t>
            </a:r>
            <a:r>
              <a:rPr lang="zh-TW" altLang="en-US" dirty="0" smtClean="0">
                <a:solidFill>
                  <a:srgbClr val="00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課後的循環歷程</a:t>
            </a:r>
            <a:endParaRPr lang="zh-TW" altLang="en-US" dirty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88259" y="2172681"/>
          <a:ext cx="3482788" cy="347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內容版面配置區 3"/>
          <p:cNvGraphicFramePr>
            <a:graphicFrameLocks/>
          </p:cNvGraphicFramePr>
          <p:nvPr>
            <p:extLst/>
          </p:nvPr>
        </p:nvGraphicFramePr>
        <p:xfrm>
          <a:off x="2874310" y="2172681"/>
          <a:ext cx="3482788" cy="347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" name="直線單箭頭接點 8"/>
          <p:cNvCxnSpPr/>
          <p:nvPr/>
        </p:nvCxnSpPr>
        <p:spPr>
          <a:xfrm flipV="1">
            <a:off x="2665881" y="3022228"/>
            <a:ext cx="1601881" cy="13245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內容版面配置區 3"/>
          <p:cNvGraphicFramePr>
            <a:graphicFrameLocks/>
          </p:cNvGraphicFramePr>
          <p:nvPr>
            <p:extLst/>
          </p:nvPr>
        </p:nvGraphicFramePr>
        <p:xfrm>
          <a:off x="5661213" y="2172680"/>
          <a:ext cx="3482788" cy="347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13" name="直線單箭頭接點 12"/>
          <p:cNvCxnSpPr/>
          <p:nvPr/>
        </p:nvCxnSpPr>
        <p:spPr>
          <a:xfrm flipV="1">
            <a:off x="5365377" y="3022229"/>
            <a:ext cx="1689287" cy="13245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83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2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3908" y="285471"/>
            <a:ext cx="8229600" cy="1329408"/>
          </a:xfrm>
        </p:spPr>
        <p:txBody>
          <a:bodyPr/>
          <a:lstStyle/>
          <a:p>
            <a:pPr marL="0" marR="0" lvl="0" indent="0" defTabSz="914400" latinLnBrk="0">
              <a:lnSpc>
                <a:spcPct val="100000"/>
              </a:lnSpc>
              <a:tabLst/>
            </a:pP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專業回饋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深化專業實踐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3908" y="1222171"/>
            <a:ext cx="80822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12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年國教新課綱總綱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柒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、實施要點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五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、教師專業發展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教師專業發展實施內涵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3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為持續提升教學品質與學生學習成效，形塑同儕共學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的教學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文化，校長及每位教師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每學年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應在學校或社群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整體規劃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下，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至少公開授課一次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，並進行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專業回饋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006642"/>
            <a:ext cx="2160240" cy="16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322702" y="217317"/>
            <a:ext cx="730830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effectLst>
                  <a:innerShdw blurRad="114300">
                    <a:prstClr val="black"/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實施方式與預期達成目標</a:t>
            </a:r>
            <a:endParaRPr lang="zh-TW" altLang="en-US" sz="4000" dirty="0">
              <a:solidFill>
                <a:srgbClr val="0000FF"/>
              </a:solidFill>
              <a:effectLst>
                <a:innerShdw blurRad="114300">
                  <a:prstClr val="black"/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0992" y="1387419"/>
            <a:ext cx="9073008" cy="91230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8EC5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新細明體" charset="0"/>
              </a:rPr>
              <a:t> 國民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8EC5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新細明體" charset="0"/>
              </a:rPr>
              <a:t>中學與國民小學實施校長及教師公開授課參考原則</a:t>
            </a:r>
          </a:p>
        </p:txBody>
      </p:sp>
      <p:graphicFrame>
        <p:nvGraphicFramePr>
          <p:cNvPr id="3" name="資料庫圖表 2"/>
          <p:cNvGraphicFramePr/>
          <p:nvPr>
            <p:extLst/>
          </p:nvPr>
        </p:nvGraphicFramePr>
        <p:xfrm>
          <a:off x="-1044624" y="24208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133855" y="627322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實施方式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105154" y="2615962"/>
            <a:ext cx="1867350" cy="4242038"/>
            <a:chOff x="4223859" y="2615962"/>
            <a:chExt cx="1867350" cy="4242038"/>
          </a:xfrm>
        </p:grpSpPr>
        <p:sp>
          <p:nvSpPr>
            <p:cNvPr id="20" name="文字方塊 19"/>
            <p:cNvSpPr txBox="1"/>
            <p:nvPr/>
          </p:nvSpPr>
          <p:spPr>
            <a:xfrm>
              <a:off x="4265068" y="627322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實施人員</a:t>
              </a: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4459313" y="2615962"/>
              <a:ext cx="1480839" cy="1185151"/>
            </a:xfrm>
            <a:custGeom>
              <a:avLst/>
              <a:gdLst>
                <a:gd name="connsiteX0" fmla="*/ 0 w 1480839"/>
                <a:gd name="connsiteY0" fmla="*/ 740420 h 1480839"/>
                <a:gd name="connsiteX1" fmla="*/ 740420 w 1480839"/>
                <a:gd name="connsiteY1" fmla="*/ 0 h 1480839"/>
                <a:gd name="connsiteX2" fmla="*/ 1480840 w 1480839"/>
                <a:gd name="connsiteY2" fmla="*/ 740420 h 1480839"/>
                <a:gd name="connsiteX3" fmla="*/ 740420 w 1480839"/>
                <a:gd name="connsiteY3" fmla="*/ 1480840 h 1480839"/>
                <a:gd name="connsiteX4" fmla="*/ 0 w 1480839"/>
                <a:gd name="connsiteY4" fmla="*/ 740420 h 148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839" h="1480839">
                  <a:moveTo>
                    <a:pt x="0" y="740420"/>
                  </a:moveTo>
                  <a:cubicBezTo>
                    <a:pt x="0" y="331497"/>
                    <a:pt x="331497" y="0"/>
                    <a:pt x="740420" y="0"/>
                  </a:cubicBezTo>
                  <a:cubicBezTo>
                    <a:pt x="1149343" y="0"/>
                    <a:pt x="1480840" y="331497"/>
                    <a:pt x="1480840" y="740420"/>
                  </a:cubicBezTo>
                  <a:cubicBezTo>
                    <a:pt x="1480840" y="1149343"/>
                    <a:pt x="1149343" y="1480840"/>
                    <a:pt x="740420" y="1480840"/>
                  </a:cubicBezTo>
                  <a:cubicBezTo>
                    <a:pt x="331497" y="1480840"/>
                    <a:pt x="0" y="1149343"/>
                    <a:pt x="0" y="740420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3854" tIns="263854" rIns="263854" bIns="263854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校長</a:t>
              </a:r>
              <a:endParaRPr kumimoji="0" lang="zh-TW" alt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4770289" y="3857984"/>
              <a:ext cx="858887" cy="858887"/>
            </a:xfrm>
            <a:custGeom>
              <a:avLst/>
              <a:gdLst>
                <a:gd name="connsiteX0" fmla="*/ 113845 w 858887"/>
                <a:gd name="connsiteY0" fmla="*/ 328438 h 858887"/>
                <a:gd name="connsiteX1" fmla="*/ 328438 w 858887"/>
                <a:gd name="connsiteY1" fmla="*/ 328438 h 858887"/>
                <a:gd name="connsiteX2" fmla="*/ 328438 w 858887"/>
                <a:gd name="connsiteY2" fmla="*/ 113845 h 858887"/>
                <a:gd name="connsiteX3" fmla="*/ 530449 w 858887"/>
                <a:gd name="connsiteY3" fmla="*/ 113845 h 858887"/>
                <a:gd name="connsiteX4" fmla="*/ 530449 w 858887"/>
                <a:gd name="connsiteY4" fmla="*/ 328438 h 858887"/>
                <a:gd name="connsiteX5" fmla="*/ 745042 w 858887"/>
                <a:gd name="connsiteY5" fmla="*/ 328438 h 858887"/>
                <a:gd name="connsiteX6" fmla="*/ 745042 w 858887"/>
                <a:gd name="connsiteY6" fmla="*/ 530449 h 858887"/>
                <a:gd name="connsiteX7" fmla="*/ 530449 w 858887"/>
                <a:gd name="connsiteY7" fmla="*/ 530449 h 858887"/>
                <a:gd name="connsiteX8" fmla="*/ 530449 w 858887"/>
                <a:gd name="connsiteY8" fmla="*/ 745042 h 858887"/>
                <a:gd name="connsiteX9" fmla="*/ 328438 w 858887"/>
                <a:gd name="connsiteY9" fmla="*/ 745042 h 858887"/>
                <a:gd name="connsiteX10" fmla="*/ 328438 w 858887"/>
                <a:gd name="connsiteY10" fmla="*/ 530449 h 858887"/>
                <a:gd name="connsiteX11" fmla="*/ 113845 w 858887"/>
                <a:gd name="connsiteY11" fmla="*/ 530449 h 858887"/>
                <a:gd name="connsiteX12" fmla="*/ 113845 w 858887"/>
                <a:gd name="connsiteY12" fmla="*/ 328438 h 85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8887" h="858887">
                  <a:moveTo>
                    <a:pt x="113845" y="328438"/>
                  </a:moveTo>
                  <a:lnTo>
                    <a:pt x="328438" y="328438"/>
                  </a:lnTo>
                  <a:lnTo>
                    <a:pt x="328438" y="113845"/>
                  </a:lnTo>
                  <a:lnTo>
                    <a:pt x="530449" y="113845"/>
                  </a:lnTo>
                  <a:lnTo>
                    <a:pt x="530449" y="328438"/>
                  </a:lnTo>
                  <a:lnTo>
                    <a:pt x="745042" y="328438"/>
                  </a:lnTo>
                  <a:lnTo>
                    <a:pt x="745042" y="530449"/>
                  </a:lnTo>
                  <a:lnTo>
                    <a:pt x="530449" y="530449"/>
                  </a:lnTo>
                  <a:lnTo>
                    <a:pt x="530449" y="745042"/>
                  </a:lnTo>
                  <a:lnTo>
                    <a:pt x="328438" y="745042"/>
                  </a:lnTo>
                  <a:lnTo>
                    <a:pt x="328438" y="530449"/>
                  </a:lnTo>
                  <a:lnTo>
                    <a:pt x="113845" y="530449"/>
                  </a:lnTo>
                  <a:lnTo>
                    <a:pt x="113845" y="328438"/>
                  </a:lnTo>
                  <a:close/>
                </a:path>
              </a:pathLst>
            </a:custGeom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845" tIns="328438" rIns="113845" bIns="328438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459313" y="4908145"/>
              <a:ext cx="1480839" cy="1185151"/>
            </a:xfrm>
            <a:custGeom>
              <a:avLst/>
              <a:gdLst>
                <a:gd name="connsiteX0" fmla="*/ 0 w 1480839"/>
                <a:gd name="connsiteY0" fmla="*/ 740420 h 1480839"/>
                <a:gd name="connsiteX1" fmla="*/ 740420 w 1480839"/>
                <a:gd name="connsiteY1" fmla="*/ 0 h 1480839"/>
                <a:gd name="connsiteX2" fmla="*/ 1480840 w 1480839"/>
                <a:gd name="connsiteY2" fmla="*/ 740420 h 1480839"/>
                <a:gd name="connsiteX3" fmla="*/ 740420 w 1480839"/>
                <a:gd name="connsiteY3" fmla="*/ 1480840 h 1480839"/>
                <a:gd name="connsiteX4" fmla="*/ 0 w 1480839"/>
                <a:gd name="connsiteY4" fmla="*/ 740420 h 148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839" h="1480839">
                  <a:moveTo>
                    <a:pt x="0" y="740420"/>
                  </a:moveTo>
                  <a:cubicBezTo>
                    <a:pt x="0" y="331497"/>
                    <a:pt x="331497" y="0"/>
                    <a:pt x="740420" y="0"/>
                  </a:cubicBezTo>
                  <a:cubicBezTo>
                    <a:pt x="1149343" y="0"/>
                    <a:pt x="1480840" y="331497"/>
                    <a:pt x="1480840" y="740420"/>
                  </a:cubicBezTo>
                  <a:cubicBezTo>
                    <a:pt x="1480840" y="1149343"/>
                    <a:pt x="1149343" y="1480840"/>
                    <a:pt x="740420" y="1480840"/>
                  </a:cubicBezTo>
                  <a:cubicBezTo>
                    <a:pt x="331497" y="1480840"/>
                    <a:pt x="0" y="1149343"/>
                    <a:pt x="0" y="740420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3854" tIns="263854" rIns="263854" bIns="263854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老師</a:t>
              </a:r>
              <a:endParaRPr kumimoji="0" lang="zh-TW" alt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4223859" y="4021633"/>
              <a:ext cx="470907" cy="550872"/>
            </a:xfrm>
            <a:custGeom>
              <a:avLst/>
              <a:gdLst>
                <a:gd name="connsiteX0" fmla="*/ 0 w 470907"/>
                <a:gd name="connsiteY0" fmla="*/ 110174 h 550872"/>
                <a:gd name="connsiteX1" fmla="*/ 235454 w 470907"/>
                <a:gd name="connsiteY1" fmla="*/ 110174 h 550872"/>
                <a:gd name="connsiteX2" fmla="*/ 235454 w 470907"/>
                <a:gd name="connsiteY2" fmla="*/ 0 h 550872"/>
                <a:gd name="connsiteX3" fmla="*/ 470907 w 470907"/>
                <a:gd name="connsiteY3" fmla="*/ 275436 h 550872"/>
                <a:gd name="connsiteX4" fmla="*/ 235454 w 470907"/>
                <a:gd name="connsiteY4" fmla="*/ 550872 h 550872"/>
                <a:gd name="connsiteX5" fmla="*/ 235454 w 470907"/>
                <a:gd name="connsiteY5" fmla="*/ 440698 h 550872"/>
                <a:gd name="connsiteX6" fmla="*/ 0 w 470907"/>
                <a:gd name="connsiteY6" fmla="*/ 440698 h 550872"/>
                <a:gd name="connsiteX7" fmla="*/ 0 w 470907"/>
                <a:gd name="connsiteY7" fmla="*/ 110174 h 55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907" h="550872">
                  <a:moveTo>
                    <a:pt x="0" y="110174"/>
                  </a:moveTo>
                  <a:lnTo>
                    <a:pt x="235454" y="110174"/>
                  </a:lnTo>
                  <a:lnTo>
                    <a:pt x="235454" y="0"/>
                  </a:lnTo>
                  <a:lnTo>
                    <a:pt x="470907" y="275436"/>
                  </a:lnTo>
                  <a:lnTo>
                    <a:pt x="235454" y="550872"/>
                  </a:lnTo>
                  <a:lnTo>
                    <a:pt x="235454" y="440698"/>
                  </a:lnTo>
                  <a:lnTo>
                    <a:pt x="0" y="440698"/>
                  </a:lnTo>
                  <a:lnTo>
                    <a:pt x="0" y="110174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0" tIns="110174" rIns="141272" bIns="110174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9" name="圓角矩形 38"/>
          <p:cNvSpPr/>
          <p:nvPr/>
        </p:nvSpPr>
        <p:spPr>
          <a:xfrm>
            <a:off x="6444208" y="1916832"/>
            <a:ext cx="269979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791976" y="2491662"/>
            <a:ext cx="3275856" cy="4366337"/>
            <a:chOff x="5868144" y="2492896"/>
            <a:chExt cx="3275856" cy="4366337"/>
          </a:xfrm>
        </p:grpSpPr>
        <p:sp>
          <p:nvSpPr>
            <p:cNvPr id="30" name="手繪多邊形 29"/>
            <p:cNvSpPr/>
            <p:nvPr/>
          </p:nvSpPr>
          <p:spPr>
            <a:xfrm>
              <a:off x="5868144" y="4005064"/>
              <a:ext cx="470907" cy="550872"/>
            </a:xfrm>
            <a:custGeom>
              <a:avLst/>
              <a:gdLst>
                <a:gd name="connsiteX0" fmla="*/ 0 w 470907"/>
                <a:gd name="connsiteY0" fmla="*/ 110174 h 550872"/>
                <a:gd name="connsiteX1" fmla="*/ 235454 w 470907"/>
                <a:gd name="connsiteY1" fmla="*/ 110174 h 550872"/>
                <a:gd name="connsiteX2" fmla="*/ 235454 w 470907"/>
                <a:gd name="connsiteY2" fmla="*/ 0 h 550872"/>
                <a:gd name="connsiteX3" fmla="*/ 470907 w 470907"/>
                <a:gd name="connsiteY3" fmla="*/ 275436 h 550872"/>
                <a:gd name="connsiteX4" fmla="*/ 235454 w 470907"/>
                <a:gd name="connsiteY4" fmla="*/ 550872 h 550872"/>
                <a:gd name="connsiteX5" fmla="*/ 235454 w 470907"/>
                <a:gd name="connsiteY5" fmla="*/ 440698 h 550872"/>
                <a:gd name="connsiteX6" fmla="*/ 0 w 470907"/>
                <a:gd name="connsiteY6" fmla="*/ 440698 h 550872"/>
                <a:gd name="connsiteX7" fmla="*/ 0 w 470907"/>
                <a:gd name="connsiteY7" fmla="*/ 110174 h 55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907" h="550872">
                  <a:moveTo>
                    <a:pt x="0" y="110174"/>
                  </a:moveTo>
                  <a:lnTo>
                    <a:pt x="235454" y="110174"/>
                  </a:lnTo>
                  <a:lnTo>
                    <a:pt x="235454" y="0"/>
                  </a:lnTo>
                  <a:lnTo>
                    <a:pt x="470907" y="275436"/>
                  </a:lnTo>
                  <a:lnTo>
                    <a:pt x="235454" y="550872"/>
                  </a:lnTo>
                  <a:lnTo>
                    <a:pt x="235454" y="440698"/>
                  </a:lnTo>
                  <a:lnTo>
                    <a:pt x="0" y="440698"/>
                  </a:lnTo>
                  <a:lnTo>
                    <a:pt x="0" y="110174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0" tIns="110174" rIns="141272" bIns="110174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手繪多邊形 32"/>
            <p:cNvSpPr/>
            <p:nvPr/>
          </p:nvSpPr>
          <p:spPr>
            <a:xfrm>
              <a:off x="6444208" y="2492896"/>
              <a:ext cx="2699792" cy="941118"/>
            </a:xfrm>
            <a:custGeom>
              <a:avLst/>
              <a:gdLst>
                <a:gd name="connsiteX0" fmla="*/ 0 w 2699792"/>
                <a:gd name="connsiteY0" fmla="*/ 156856 h 941118"/>
                <a:gd name="connsiteX1" fmla="*/ 156856 w 2699792"/>
                <a:gd name="connsiteY1" fmla="*/ 0 h 941118"/>
                <a:gd name="connsiteX2" fmla="*/ 2542936 w 2699792"/>
                <a:gd name="connsiteY2" fmla="*/ 0 h 941118"/>
                <a:gd name="connsiteX3" fmla="*/ 2699792 w 2699792"/>
                <a:gd name="connsiteY3" fmla="*/ 156856 h 941118"/>
                <a:gd name="connsiteX4" fmla="*/ 2699792 w 2699792"/>
                <a:gd name="connsiteY4" fmla="*/ 784262 h 941118"/>
                <a:gd name="connsiteX5" fmla="*/ 2542936 w 2699792"/>
                <a:gd name="connsiteY5" fmla="*/ 941118 h 941118"/>
                <a:gd name="connsiteX6" fmla="*/ 156856 w 2699792"/>
                <a:gd name="connsiteY6" fmla="*/ 941118 h 941118"/>
                <a:gd name="connsiteX7" fmla="*/ 0 w 2699792"/>
                <a:gd name="connsiteY7" fmla="*/ 784262 h 941118"/>
                <a:gd name="connsiteX8" fmla="*/ 0 w 2699792"/>
                <a:gd name="connsiteY8" fmla="*/ 156856 h 94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792" h="941118">
                  <a:moveTo>
                    <a:pt x="0" y="156856"/>
                  </a:moveTo>
                  <a:cubicBezTo>
                    <a:pt x="0" y="70227"/>
                    <a:pt x="70227" y="0"/>
                    <a:pt x="156856" y="0"/>
                  </a:cubicBezTo>
                  <a:lnTo>
                    <a:pt x="2542936" y="0"/>
                  </a:lnTo>
                  <a:cubicBezTo>
                    <a:pt x="2629565" y="0"/>
                    <a:pt x="2699792" y="70227"/>
                    <a:pt x="2699792" y="156856"/>
                  </a:cubicBezTo>
                  <a:lnTo>
                    <a:pt x="2699792" y="784262"/>
                  </a:lnTo>
                  <a:cubicBezTo>
                    <a:pt x="2699792" y="870891"/>
                    <a:pt x="2629565" y="941118"/>
                    <a:pt x="2542936" y="941118"/>
                  </a:cubicBezTo>
                  <a:lnTo>
                    <a:pt x="156856" y="941118"/>
                  </a:lnTo>
                  <a:cubicBezTo>
                    <a:pt x="70227" y="941118"/>
                    <a:pt x="0" y="870891"/>
                    <a:pt x="0" y="784262"/>
                  </a:cubicBezTo>
                  <a:lnTo>
                    <a:pt x="0" y="156856"/>
                  </a:lnTo>
                  <a:close/>
                </a:path>
              </a:pathLst>
            </a:cu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242" tIns="160242" rIns="160242" bIns="160242" numCol="1" spcCol="1270" anchor="ctr" anchorCtr="0">
              <a:noAutofit/>
            </a:bodyPr>
            <a:lstStyle/>
            <a:p>
              <a:pPr marL="0" marR="0" lvl="0" indent="0" algn="l" defTabSz="13335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charset="0"/>
                </a:rPr>
                <a:t>教師教學精進</a:t>
              </a:r>
            </a:p>
          </p:txBody>
        </p:sp>
        <p:sp>
          <p:nvSpPr>
            <p:cNvPr id="34" name="手繪多邊形 33"/>
            <p:cNvSpPr/>
            <p:nvPr/>
          </p:nvSpPr>
          <p:spPr>
            <a:xfrm>
              <a:off x="6444208" y="3429000"/>
              <a:ext cx="2699792" cy="941118"/>
            </a:xfrm>
            <a:custGeom>
              <a:avLst/>
              <a:gdLst>
                <a:gd name="connsiteX0" fmla="*/ 0 w 2699792"/>
                <a:gd name="connsiteY0" fmla="*/ 156856 h 941118"/>
                <a:gd name="connsiteX1" fmla="*/ 156856 w 2699792"/>
                <a:gd name="connsiteY1" fmla="*/ 0 h 941118"/>
                <a:gd name="connsiteX2" fmla="*/ 2542936 w 2699792"/>
                <a:gd name="connsiteY2" fmla="*/ 0 h 941118"/>
                <a:gd name="connsiteX3" fmla="*/ 2699792 w 2699792"/>
                <a:gd name="connsiteY3" fmla="*/ 156856 h 941118"/>
                <a:gd name="connsiteX4" fmla="*/ 2699792 w 2699792"/>
                <a:gd name="connsiteY4" fmla="*/ 784262 h 941118"/>
                <a:gd name="connsiteX5" fmla="*/ 2542936 w 2699792"/>
                <a:gd name="connsiteY5" fmla="*/ 941118 h 941118"/>
                <a:gd name="connsiteX6" fmla="*/ 156856 w 2699792"/>
                <a:gd name="connsiteY6" fmla="*/ 941118 h 941118"/>
                <a:gd name="connsiteX7" fmla="*/ 0 w 2699792"/>
                <a:gd name="connsiteY7" fmla="*/ 784262 h 941118"/>
                <a:gd name="connsiteX8" fmla="*/ 0 w 2699792"/>
                <a:gd name="connsiteY8" fmla="*/ 156856 h 94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792" h="941118">
                  <a:moveTo>
                    <a:pt x="0" y="156856"/>
                  </a:moveTo>
                  <a:cubicBezTo>
                    <a:pt x="0" y="70227"/>
                    <a:pt x="70227" y="0"/>
                    <a:pt x="156856" y="0"/>
                  </a:cubicBezTo>
                  <a:lnTo>
                    <a:pt x="2542936" y="0"/>
                  </a:lnTo>
                  <a:cubicBezTo>
                    <a:pt x="2629565" y="0"/>
                    <a:pt x="2699792" y="70227"/>
                    <a:pt x="2699792" y="156856"/>
                  </a:cubicBezTo>
                  <a:lnTo>
                    <a:pt x="2699792" y="784262"/>
                  </a:lnTo>
                  <a:cubicBezTo>
                    <a:pt x="2699792" y="870891"/>
                    <a:pt x="2629565" y="941118"/>
                    <a:pt x="2542936" y="941118"/>
                  </a:cubicBezTo>
                  <a:lnTo>
                    <a:pt x="156856" y="941118"/>
                  </a:lnTo>
                  <a:cubicBezTo>
                    <a:pt x="70227" y="941118"/>
                    <a:pt x="0" y="870891"/>
                    <a:pt x="0" y="784262"/>
                  </a:cubicBezTo>
                  <a:lnTo>
                    <a:pt x="0" y="156856"/>
                  </a:lnTo>
                  <a:close/>
                </a:path>
              </a:pathLst>
            </a:custGeom>
            <a:solidFill>
              <a:srgbClr val="FFFFCC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242" tIns="160242" rIns="160242" bIns="160242" numCol="1" spcCol="1270" anchor="ctr" anchorCtr="0">
              <a:noAutofit/>
            </a:bodyPr>
            <a:lstStyle/>
            <a:p>
              <a:pPr marL="0" marR="0" lvl="0" indent="0" algn="l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charset="0"/>
                </a:rPr>
                <a:t>學生學習展能</a:t>
              </a:r>
              <a:endPara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手繪多邊形 35"/>
            <p:cNvSpPr/>
            <p:nvPr/>
          </p:nvSpPr>
          <p:spPr>
            <a:xfrm>
              <a:off x="6444208" y="4365104"/>
              <a:ext cx="2699792" cy="941118"/>
            </a:xfrm>
            <a:custGeom>
              <a:avLst/>
              <a:gdLst>
                <a:gd name="connsiteX0" fmla="*/ 0 w 2699792"/>
                <a:gd name="connsiteY0" fmla="*/ 156856 h 941118"/>
                <a:gd name="connsiteX1" fmla="*/ 156856 w 2699792"/>
                <a:gd name="connsiteY1" fmla="*/ 0 h 941118"/>
                <a:gd name="connsiteX2" fmla="*/ 2542936 w 2699792"/>
                <a:gd name="connsiteY2" fmla="*/ 0 h 941118"/>
                <a:gd name="connsiteX3" fmla="*/ 2699792 w 2699792"/>
                <a:gd name="connsiteY3" fmla="*/ 156856 h 941118"/>
                <a:gd name="connsiteX4" fmla="*/ 2699792 w 2699792"/>
                <a:gd name="connsiteY4" fmla="*/ 784262 h 941118"/>
                <a:gd name="connsiteX5" fmla="*/ 2542936 w 2699792"/>
                <a:gd name="connsiteY5" fmla="*/ 941118 h 941118"/>
                <a:gd name="connsiteX6" fmla="*/ 156856 w 2699792"/>
                <a:gd name="connsiteY6" fmla="*/ 941118 h 941118"/>
                <a:gd name="connsiteX7" fmla="*/ 0 w 2699792"/>
                <a:gd name="connsiteY7" fmla="*/ 784262 h 941118"/>
                <a:gd name="connsiteX8" fmla="*/ 0 w 2699792"/>
                <a:gd name="connsiteY8" fmla="*/ 156856 h 94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792" h="941118">
                  <a:moveTo>
                    <a:pt x="0" y="156856"/>
                  </a:moveTo>
                  <a:cubicBezTo>
                    <a:pt x="0" y="70227"/>
                    <a:pt x="70227" y="0"/>
                    <a:pt x="156856" y="0"/>
                  </a:cubicBezTo>
                  <a:lnTo>
                    <a:pt x="2542936" y="0"/>
                  </a:lnTo>
                  <a:cubicBezTo>
                    <a:pt x="2629565" y="0"/>
                    <a:pt x="2699792" y="70227"/>
                    <a:pt x="2699792" y="156856"/>
                  </a:cubicBezTo>
                  <a:lnTo>
                    <a:pt x="2699792" y="784262"/>
                  </a:lnTo>
                  <a:cubicBezTo>
                    <a:pt x="2699792" y="870891"/>
                    <a:pt x="2629565" y="941118"/>
                    <a:pt x="2542936" y="941118"/>
                  </a:cubicBezTo>
                  <a:lnTo>
                    <a:pt x="156856" y="941118"/>
                  </a:lnTo>
                  <a:cubicBezTo>
                    <a:pt x="70227" y="941118"/>
                    <a:pt x="0" y="870891"/>
                    <a:pt x="0" y="784262"/>
                  </a:cubicBezTo>
                  <a:lnTo>
                    <a:pt x="0" y="156856"/>
                  </a:lnTo>
                  <a:close/>
                </a:path>
              </a:pathLst>
            </a:custGeom>
            <a:solidFill>
              <a:srgbClr val="CCFF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242" tIns="160242" rIns="160242" bIns="160242" numCol="1" spcCol="1270" anchor="ctr" anchorCtr="0">
              <a:noAutofit/>
            </a:bodyPr>
            <a:lstStyle/>
            <a:p>
              <a:pPr marL="0" marR="0" lvl="0" indent="0" algn="l" defTabSz="13335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charset="0"/>
                </a:rPr>
                <a:t>社群共學文化</a:t>
              </a:r>
            </a:p>
          </p:txBody>
        </p:sp>
        <p:sp>
          <p:nvSpPr>
            <p:cNvPr id="37" name="手繪多邊形 36"/>
            <p:cNvSpPr/>
            <p:nvPr/>
          </p:nvSpPr>
          <p:spPr>
            <a:xfrm>
              <a:off x="6444208" y="5301208"/>
              <a:ext cx="2699792" cy="941118"/>
            </a:xfrm>
            <a:custGeom>
              <a:avLst/>
              <a:gdLst>
                <a:gd name="connsiteX0" fmla="*/ 0 w 2699792"/>
                <a:gd name="connsiteY0" fmla="*/ 156856 h 941118"/>
                <a:gd name="connsiteX1" fmla="*/ 156856 w 2699792"/>
                <a:gd name="connsiteY1" fmla="*/ 0 h 941118"/>
                <a:gd name="connsiteX2" fmla="*/ 2542936 w 2699792"/>
                <a:gd name="connsiteY2" fmla="*/ 0 h 941118"/>
                <a:gd name="connsiteX3" fmla="*/ 2699792 w 2699792"/>
                <a:gd name="connsiteY3" fmla="*/ 156856 h 941118"/>
                <a:gd name="connsiteX4" fmla="*/ 2699792 w 2699792"/>
                <a:gd name="connsiteY4" fmla="*/ 784262 h 941118"/>
                <a:gd name="connsiteX5" fmla="*/ 2542936 w 2699792"/>
                <a:gd name="connsiteY5" fmla="*/ 941118 h 941118"/>
                <a:gd name="connsiteX6" fmla="*/ 156856 w 2699792"/>
                <a:gd name="connsiteY6" fmla="*/ 941118 h 941118"/>
                <a:gd name="connsiteX7" fmla="*/ 0 w 2699792"/>
                <a:gd name="connsiteY7" fmla="*/ 784262 h 941118"/>
                <a:gd name="connsiteX8" fmla="*/ 0 w 2699792"/>
                <a:gd name="connsiteY8" fmla="*/ 156856 h 94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792" h="941118">
                  <a:moveTo>
                    <a:pt x="0" y="156856"/>
                  </a:moveTo>
                  <a:cubicBezTo>
                    <a:pt x="0" y="70227"/>
                    <a:pt x="70227" y="0"/>
                    <a:pt x="156856" y="0"/>
                  </a:cubicBezTo>
                  <a:lnTo>
                    <a:pt x="2542936" y="0"/>
                  </a:lnTo>
                  <a:cubicBezTo>
                    <a:pt x="2629565" y="0"/>
                    <a:pt x="2699792" y="70227"/>
                    <a:pt x="2699792" y="156856"/>
                  </a:cubicBezTo>
                  <a:lnTo>
                    <a:pt x="2699792" y="784262"/>
                  </a:lnTo>
                  <a:cubicBezTo>
                    <a:pt x="2699792" y="870891"/>
                    <a:pt x="2629565" y="941118"/>
                    <a:pt x="2542936" y="941118"/>
                  </a:cubicBezTo>
                  <a:lnTo>
                    <a:pt x="156856" y="941118"/>
                  </a:lnTo>
                  <a:cubicBezTo>
                    <a:pt x="70227" y="941118"/>
                    <a:pt x="0" y="870891"/>
                    <a:pt x="0" y="784262"/>
                  </a:cubicBezTo>
                  <a:lnTo>
                    <a:pt x="0" y="15685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0242" tIns="160242" rIns="160242" bIns="160242" numCol="1" spcCol="1270" anchor="ctr" anchorCtr="0">
              <a:noAutofit/>
            </a:bodyPr>
            <a:lstStyle/>
            <a:p>
              <a:pPr marL="0" marR="0" lvl="0" indent="0" algn="l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新細明體" charset="0"/>
                </a:rPr>
                <a:t>校長課程領導</a:t>
              </a:r>
              <a:endPara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6444208" y="4624231"/>
              <a:ext cx="2699792" cy="7200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6444208" y="3265684"/>
              <a:ext cx="2699792" cy="7200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6444208" y="5982777"/>
              <a:ext cx="2699792" cy="7200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6881033" y="6274458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預期目標</a:t>
              </a: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2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3079" y="620688"/>
            <a:ext cx="10047079" cy="59806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862620" y="1403927"/>
            <a:ext cx="21705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 </a:t>
            </a:r>
            <a:r>
              <a:rPr lang="zh-TW" altLang="en-US" sz="2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年</a:t>
            </a:r>
            <a:r>
              <a:rPr lang="en-US" altLang="zh-TW" sz="2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 </a:t>
            </a:r>
            <a:r>
              <a:rPr lang="zh-TW" altLang="en-US" sz="2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 </a:t>
            </a:r>
            <a:r>
              <a:rPr lang="zh-TW" altLang="en-US" sz="2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4279199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教師專業發展實踐</a:t>
            </a:r>
            <a:r>
              <a:rPr lang="zh-TW" altLang="en-US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方案</a:t>
            </a:r>
            <a:r>
              <a:rPr lang="en-US" altLang="zh-TW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400" dirty="0" smtClean="0">
                <a:solidFill>
                  <a:srgbClr val="8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諮詢輔導</a:t>
            </a:r>
            <a:endParaRPr lang="zh-TW" altLang="en-US" sz="4400" dirty="0">
              <a:solidFill>
                <a:srgbClr val="8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2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491"/>
            <a:ext cx="9144793" cy="6437745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923705" y="725560"/>
            <a:ext cx="3297382" cy="817924"/>
          </a:xfrm>
          <a:prstGeom prst="rect">
            <a:avLst/>
          </a:prstGeom>
          <a:solidFill>
            <a:srgbClr val="FEB80A"/>
          </a:solidFill>
          <a:ln w="10000" cap="flat" cmpd="sng" algn="ctr">
            <a:solidFill>
              <a:srgbClr val="FEB80A"/>
            </a:solidFill>
            <a:prstDash val="solid"/>
            <a:headEnd/>
            <a:tailE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" panose="03000709000000000000" pitchFamily="65" charset="-120"/>
                <a:ea typeface="華康魏碑體" panose="03000709000000000000" pitchFamily="65" charset="-120"/>
              </a:rPr>
              <a:t>教師</a:t>
            </a:r>
            <a:r>
              <a:rPr kumimoji="1" lang="zh-TW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" panose="03000709000000000000" pitchFamily="65" charset="-120"/>
                <a:ea typeface="華康魏碑體" panose="03000709000000000000" pitchFamily="65" charset="-120"/>
              </a:rPr>
              <a:t>專業</a:t>
            </a:r>
            <a:r>
              <a:rPr kumimoji="1" lang="zh-TW" alt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" panose="03000709000000000000" pitchFamily="65" charset="-120"/>
                <a:ea typeface="華康魏碑體" panose="03000709000000000000" pitchFamily="65" charset="-120"/>
              </a:rPr>
              <a:t>發展實踐方案輔導</a:t>
            </a:r>
            <a:r>
              <a:rPr kumimoji="1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" panose="03000709000000000000" pitchFamily="65" charset="-120"/>
                <a:ea typeface="華康魏碑體" panose="03000709000000000000" pitchFamily="65" charset="-120"/>
              </a:rPr>
              <a:t>團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481481" y="1682030"/>
            <a:ext cx="2080628" cy="604476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ln w="10000" cap="flat" cmpd="sng" algn="ctr">
            <a:solidFill>
              <a:srgbClr val="3891A7"/>
            </a:solidFill>
            <a:prstDash val="solid"/>
            <a:headEnd/>
            <a:tailE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輔導夥伴</a:t>
            </a:r>
          </a:p>
        </p:txBody>
      </p:sp>
    </p:spTree>
    <p:extLst>
      <p:ext uri="{BB962C8B-B14F-4D97-AF65-F5344CB8AC3E}">
        <p14:creationId xmlns:p14="http://schemas.microsoft.com/office/powerpoint/2010/main" val="40178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720296185"/>
              </p:ext>
            </p:extLst>
          </p:nvPr>
        </p:nvGraphicFramePr>
        <p:xfrm>
          <a:off x="831271" y="1505528"/>
          <a:ext cx="6280729" cy="4451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化對角線角落矩形 2"/>
          <p:cNvSpPr/>
          <p:nvPr/>
        </p:nvSpPr>
        <p:spPr>
          <a:xfrm>
            <a:off x="1034472" y="350981"/>
            <a:ext cx="5634181" cy="720436"/>
          </a:xfrm>
          <a:prstGeom prst="round2DiagRect">
            <a:avLst/>
          </a:prstGeom>
          <a:solidFill>
            <a:srgbClr val="FF99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正顏楷體W7" panose="03000709000000000000" pitchFamily="65" charset="-120"/>
                <a:ea typeface="華康正顏楷體W7" panose="03000709000000000000" pitchFamily="65" charset="-120"/>
                <a:cs typeface="+mn-cs"/>
              </a:rPr>
              <a:t>諮詢輔導重點</a:t>
            </a:r>
          </a:p>
        </p:txBody>
      </p:sp>
    </p:spTree>
    <p:extLst>
      <p:ext uri="{BB962C8B-B14F-4D97-AF65-F5344CB8AC3E}">
        <p14:creationId xmlns:p14="http://schemas.microsoft.com/office/powerpoint/2010/main" val="10276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9" y="1411984"/>
            <a:ext cx="3918151" cy="1016052"/>
          </a:xfr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959954" y="564430"/>
            <a:ext cx="3863246" cy="700952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ln w="10000" cap="flat" cmpd="sng" algn="ctr">
            <a:solidFill>
              <a:srgbClr val="3891A7"/>
            </a:solidFill>
            <a:prstDash val="solid"/>
            <a:headEnd/>
            <a:tailE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輔導夥伴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149137"/>
              </p:ext>
            </p:extLst>
          </p:nvPr>
        </p:nvGraphicFramePr>
        <p:xfrm>
          <a:off x="295564" y="2428036"/>
          <a:ext cx="8451272" cy="38810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27927">
                  <a:extLst>
                    <a:ext uri="{9D8B030D-6E8A-4147-A177-3AD203B41FA5}">
                      <a16:colId xmlns:a16="http://schemas.microsoft.com/office/drawing/2014/main" val="756691080"/>
                    </a:ext>
                  </a:extLst>
                </a:gridCol>
                <a:gridCol w="1418903">
                  <a:extLst>
                    <a:ext uri="{9D8B030D-6E8A-4147-A177-3AD203B41FA5}">
                      <a16:colId xmlns:a16="http://schemas.microsoft.com/office/drawing/2014/main" val="1245454076"/>
                    </a:ext>
                  </a:extLst>
                </a:gridCol>
                <a:gridCol w="2052221">
                  <a:extLst>
                    <a:ext uri="{9D8B030D-6E8A-4147-A177-3AD203B41FA5}">
                      <a16:colId xmlns:a16="http://schemas.microsoft.com/office/drawing/2014/main" val="3512346386"/>
                    </a:ext>
                  </a:extLst>
                </a:gridCol>
                <a:gridCol w="2052221">
                  <a:extLst>
                    <a:ext uri="{9D8B030D-6E8A-4147-A177-3AD203B41FA5}">
                      <a16:colId xmlns:a16="http://schemas.microsoft.com/office/drawing/2014/main" val="3999407600"/>
                    </a:ext>
                  </a:extLst>
                </a:gridCol>
              </a:tblGrid>
              <a:tr h="70312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學校名稱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D1D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D1D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335890"/>
                  </a:ext>
                </a:extLst>
              </a:tr>
              <a:tr h="529656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申請輔導委員次數</a:t>
                      </a:r>
                      <a:endParaRPr lang="en-US" altLang="zh-TW" sz="2400" b="1" dirty="0" smtClean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（</a:t>
                      </a:r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2000</a:t>
                      </a: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元</a:t>
                      </a:r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/</a:t>
                      </a: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次）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 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輔導委員</a:t>
                      </a:r>
                      <a:endParaRPr lang="zh-TW" altLang="en-US" sz="2400" b="1" kern="1200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姓名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519536"/>
                  </a:ext>
                </a:extLst>
              </a:tr>
              <a:tr h="529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單位、職稱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986249"/>
                  </a:ext>
                </a:extLst>
              </a:tr>
              <a:tr h="529656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申請輔導夥伴次數</a:t>
                      </a:r>
                      <a:endParaRPr lang="en-US" altLang="zh-TW" sz="2400" b="1" dirty="0" smtClean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（</a:t>
                      </a:r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1500</a:t>
                      </a: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元</a:t>
                      </a:r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/</a:t>
                      </a: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次）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 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輔導夥伴</a:t>
                      </a:r>
                      <a:endParaRPr lang="zh-TW" altLang="en-US" sz="2400" b="1" kern="1200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姓名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23052"/>
                  </a:ext>
                </a:extLst>
              </a:tr>
              <a:tr h="529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單位、職稱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048621"/>
                  </a:ext>
                </a:extLst>
              </a:tr>
              <a:tr h="529656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</a:rPr>
                        <a:t>申請社群數</a:t>
                      </a:r>
                      <a:endParaRPr lang="en-US" altLang="zh-TW" sz="2400" b="1" dirty="0" smtClean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  <a:p>
                      <a:pPr algn="ctr"/>
                      <a:endParaRPr lang="zh-TW" altLang="en-US" sz="2400" b="1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      </a:t>
                      </a:r>
                      <a:endParaRPr lang="en-US" altLang="zh-TW" sz="2400" b="1" kern="1200" dirty="0" smtClean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  <a:p>
                      <a:pPr algn="r"/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dirty="0" smtClean="0">
                          <a:solidFill>
                            <a:schemeClr val="bg1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社群召集人</a:t>
                      </a:r>
                      <a:endParaRPr lang="zh-TW" altLang="en-US" sz="2400" b="1" kern="1200" dirty="0">
                        <a:solidFill>
                          <a:schemeClr val="bg1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姓名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51089"/>
                  </a:ext>
                </a:extLst>
              </a:tr>
              <a:tr h="529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rgbClr val="002060"/>
                          </a:solidFill>
                          <a:latin typeface="華康正顏楷體W5" panose="03000509000000000000" pitchFamily="65" charset="-120"/>
                          <a:ea typeface="華康正顏楷體W5" panose="03000509000000000000" pitchFamily="65" charset="-120"/>
                          <a:cs typeface="+mn-cs"/>
                        </a:rPr>
                        <a:t>職稱</a:t>
                      </a:r>
                      <a:endParaRPr lang="zh-TW" altLang="en-US" sz="2400" b="1" kern="1200" dirty="0">
                        <a:solidFill>
                          <a:srgbClr val="002060"/>
                        </a:solidFill>
                        <a:latin typeface="華康正顏楷體W5" panose="03000509000000000000" pitchFamily="65" charset="-120"/>
                        <a:ea typeface="華康正顏楷體W5" panose="03000509000000000000" pitchFamily="65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38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0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rgbClr val="66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教師專業發展實踐</a:t>
            </a:r>
            <a:r>
              <a:rPr lang="zh-TW" altLang="en-US" sz="4400" dirty="0" smtClean="0">
                <a:solidFill>
                  <a:srgbClr val="66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方案</a:t>
            </a:r>
            <a:r>
              <a:rPr lang="en-US" altLang="zh-TW" sz="4400" dirty="0" smtClean="0">
                <a:solidFill>
                  <a:srgbClr val="66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/>
            </a:r>
            <a:br>
              <a:rPr lang="en-US" altLang="zh-TW" sz="4400" dirty="0" smtClean="0">
                <a:solidFill>
                  <a:srgbClr val="66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</a:br>
            <a:r>
              <a:rPr lang="zh-TW" altLang="en-US" sz="4400" dirty="0" smtClean="0">
                <a:solidFill>
                  <a:srgbClr val="6600FF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</a:rPr>
              <a:t>社群運作</a:t>
            </a:r>
            <a:endParaRPr lang="zh-TW" altLang="en-US" sz="4400" dirty="0">
              <a:solidFill>
                <a:srgbClr val="6600FF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4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143321" y="374679"/>
            <a:ext cx="5352425" cy="1143000"/>
          </a:xfrm>
        </p:spPr>
        <p:txBody>
          <a:bodyPr>
            <a:noAutofit/>
          </a:bodyPr>
          <a:lstStyle/>
          <a:p>
            <a:r>
              <a:rPr lang="zh-TW" altLang="zh-TW" kern="1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參與</a:t>
            </a:r>
            <a:r>
              <a:rPr lang="zh-TW" altLang="zh-TW" kern="100" dirty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/推動/</a:t>
            </a:r>
            <a:r>
              <a:rPr lang="zh-TW" altLang="zh-TW" kern="1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領導</a:t>
            </a:r>
            <a:r>
              <a:rPr lang="en-US" altLang="zh-TW" kern="1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/>
            </a:r>
            <a:br>
              <a:rPr lang="en-US" altLang="zh-TW" kern="1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</a:br>
            <a:r>
              <a:rPr lang="zh-TW" altLang="en-US" kern="1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教師</a:t>
            </a:r>
            <a:r>
              <a:rPr lang="zh-TW" altLang="en-US" kern="100" dirty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專業學習</a:t>
            </a:r>
            <a:r>
              <a:rPr lang="zh-TW" altLang="zh-TW" kern="100" dirty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社</a:t>
            </a:r>
            <a:r>
              <a:rPr lang="zh-TW" altLang="zh-TW" kern="100" dirty="0" smtClean="0">
                <a:solidFill>
                  <a:srgbClr val="A50021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群</a:t>
            </a:r>
            <a:endParaRPr lang="zh-TW" altLang="en-US" dirty="0">
              <a:solidFill>
                <a:srgbClr val="A50021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sz="half" idx="1"/>
          </p:nvPr>
        </p:nvSpPr>
        <p:spPr>
          <a:xfrm>
            <a:off x="725881" y="1813243"/>
            <a:ext cx="4834880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共同備課與案例分析	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教學</a:t>
            </a:r>
            <a:r>
              <a:rPr lang="zh-TW" altLang="en-US" sz="2800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觀察</a:t>
            </a:r>
            <a:r>
              <a:rPr lang="zh-TW" altLang="en-US" sz="2800" dirty="0" smtClean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與專業回饋</a:t>
            </a:r>
            <a:r>
              <a:rPr lang="zh-TW" altLang="en-US" sz="2800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	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教學檔案製作</a:t>
            </a:r>
            <a:r>
              <a:rPr lang="zh-TW" altLang="en-US" sz="2800" dirty="0" smtClean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與運用</a:t>
            </a:r>
            <a:endParaRPr lang="en-US" altLang="zh-TW" sz="2800" dirty="0" smtClean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社群成果</a:t>
            </a:r>
            <a:r>
              <a:rPr lang="zh-TW" altLang="en-US" sz="2800" dirty="0" smtClean="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分享</a:t>
            </a:r>
            <a:endParaRPr lang="en-US" altLang="zh-TW" sz="2800" dirty="0" smtClean="0">
              <a:solidFill>
                <a:srgbClr val="66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主題探索與經驗分享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讀書會或線上學習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	  	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同儕省思對話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	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協同教學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案例協作分享</a:t>
            </a:r>
            <a:endParaRPr lang="en-US" sz="2800" dirty="0" smtClean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765325" y="1813243"/>
            <a:ext cx="3646163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新進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實習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)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教師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輔導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實地參訪標竿學習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校訂課程研發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教學方法創新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教學媒材研發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教學行動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研究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專題講座或工作坊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素養導向課程設計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Microsoft JhengHei" charset="-120"/>
              </a:rPr>
              <a:t>其他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97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112651" y="12060"/>
            <a:ext cx="8917697" cy="1142400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kern="100" dirty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教師專業學習社群的運作模式</a:t>
            </a:r>
          </a:p>
        </p:txBody>
      </p:sp>
      <p:graphicFrame>
        <p:nvGraphicFramePr>
          <p:cNvPr id="11" name="資料庫圖表 10"/>
          <p:cNvGraphicFramePr/>
          <p:nvPr>
            <p:extLst/>
          </p:nvPr>
        </p:nvGraphicFramePr>
        <p:xfrm>
          <a:off x="1543607" y="1154460"/>
          <a:ext cx="6055786" cy="4840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2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7" name="Picture 79" descr="bs01308_[1]"/>
          <p:cNvPicPr>
            <a:picLocks noChangeAspect="1" noChangeArrowheads="1"/>
          </p:cNvPicPr>
          <p:nvPr/>
        </p:nvPicPr>
        <p:blipFill>
          <a:blip r:embed="rId3" cstate="print">
            <a:lum bright="88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596">
            <a:off x="1854823" y="829685"/>
            <a:ext cx="4507335" cy="52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4" name="AutoShape 56"/>
          <p:cNvSpPr>
            <a:spLocks noChangeArrowheads="1"/>
          </p:cNvSpPr>
          <p:nvPr/>
        </p:nvSpPr>
        <p:spPr bwMode="auto">
          <a:xfrm>
            <a:off x="1460500" y="1727200"/>
            <a:ext cx="6437313" cy="391795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7223" name="Oval 55"/>
          <p:cNvSpPr>
            <a:spLocks noChangeArrowheads="1"/>
          </p:cNvSpPr>
          <p:nvPr/>
        </p:nvSpPr>
        <p:spPr bwMode="auto">
          <a:xfrm>
            <a:off x="4370488" y="3745864"/>
            <a:ext cx="2489371" cy="1899286"/>
          </a:xfrm>
          <a:prstGeom prst="ellipse">
            <a:avLst/>
          </a:prstGeom>
          <a:solidFill>
            <a:srgbClr val="FFE5E5">
              <a:alpha val="3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22" name="Oval 54"/>
          <p:cNvSpPr>
            <a:spLocks noChangeArrowheads="1"/>
          </p:cNvSpPr>
          <p:nvPr/>
        </p:nvSpPr>
        <p:spPr bwMode="auto">
          <a:xfrm>
            <a:off x="3563888" y="2492896"/>
            <a:ext cx="2147856" cy="1785256"/>
          </a:xfrm>
          <a:prstGeom prst="ellipse">
            <a:avLst/>
          </a:prstGeom>
          <a:solidFill>
            <a:srgbClr val="FFFFBD">
              <a:alpha val="3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21" name="Text Box 53"/>
          <p:cNvSpPr txBox="1">
            <a:spLocks noChangeArrowheads="1"/>
          </p:cNvSpPr>
          <p:nvPr/>
        </p:nvSpPr>
        <p:spPr bwMode="auto">
          <a:xfrm>
            <a:off x="4719726" y="4779486"/>
            <a:ext cx="2180703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 lIns="87819" tIns="43909" rIns="87819" bIns="4390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t>公開授課實踐</a:t>
            </a:r>
          </a:p>
        </p:txBody>
      </p:sp>
      <p:sp>
        <p:nvSpPr>
          <p:cNvPr id="7220" name="Text Box 52"/>
          <p:cNvSpPr txBox="1">
            <a:spLocks noChangeArrowheads="1"/>
          </p:cNvSpPr>
          <p:nvPr/>
        </p:nvSpPr>
        <p:spPr bwMode="auto">
          <a:xfrm>
            <a:off x="2484913" y="4779486"/>
            <a:ext cx="2168461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 lIns="87819" tIns="43909" rIns="87819" bIns="4390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t>課程設計研發</a:t>
            </a:r>
          </a:p>
        </p:txBody>
      </p:sp>
      <p:sp>
        <p:nvSpPr>
          <p:cNvPr id="7219" name="Text Box 51"/>
          <p:cNvSpPr txBox="1">
            <a:spLocks noChangeArrowheads="1"/>
          </p:cNvSpPr>
          <p:nvPr/>
        </p:nvSpPr>
        <p:spPr bwMode="auto">
          <a:xfrm>
            <a:off x="3467579" y="3838892"/>
            <a:ext cx="2313409" cy="74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FAD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 lIns="87819" tIns="43909" rIns="87819" bIns="43909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t>以學生學習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t>為中心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 flipH="1">
            <a:off x="2484913" y="3838892"/>
            <a:ext cx="2393131" cy="1806258"/>
          </a:xfrm>
          <a:prstGeom prst="ellipse">
            <a:avLst/>
          </a:prstGeom>
          <a:solidFill>
            <a:srgbClr val="DDEEFF">
              <a:alpha val="3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CC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15" name="Rectangle 47"/>
          <p:cNvSpPr>
            <a:spLocks noChangeArrowheads="1"/>
          </p:cNvSpPr>
          <p:nvPr/>
        </p:nvSpPr>
        <p:spPr bwMode="auto">
          <a:xfrm>
            <a:off x="900113" y="5281613"/>
            <a:ext cx="839787" cy="909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備</a:t>
            </a:r>
            <a:endParaRPr kumimoji="0" lang="en-US" altLang="zh-TW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課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214" name="Rectangle 46"/>
          <p:cNvSpPr>
            <a:spLocks noChangeArrowheads="1"/>
          </p:cNvSpPr>
          <p:nvPr/>
        </p:nvSpPr>
        <p:spPr bwMode="auto">
          <a:xfrm>
            <a:off x="7477125" y="5281613"/>
            <a:ext cx="839788" cy="909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課</a:t>
            </a:r>
          </a:p>
        </p:txBody>
      </p:sp>
      <p:sp>
        <p:nvSpPr>
          <p:cNvPr id="7213" name="Rectangle 45"/>
          <p:cNvSpPr>
            <a:spLocks noChangeArrowheads="1"/>
          </p:cNvSpPr>
          <p:nvPr/>
        </p:nvSpPr>
        <p:spPr bwMode="auto">
          <a:xfrm>
            <a:off x="4299832" y="796856"/>
            <a:ext cx="839787" cy="909637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議課</a:t>
            </a:r>
          </a:p>
        </p:txBody>
      </p:sp>
      <p:sp>
        <p:nvSpPr>
          <p:cNvPr id="7209" name="Rectangle 41"/>
          <p:cNvSpPr>
            <a:spLocks noChangeArrowheads="1"/>
          </p:cNvSpPr>
          <p:nvPr/>
        </p:nvSpPr>
        <p:spPr bwMode="auto">
          <a:xfrm>
            <a:off x="3609151" y="3157718"/>
            <a:ext cx="2030266" cy="455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+mn-cs"/>
              </a:rPr>
              <a:t>專業回饋分享</a:t>
            </a:r>
            <a:endParaRPr kumimoji="0" lang="zh-TW" alt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7208" name="Rectangle 40"/>
          <p:cNvSpPr>
            <a:spLocks noChangeArrowheads="1"/>
          </p:cNvSpPr>
          <p:nvPr/>
        </p:nvSpPr>
        <p:spPr bwMode="auto">
          <a:xfrm>
            <a:off x="1739900" y="5099050"/>
            <a:ext cx="8397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226" name="Rectangle 58"/>
          <p:cNvSpPr>
            <a:spLocks noChangeArrowheads="1"/>
          </p:cNvSpPr>
          <p:nvPr/>
        </p:nvSpPr>
        <p:spPr bwMode="auto">
          <a:xfrm>
            <a:off x="1629465" y="6126014"/>
            <a:ext cx="668744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透過領域、跨領域教師專業學習社群發展課程教材與評量</a:t>
            </a:r>
            <a:endParaRPr kumimoji="0" lang="en-US" altLang="zh-TW" sz="2000" b="1" i="0" u="none" strike="noStrike" kern="1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並以核心素養為導向將十九項議題融入學習與生活及應用</a:t>
            </a:r>
            <a:endParaRPr kumimoji="0" lang="zh-TW" altLang="en-US" sz="2000" b="1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28" name="Rectangle 60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31" name="Rectangle 63"/>
          <p:cNvSpPr>
            <a:spLocks noChangeArrowheads="1"/>
          </p:cNvSpPr>
          <p:nvPr/>
        </p:nvSpPr>
        <p:spPr bwMode="auto">
          <a:xfrm>
            <a:off x="0" y="442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45" name="Rectangle 77"/>
          <p:cNvSpPr>
            <a:spLocks noChangeArrowheads="1"/>
          </p:cNvSpPr>
          <p:nvPr/>
        </p:nvSpPr>
        <p:spPr bwMode="auto">
          <a:xfrm>
            <a:off x="0" y="6091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1384389" y="30483"/>
            <a:ext cx="73024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kern="100" dirty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教師專業學習社群實踐方案</a:t>
            </a:r>
            <a:endParaRPr lang="en-US" altLang="zh-TW" sz="4400" kern="100" dirty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  <a:cs typeface="Times New Roman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5094074" y="1800810"/>
            <a:ext cx="2900312" cy="33924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1446054" y="1754049"/>
            <a:ext cx="2818494" cy="34392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1755672" y="5949280"/>
            <a:ext cx="5737225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9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08720"/>
            <a:ext cx="903649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b="1" dirty="0" smtClean="0">
                <a:solidFill>
                  <a:srgbClr val="FF0066"/>
                </a:solidFill>
                <a:ea typeface="標楷體" pitchFamily="65" charset="-120"/>
              </a:rPr>
              <a:t> </a:t>
            </a:r>
            <a:r>
              <a:rPr lang="zh-TW" altLang="en-US" sz="3600" b="1" kern="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建</a:t>
            </a:r>
            <a:r>
              <a:rPr lang="zh-TW" altLang="en-US" sz="3600" b="1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構教師</a:t>
            </a:r>
            <a:r>
              <a:rPr lang="zh-TW" altLang="en-US" sz="3600" b="1" kern="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專業</a:t>
            </a:r>
            <a:r>
              <a:rPr lang="zh-TW" altLang="en-US" sz="3600" b="1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學習</a:t>
            </a:r>
            <a:r>
              <a:rPr lang="zh-TW" altLang="en-US" sz="3600" b="1" kern="1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社群成為</a:t>
            </a:r>
            <a:r>
              <a:rPr lang="zh-TW" altLang="en-US" sz="3600" b="1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學習共同體</a:t>
            </a:r>
            <a:r>
              <a:rPr lang="zh-TW" altLang="en-US" sz="2000" b="1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</a:t>
            </a:r>
            <a:endParaRPr lang="zh-TW" altLang="en-US" sz="4000" b="1" kern="1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4591" y="2204864"/>
            <a:ext cx="9612560" cy="2592288"/>
          </a:xfrm>
        </p:spPr>
        <p:txBody>
          <a:bodyPr>
            <a:normAutofit/>
          </a:bodyPr>
          <a:lstStyle/>
          <a:p>
            <a:pPr lvl="1"/>
            <a:r>
              <a:rPr lang="zh-TW" altLang="zh-TW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合作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備課</a:t>
            </a:r>
            <a:r>
              <a:rPr lang="zh-TW" altLang="zh-TW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、公開授課、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zh-TW" altLang="zh-TW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回饋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與分享</a:t>
            </a:r>
            <a:endParaRPr lang="en-US" altLang="zh-TW" sz="32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zh-TW" sz="3200" b="1" dirty="0" smtClean="0">
                <a:latin typeface="標楷體" pitchFamily="65" charset="-120"/>
                <a:ea typeface="標楷體" pitchFamily="65" charset="-120"/>
              </a:rPr>
              <a:t>關注學生學習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給予必要的支持及協助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sz="32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社群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教師團隊合作</a:t>
            </a:r>
            <a:r>
              <a:rPr lang="zh-TW" altLang="zh-TW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分享課程教學與評量</a:t>
            </a:r>
            <a:endParaRPr lang="en-US" altLang="zh-TW" sz="32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  <a:hlinkClick r:id="rId3" action="ppaction://hlinkfile"/>
            </a:endParaRPr>
          </a:p>
          <a:p>
            <a:pPr lvl="1"/>
            <a:r>
              <a:rPr lang="zh-TW" altLang="zh-TW" sz="3200" b="1" dirty="0" smtClean="0">
                <a:latin typeface="標楷體" pitchFamily="65" charset="-120"/>
                <a:ea typeface="標楷體" pitchFamily="65" charset="-120"/>
              </a:rPr>
              <a:t>打造學習藍圖實現每一個孩子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的夢想</a:t>
            </a:r>
          </a:p>
        </p:txBody>
      </p:sp>
      <p:pic>
        <p:nvPicPr>
          <p:cNvPr id="30724" name="Picture 4" descr="PE01561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64" y="4989562"/>
            <a:ext cx="25590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2"/>
          <p:cNvSpPr txBox="1">
            <a:spLocks noChangeArrowheads="1"/>
          </p:cNvSpPr>
          <p:nvPr/>
        </p:nvSpPr>
        <p:spPr bwMode="auto">
          <a:xfrm>
            <a:off x="1282256" y="200834"/>
            <a:ext cx="73024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kern="100" dirty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教師專業學習社群實踐方案</a:t>
            </a:r>
            <a:endParaRPr lang="en-US" altLang="zh-TW" sz="4400" kern="100" dirty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  <a:cs typeface="Times New Roman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40942-4EA4-41C6-9622-6ED1F01156E7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626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492696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TW" altLang="en-US" kern="100" smtClean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社群多樣</a:t>
            </a:r>
            <a:r>
              <a:rPr lang="en-US" altLang="zh-TW" kern="100" smtClean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–</a:t>
            </a:r>
            <a:r>
              <a:rPr lang="zh-TW" altLang="en-US" kern="100" smtClean="0">
                <a:solidFill>
                  <a:srgbClr val="C00000"/>
                </a:solidFill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形塑教師文化</a:t>
            </a:r>
            <a:endParaRPr lang="zh-TW" altLang="en-US" dirty="0">
              <a:solidFill>
                <a:srgbClr val="C00000"/>
              </a:solidFill>
              <a:latin typeface="華康華綜體W5" panose="020B0509000000000000" pitchFamily="49" charset="-120"/>
              <a:ea typeface="華康華綜體W5" panose="020B0509000000000000" pitchFamily="49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35496" y="1600200"/>
            <a:ext cx="91085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同校、跨校、同領域、跨領域、跨年級社群等。</a:t>
            </a:r>
            <a:endParaRPr lang="en-US" altLang="zh-TW" dirty="0" smtClean="0">
              <a:solidFill>
                <a:srgbClr val="00206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線上共備社群：如溫老師備課</a:t>
            </a:r>
            <a:r>
              <a:rPr lang="en-US" altLang="zh-TW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Party</a:t>
            </a:r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、學思達教學社群、教育噗浪客、</a:t>
            </a:r>
            <a:r>
              <a:rPr lang="en-US" altLang="zh-TW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MAPS-</a:t>
            </a:r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教學與提問設計、國文提問教學策略等。</a:t>
            </a:r>
            <a:endParaRPr lang="en-US" altLang="zh-TW" dirty="0" smtClean="0">
              <a:solidFill>
                <a:srgbClr val="00206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實體共備社群：夢的</a:t>
            </a:r>
            <a:r>
              <a:rPr lang="en-US" altLang="zh-TW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N</a:t>
            </a:r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次方、共備樂學團等。</a:t>
            </a:r>
            <a:endParaRPr lang="en-US" altLang="zh-TW" dirty="0" smtClean="0">
              <a:solidFill>
                <a:srgbClr val="00206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線上資源：教育雲、臺北酷課雲、均一教育平台等。</a:t>
            </a:r>
            <a:endParaRPr lang="en-US" altLang="zh-TW" dirty="0" smtClean="0">
              <a:solidFill>
                <a:srgbClr val="00206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557680678"/>
              </p:ext>
            </p:extLst>
          </p:nvPr>
        </p:nvGraphicFramePr>
        <p:xfrm>
          <a:off x="2015208" y="4861202"/>
          <a:ext cx="5472608" cy="199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2996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498465" y="116632"/>
            <a:ext cx="8538031" cy="6525344"/>
            <a:chOff x="642481" y="116632"/>
            <a:chExt cx="8538031" cy="652534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481" y="1196752"/>
              <a:ext cx="1949735" cy="4471868"/>
            </a:xfrm>
            <a:prstGeom prst="rect">
              <a:avLst/>
            </a:prstGeom>
          </p:spPr>
        </p:pic>
        <p:graphicFrame>
          <p:nvGraphicFramePr>
            <p:cNvPr id="4" name="資料庫圖表 3"/>
            <p:cNvGraphicFramePr/>
            <p:nvPr>
              <p:extLst>
                <p:ext uri="{D42A27DB-BD31-4B8C-83A1-F6EECF244321}">
                  <p14:modId xmlns:p14="http://schemas.microsoft.com/office/powerpoint/2010/main" val="1369512137"/>
                </p:ext>
              </p:extLst>
            </p:nvPr>
          </p:nvGraphicFramePr>
          <p:xfrm>
            <a:off x="755576" y="116632"/>
            <a:ext cx="8424936" cy="55446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圓角矩形 5"/>
            <p:cNvSpPr/>
            <p:nvPr/>
          </p:nvSpPr>
          <p:spPr>
            <a:xfrm>
              <a:off x="971600" y="5877272"/>
              <a:ext cx="7519754" cy="76470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專業省思、專業對話、專業回饋、專業成長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7843282" y="1132116"/>
              <a:ext cx="648072" cy="450000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專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業</a:t>
              </a: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回饋教與學</a:t>
              </a:r>
              <a:endPara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、持續專業成長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F1981-DA84-4DE8-9FC4-91C2A98B39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1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29641" y="48490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Times New Roman"/>
              </a:rPr>
              <a:t>本市社群運作配合事項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j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127860" y="1826348"/>
            <a:ext cx="88129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運作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期程：</a:t>
            </a:r>
            <a:r>
              <a:rPr lang="en-US" altLang="zh-TW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106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年</a:t>
            </a:r>
            <a:r>
              <a:rPr lang="en-US" altLang="zh-TW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9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月</a:t>
            </a:r>
            <a:r>
              <a:rPr lang="en-US" altLang="zh-TW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日至</a:t>
            </a:r>
            <a:r>
              <a:rPr lang="en-US" altLang="zh-TW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107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年</a:t>
            </a:r>
            <a:r>
              <a:rPr lang="en-US" altLang="zh-TW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7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月</a:t>
            </a:r>
            <a:r>
              <a:rPr lang="en-US" altLang="zh-TW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31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日</a:t>
            </a:r>
          </a:p>
          <a:p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建議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運作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方向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lvl="1">
              <a:spcBef>
                <a:spcPts val="0"/>
              </a:spcBef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教材研發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lvl="1">
              <a:spcBef>
                <a:spcPts val="0"/>
              </a:spcBef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教學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觀察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活動（含專業回饋）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lvl="1">
              <a:spcBef>
                <a:spcPts val="0"/>
              </a:spcBef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專業成長運作</a:t>
            </a: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會議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至少六次            （含成果分享）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積極參與社群召集人培訓</a:t>
            </a:r>
            <a:endParaRPr lang="zh-TW" altLang="en-US" sz="4000" dirty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F7F95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973" y="4775000"/>
            <a:ext cx="81693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11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29641" y="48490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華綜體W5" panose="020B0509000000000000" pitchFamily="49" charset="-120"/>
                <a:ea typeface="華康華綜體W5" panose="020B0509000000000000" pitchFamily="49" charset="-120"/>
                <a:cs typeface="+mj-cs"/>
              </a:rPr>
              <a:t>預計辦理事項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華綜體W5" panose="020B0509000000000000" pitchFamily="49" charset="-120"/>
              <a:ea typeface="華康華綜體W5" panose="020B0509000000000000" pitchFamily="49" charset="-120"/>
              <a:cs typeface="+mj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127860" y="1826348"/>
            <a:ext cx="88129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600" dirty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輔導夥伴</a:t>
            </a: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回流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教學輔導老師輔導申請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初任教師回流研習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教師專業發展支持平臺操作教育訓練（含各項認證資料上傳）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600" dirty="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社群召集人培訓</a:t>
            </a:r>
            <a:endParaRPr lang="en-US" altLang="zh-TW" sz="3600" dirty="0" smtClean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600" smtClean="0">
                <a:solidFill>
                  <a:srgbClr val="7030A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社群成果發表會</a:t>
            </a:r>
            <a:endParaRPr lang="en-US" altLang="zh-TW" sz="3600" dirty="0">
              <a:solidFill>
                <a:srgbClr val="7030A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F7F95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82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16200000">
            <a:off x="3272309" y="1020786"/>
            <a:ext cx="2599381" cy="9144000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34" y="1185858"/>
            <a:ext cx="8193734" cy="46150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169" y="-147782"/>
            <a:ext cx="1789904" cy="12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665" y="-286937"/>
            <a:ext cx="1792379" cy="1261981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"/>
          <a:stretch/>
        </p:blipFill>
        <p:spPr>
          <a:xfrm>
            <a:off x="134809" y="975044"/>
            <a:ext cx="9085359" cy="57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4292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zh-TW" altLang="en-US" smtClean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179388" y="6453188"/>
            <a:ext cx="2133600" cy="404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B18AD-5CE1-4F1D-AA4E-D6793C2F98C0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221" name="Picture 2" descr="I:\學習地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50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76256" y="618284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國北教大分組合作學習計畫張新仁校長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學校推動教師專業發展評鑑的有效策略(母片)">
  <a:themeElements>
    <a:clrScheme name="Spring Field PowerPoint Template">
      <a:dk1>
        <a:srgbClr val="2F7F9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3.xml><?xml version="1.0" encoding="utf-8"?>
<a:theme xmlns:a="http://schemas.openxmlformats.org/drawingml/2006/main" name="198">
  <a:themeElements>
    <a:clrScheme name="Spring Field PowerPoint Template">
      <a:dk1>
        <a:srgbClr val="2F7F95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3.xml><?xml version="1.0" encoding="utf-8"?>
<a:theme xmlns:a="http://schemas.openxmlformats.org/drawingml/2006/main" name="1_學校推動教師專業發展評鑑的有效策略(母片)">
  <a:themeElements>
    <a:clrScheme name="Spring Field PowerPoint Template">
      <a:dk1>
        <a:srgbClr val="2F7F9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ppt/theme/theme6.xml><?xml version="1.0" encoding="utf-8"?>
<a:theme xmlns:a="http://schemas.openxmlformats.org/drawingml/2006/main" name="2_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9.xml><?xml version="1.0" encoding="utf-8"?>
<a:theme xmlns:a="http://schemas.openxmlformats.org/drawingml/2006/main" name="4_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5670</Words>
  <Application>Microsoft Office PowerPoint</Application>
  <PresentationFormat>如螢幕大小 (4:3)</PresentationFormat>
  <Paragraphs>786</Paragraphs>
  <Slides>72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14</vt:i4>
      </vt:variant>
      <vt:variant>
        <vt:lpstr>投影片標題</vt:lpstr>
      </vt:variant>
      <vt:variant>
        <vt:i4>72</vt:i4>
      </vt:variant>
    </vt:vector>
  </HeadingPairs>
  <TitlesOfParts>
    <vt:vector size="108" baseType="lpstr">
      <vt:lpstr>華康流隸體</vt:lpstr>
      <vt:lpstr>Wingdings</vt:lpstr>
      <vt:lpstr>華康正顏楷體W5</vt:lpstr>
      <vt:lpstr>新細明體</vt:lpstr>
      <vt:lpstr>等线</vt:lpstr>
      <vt:lpstr>Tahoma</vt:lpstr>
      <vt:lpstr>Wingdings 3</vt:lpstr>
      <vt:lpstr>標楷體</vt:lpstr>
      <vt:lpstr>Calibri</vt:lpstr>
      <vt:lpstr>華康華綜體W5</vt:lpstr>
      <vt:lpstr>宋体</vt:lpstr>
      <vt:lpstr>微軟正黑體</vt:lpstr>
      <vt:lpstr>華康正顏楷體W7</vt:lpstr>
      <vt:lpstr>Century Gothic</vt:lpstr>
      <vt:lpstr>華康魏碑體</vt:lpstr>
      <vt:lpstr>Trebuchet MS</vt:lpstr>
      <vt:lpstr>Times New Roman</vt:lpstr>
      <vt:lpstr>微軟正黑體</vt:lpstr>
      <vt:lpstr>Noto Sans Symbols</vt:lpstr>
      <vt:lpstr>華康行楷體W5</vt:lpstr>
      <vt:lpstr>Arial</vt:lpstr>
      <vt:lpstr>MS Shell Dlg 2</vt:lpstr>
      <vt:lpstr>學校推動教師專業發展評鑑的有效策略(母片)</vt:lpstr>
      <vt:lpstr>飛機雲</vt:lpstr>
      <vt:lpstr>1_學校推動教師專業發展評鑑的有效策略(母片)</vt:lpstr>
      <vt:lpstr>1_飛機雲</vt:lpstr>
      <vt:lpstr>Madison</vt:lpstr>
      <vt:lpstr>2_Madison</vt:lpstr>
      <vt:lpstr>Office 主题</vt:lpstr>
      <vt:lpstr>3_飛機雲</vt:lpstr>
      <vt:lpstr>4_Madison</vt:lpstr>
      <vt:lpstr>5_Madison</vt:lpstr>
      <vt:lpstr>Office 佈景主題</vt:lpstr>
      <vt:lpstr>1_多面向</vt:lpstr>
      <vt:lpstr>198</vt:lpstr>
      <vt:lpstr>1_Madison</vt:lpstr>
      <vt:lpstr>PowerPoint 簡報</vt:lpstr>
      <vt:lpstr>PowerPoint 簡報</vt:lpstr>
      <vt:lpstr>教師專業發展實踐方案 &amp; 十二年國教新課綱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教師專業發展實踐方案 作業要點</vt:lpstr>
      <vt:lpstr>PowerPoint 簡報</vt:lpstr>
      <vt:lpstr>PowerPoint 簡報</vt:lpstr>
      <vt:lpstr>教師專業發展實踐方案 專業人才之培訓認證</vt:lpstr>
      <vt:lpstr>初階 認證 </vt:lpstr>
      <vt:lpstr>初階 認證 </vt:lpstr>
      <vt:lpstr>PowerPoint 簡報</vt:lpstr>
      <vt:lpstr>PowerPoint 簡報</vt:lpstr>
      <vt:lpstr>PowerPoint 簡報</vt:lpstr>
      <vt:lpstr>PowerPoint 簡報</vt:lpstr>
      <vt:lpstr>認證流程與注意事項-1</vt:lpstr>
      <vt:lpstr>認證流程與注意事項-2</vt:lpstr>
      <vt:lpstr>認證流程與注意事項-3</vt:lpstr>
      <vt:lpstr>認證流程與注意事項-4</vt:lpstr>
      <vt:lpstr>認證流程與注意事項-5</vt:lpstr>
      <vt:lpstr>認證流程與注意事項-6</vt:lpstr>
      <vt:lpstr> 認證資料與審查流程-1</vt:lpstr>
      <vt:lpstr>認證資料與審查流程-2</vt:lpstr>
      <vt:lpstr>認證資料與審查流程-3</vt:lpstr>
      <vt:lpstr>PowerPoint 簡報</vt:lpstr>
      <vt:lpstr>PowerPoint 簡報</vt:lpstr>
      <vt:lpstr>PowerPoint 簡報</vt:lpstr>
      <vt:lpstr>PowerPoint 簡報</vt:lpstr>
      <vt:lpstr>PowerPoint 簡報</vt:lpstr>
      <vt:lpstr>教學輔導教師審查流程</vt:lpstr>
      <vt:lpstr>教學輔導教師審查流程</vt:lpstr>
      <vt:lpstr>教學輔導教師審查流程</vt:lpstr>
      <vt:lpstr>PowerPoint 簡報</vt:lpstr>
      <vt:lpstr>專業回饋人才培訓認證後作為</vt:lpstr>
      <vt:lpstr>新聞報導～ 強制開放觀課衝擊教學現場</vt:lpstr>
      <vt:lpstr>PowerPoint 簡報</vt:lpstr>
      <vt:lpstr>PowerPoint 簡報</vt:lpstr>
      <vt:lpstr>PowerPoint 簡報</vt:lpstr>
      <vt:lpstr>從總綱到領綱：核心素養的轉化</vt:lpstr>
      <vt:lpstr>領域「學習重點」與核心素養相對應</vt:lpstr>
      <vt:lpstr>素養課程設計思考圖</vt:lpstr>
      <vt:lpstr>PowerPoint 簡報</vt:lpstr>
      <vt:lpstr>PowerPoint 簡報</vt:lpstr>
      <vt:lpstr>PowerPoint 簡報</vt:lpstr>
      <vt:lpstr>公開授課/教學觀察      –備課、觀課與議課</vt:lpstr>
      <vt:lpstr>公開授課/教學觀察    備課前準備</vt:lpstr>
      <vt:lpstr>公開授課/教學觀察  備課原則 </vt:lpstr>
      <vt:lpstr> </vt:lpstr>
      <vt:lpstr>公開授課/教學觀察   觀課-學生學習</vt:lpstr>
      <vt:lpstr>觀課型態思考脈絡</vt:lpstr>
      <vt:lpstr>公開授課/教學觀察  議課流程 </vt:lpstr>
      <vt:lpstr>公開授課/教學觀察  議課流程</vt:lpstr>
      <vt:lpstr>公開授課/教學觀察  議課後的循環歷程</vt:lpstr>
      <vt:lpstr>專業回饋–深化專業實踐</vt:lpstr>
      <vt:lpstr>實施方式與預期達成目標</vt:lpstr>
      <vt:lpstr>教師專業發展實踐方案 諮詢輔導</vt:lpstr>
      <vt:lpstr>PowerPoint 簡報</vt:lpstr>
      <vt:lpstr>PowerPoint 簡報</vt:lpstr>
      <vt:lpstr>PowerPoint 簡報</vt:lpstr>
      <vt:lpstr>教師專業發展實踐方案 社群運作</vt:lpstr>
      <vt:lpstr>參與/推動/領導 教師專業學習社群</vt:lpstr>
      <vt:lpstr>教師專業學習社群的運作模式</vt:lpstr>
      <vt:lpstr>PowerPoint 簡報</vt:lpstr>
      <vt:lpstr> 建構教師專業學習社群成為學習共同體  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蔡企鵝</dc:creator>
  <cp:lastModifiedBy>蔡企鵝</cp:lastModifiedBy>
  <cp:revision>106</cp:revision>
  <dcterms:created xsi:type="dcterms:W3CDTF">2017-12-21T02:50:26Z</dcterms:created>
  <dcterms:modified xsi:type="dcterms:W3CDTF">2017-12-28T22:39:12Z</dcterms:modified>
</cp:coreProperties>
</file>