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748" r:id="rId2"/>
    <p:sldId id="863" r:id="rId3"/>
    <p:sldId id="858" r:id="rId4"/>
    <p:sldId id="859" r:id="rId5"/>
    <p:sldId id="860" r:id="rId6"/>
    <p:sldId id="861" r:id="rId7"/>
    <p:sldId id="862" r:id="rId8"/>
    <p:sldId id="850" r:id="rId9"/>
    <p:sldId id="815" r:id="rId10"/>
    <p:sldId id="819" r:id="rId11"/>
    <p:sldId id="820" r:id="rId12"/>
    <p:sldId id="842" r:id="rId13"/>
    <p:sldId id="835" r:id="rId14"/>
    <p:sldId id="836" r:id="rId15"/>
    <p:sldId id="843" r:id="rId16"/>
    <p:sldId id="847" r:id="rId17"/>
    <p:sldId id="848" r:id="rId18"/>
    <p:sldId id="846" r:id="rId19"/>
    <p:sldId id="839" r:id="rId20"/>
    <p:sldId id="849" r:id="rId21"/>
    <p:sldId id="851" r:id="rId22"/>
    <p:sldId id="853" r:id="rId23"/>
    <p:sldId id="856" r:id="rId24"/>
    <p:sldId id="854" r:id="rId25"/>
    <p:sldId id="852" r:id="rId26"/>
    <p:sldId id="855" r:id="rId27"/>
    <p:sldId id="857" r:id="rId28"/>
    <p:sldId id="841" r:id="rId29"/>
  </p:sldIdLst>
  <p:sldSz cx="9144000" cy="6858000" type="screen4x3"/>
  <p:notesSz cx="6735763" cy="9869488"/>
  <p:defaultTextStyle>
    <a:defPPr>
      <a:defRPr lang="en-US"/>
    </a:defPPr>
    <a:lvl1pPr algn="l" rtl="0" fontAlgn="base">
      <a:spcBef>
        <a:spcPct val="0"/>
      </a:spcBef>
      <a:spcAft>
        <a:spcPct val="0"/>
      </a:spcAft>
      <a:defRPr b="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b="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b="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b="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b="1" kern="1200">
        <a:solidFill>
          <a:schemeClr val="tx1"/>
        </a:solidFill>
        <a:latin typeface="Arial" pitchFamily="34" charset="0"/>
        <a:ea typeface="新細明體" pitchFamily="18" charset="-120"/>
        <a:cs typeface="+mn-cs"/>
      </a:defRPr>
    </a:lvl5pPr>
    <a:lvl6pPr marL="2286000" algn="l" defTabSz="914400" rtl="0" eaLnBrk="1" latinLnBrk="0" hangingPunct="1">
      <a:defRPr b="1" kern="1200">
        <a:solidFill>
          <a:schemeClr val="tx1"/>
        </a:solidFill>
        <a:latin typeface="Arial" pitchFamily="34" charset="0"/>
        <a:ea typeface="新細明體" pitchFamily="18" charset="-120"/>
        <a:cs typeface="+mn-cs"/>
      </a:defRPr>
    </a:lvl6pPr>
    <a:lvl7pPr marL="2743200" algn="l" defTabSz="914400" rtl="0" eaLnBrk="1" latinLnBrk="0" hangingPunct="1">
      <a:defRPr b="1" kern="1200">
        <a:solidFill>
          <a:schemeClr val="tx1"/>
        </a:solidFill>
        <a:latin typeface="Arial" pitchFamily="34" charset="0"/>
        <a:ea typeface="新細明體" pitchFamily="18" charset="-120"/>
        <a:cs typeface="+mn-cs"/>
      </a:defRPr>
    </a:lvl7pPr>
    <a:lvl8pPr marL="3200400" algn="l" defTabSz="914400" rtl="0" eaLnBrk="1" latinLnBrk="0" hangingPunct="1">
      <a:defRPr b="1" kern="1200">
        <a:solidFill>
          <a:schemeClr val="tx1"/>
        </a:solidFill>
        <a:latin typeface="Arial" pitchFamily="34" charset="0"/>
        <a:ea typeface="新細明體" pitchFamily="18" charset="-120"/>
        <a:cs typeface="+mn-cs"/>
      </a:defRPr>
    </a:lvl8pPr>
    <a:lvl9pPr marL="3657600" algn="l" defTabSz="914400" rtl="0" eaLnBrk="1" latinLnBrk="0" hangingPunct="1">
      <a:defRPr b="1" kern="1200">
        <a:solidFill>
          <a:schemeClr val="tx1"/>
        </a:solidFill>
        <a:latin typeface="Arial" pitchFamily="34" charset="0"/>
        <a:ea typeface="新細明體" pitchFamily="18" charset="-120"/>
        <a:cs typeface="+mn-cs"/>
      </a:defRPr>
    </a:lvl9pPr>
  </p:defaultTextStyle>
  <p:extLst>
    <p:ext uri="{521415D9-36F7-43E2-AB2F-B90AF26B5E84}">
      <p14:sectionLst xmlns:p14="http://schemas.microsoft.com/office/powerpoint/2010/main">
        <p14:section name="預設章節" id="{EEC9B0C4-6173-4052-AC01-C892AFD74EC3}">
          <p14:sldIdLst>
            <p14:sldId id="748"/>
            <p14:sldId id="863"/>
            <p14:sldId id="858"/>
            <p14:sldId id="859"/>
            <p14:sldId id="860"/>
            <p14:sldId id="861"/>
            <p14:sldId id="862"/>
            <p14:sldId id="850"/>
            <p14:sldId id="815"/>
            <p14:sldId id="819"/>
            <p14:sldId id="820"/>
            <p14:sldId id="842"/>
            <p14:sldId id="835"/>
            <p14:sldId id="836"/>
            <p14:sldId id="843"/>
            <p14:sldId id="847"/>
            <p14:sldId id="848"/>
            <p14:sldId id="846"/>
            <p14:sldId id="839"/>
            <p14:sldId id="849"/>
            <p14:sldId id="851"/>
            <p14:sldId id="853"/>
            <p14:sldId id="856"/>
            <p14:sldId id="854"/>
            <p14:sldId id="852"/>
            <p14:sldId id="855"/>
            <p14:sldId id="857"/>
            <p14:sldId id="841"/>
          </p14:sldIdLst>
        </p14:section>
        <p14:section name="未命名的章節" id="{D95E4AFE-1FDD-44EC-A1A7-1F612C54008B}">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guide id="3" orient="horz" pos="3108">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6699"/>
    <a:srgbClr val="996633"/>
    <a:srgbClr val="FF9999"/>
    <a:srgbClr val="969696"/>
    <a:srgbClr val="0099FF"/>
    <a:srgbClr val="3366CC"/>
    <a:srgbClr val="3333FF"/>
    <a:srgbClr val="0000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80366" autoAdjust="0"/>
  </p:normalViewPr>
  <p:slideViewPr>
    <p:cSldViewPr>
      <p:cViewPr varScale="1">
        <p:scale>
          <a:sx n="70" d="100"/>
          <a:sy n="70" d="100"/>
        </p:scale>
        <p:origin x="-1862"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972" y="-96"/>
      </p:cViewPr>
      <p:guideLst>
        <p:guide orient="horz" pos="3107"/>
        <p:guide orient="horz" pos="3108"/>
        <p:guide pos="2121"/>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AD4B0-E2E0-4462-8BA3-4BEAEB5FF2FB}"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zh-TW" altLang="en-US"/>
        </a:p>
      </dgm:t>
    </dgm:pt>
    <dgm:pt modelId="{B44156F3-8B45-42F0-8E90-C413D77061CF}">
      <dgm:prSet phldrT="[文字]"/>
      <dgm:spPr/>
      <dgm:t>
        <a:bodyPr/>
        <a:lstStyle/>
        <a:p>
          <a:r>
            <a:rPr lang="zh-TW" b="1" dirty="0" smtClean="0"/>
            <a:t>臺南市</a:t>
          </a:r>
          <a:r>
            <a:rPr lang="en-US" b="1" dirty="0" smtClean="0"/>
            <a:t>107</a:t>
          </a:r>
          <a:r>
            <a:rPr lang="zh-TW" b="1" dirty="0" smtClean="0"/>
            <a:t>年度上半年十二年國民基本教育精進國民中學及國民小學教學品質計畫</a:t>
          </a:r>
          <a:endParaRPr lang="zh-TW" altLang="en-US" dirty="0"/>
        </a:p>
      </dgm:t>
    </dgm:pt>
    <dgm:pt modelId="{9115312B-891F-46AC-9C57-B7A0463C87D5}" type="parTrans" cxnId="{B0584A4D-BF44-483D-A906-7459213EAC09}">
      <dgm:prSet/>
      <dgm:spPr/>
      <dgm:t>
        <a:bodyPr/>
        <a:lstStyle/>
        <a:p>
          <a:endParaRPr lang="zh-TW" altLang="en-US"/>
        </a:p>
      </dgm:t>
    </dgm:pt>
    <dgm:pt modelId="{82A34279-90ED-416B-9219-574974B77A6A}" type="sibTrans" cxnId="{B0584A4D-BF44-483D-A906-7459213EAC09}">
      <dgm:prSet/>
      <dgm:spPr/>
      <dgm:t>
        <a:bodyPr/>
        <a:lstStyle/>
        <a:p>
          <a:endParaRPr lang="zh-TW" altLang="en-US"/>
        </a:p>
      </dgm:t>
    </dgm:pt>
    <dgm:pt modelId="{EF623785-D121-400A-AB0A-797836F9F47A}">
      <dgm:prSet phldrT="[文字]"/>
      <dgm:spPr/>
      <dgm:t>
        <a:bodyPr/>
        <a:lstStyle/>
        <a:p>
          <a:r>
            <a:rPr lang="zh-TW" altLang="en-US" dirty="0" smtClean="0"/>
            <a:t>總團計畫</a:t>
          </a:r>
          <a:endParaRPr lang="zh-TW" altLang="en-US" dirty="0"/>
        </a:p>
      </dgm:t>
    </dgm:pt>
    <dgm:pt modelId="{4202AECD-4C28-4A48-A0CE-A3C071B0711E}" type="parTrans" cxnId="{66ECE405-1B6C-443A-9273-CB08182CCD9D}">
      <dgm:prSet/>
      <dgm:spPr/>
      <dgm:t>
        <a:bodyPr/>
        <a:lstStyle/>
        <a:p>
          <a:endParaRPr lang="zh-TW" altLang="en-US"/>
        </a:p>
      </dgm:t>
    </dgm:pt>
    <dgm:pt modelId="{FE62D3DD-5ED6-4716-9008-86C60481B186}" type="sibTrans" cxnId="{66ECE405-1B6C-443A-9273-CB08182CCD9D}">
      <dgm:prSet/>
      <dgm:spPr/>
      <dgm:t>
        <a:bodyPr/>
        <a:lstStyle/>
        <a:p>
          <a:endParaRPr lang="zh-TW" altLang="en-US"/>
        </a:p>
      </dgm:t>
    </dgm:pt>
    <dgm:pt modelId="{258D1AC4-39C2-4D3E-B9CD-E837CC72FD4F}">
      <dgm:prSet phldrT="[文字]"/>
      <dgm:spPr/>
      <dgm:t>
        <a:bodyPr/>
        <a:lstStyle/>
        <a:p>
          <a:r>
            <a:rPr lang="zh-TW" altLang="en-US" dirty="0" smtClean="0"/>
            <a:t>各團團員增能</a:t>
          </a:r>
          <a:endParaRPr lang="zh-TW" altLang="en-US" dirty="0"/>
        </a:p>
      </dgm:t>
    </dgm:pt>
    <dgm:pt modelId="{94151DF6-669A-45E0-9627-6586387AC01A}" type="parTrans" cxnId="{F0130F7A-37EB-4458-99DC-7E1AE2F88A38}">
      <dgm:prSet/>
      <dgm:spPr/>
      <dgm:t>
        <a:bodyPr/>
        <a:lstStyle/>
        <a:p>
          <a:endParaRPr lang="zh-TW" altLang="en-US"/>
        </a:p>
      </dgm:t>
    </dgm:pt>
    <dgm:pt modelId="{5DD389D2-F491-447F-AD90-3A2B0D4F2201}" type="sibTrans" cxnId="{F0130F7A-37EB-4458-99DC-7E1AE2F88A38}">
      <dgm:prSet/>
      <dgm:spPr/>
      <dgm:t>
        <a:bodyPr/>
        <a:lstStyle/>
        <a:p>
          <a:endParaRPr lang="zh-TW" altLang="en-US"/>
        </a:p>
      </dgm:t>
    </dgm:pt>
    <dgm:pt modelId="{19686814-9662-4892-A6C6-1648FCE1907B}">
      <dgm:prSet phldrT="[文字]"/>
      <dgm:spPr/>
      <dgm:t>
        <a:bodyPr/>
        <a:lstStyle/>
        <a:p>
          <a:r>
            <a:rPr lang="zh-TW" altLang="en-US" dirty="0" smtClean="0"/>
            <a:t>社群、校本、策略聯盟</a:t>
          </a:r>
          <a:endParaRPr lang="zh-TW" altLang="en-US" dirty="0"/>
        </a:p>
      </dgm:t>
    </dgm:pt>
    <dgm:pt modelId="{0FC5943C-E794-41C5-8859-E3E59C6F2CC0}" type="parTrans" cxnId="{A97CF4DE-7EF4-4149-B948-4401D07D50D6}">
      <dgm:prSet/>
      <dgm:spPr/>
      <dgm:t>
        <a:bodyPr/>
        <a:lstStyle/>
        <a:p>
          <a:endParaRPr lang="zh-TW" altLang="en-US"/>
        </a:p>
      </dgm:t>
    </dgm:pt>
    <dgm:pt modelId="{2B0C5937-597A-4B1A-AD05-A71F34D1BA8E}" type="sibTrans" cxnId="{A97CF4DE-7EF4-4149-B948-4401D07D50D6}">
      <dgm:prSet/>
      <dgm:spPr/>
      <dgm:t>
        <a:bodyPr/>
        <a:lstStyle/>
        <a:p>
          <a:endParaRPr lang="zh-TW" altLang="en-US"/>
        </a:p>
      </dgm:t>
    </dgm:pt>
    <dgm:pt modelId="{4AE7752F-45FD-4E2A-8BF6-8195CFF9DA68}">
      <dgm:prSet phldrT="[文字]"/>
      <dgm:spPr/>
      <dgm:t>
        <a:bodyPr/>
        <a:lstStyle/>
        <a:p>
          <a:r>
            <a:rPr lang="zh-TW" altLang="en-US" dirty="0" smtClean="0"/>
            <a:t>國教輔導團各團計畫</a:t>
          </a:r>
          <a:endParaRPr lang="zh-TW" altLang="en-US" dirty="0"/>
        </a:p>
      </dgm:t>
    </dgm:pt>
    <dgm:pt modelId="{876E315B-438C-4991-A0C1-7AD77EF91D29}" type="parTrans" cxnId="{8149BD3C-78EF-45C4-BA2C-BF08CCA98704}">
      <dgm:prSet/>
      <dgm:spPr/>
      <dgm:t>
        <a:bodyPr/>
        <a:lstStyle/>
        <a:p>
          <a:endParaRPr lang="zh-TW" altLang="en-US"/>
        </a:p>
      </dgm:t>
    </dgm:pt>
    <dgm:pt modelId="{12D057B6-A53E-458A-8040-D1D3E96CAEC0}" type="sibTrans" cxnId="{8149BD3C-78EF-45C4-BA2C-BF08CCA98704}">
      <dgm:prSet/>
      <dgm:spPr/>
      <dgm:t>
        <a:bodyPr/>
        <a:lstStyle/>
        <a:p>
          <a:endParaRPr lang="zh-TW" altLang="en-US"/>
        </a:p>
      </dgm:t>
    </dgm:pt>
    <dgm:pt modelId="{AFA4006B-66B1-48C9-8D5D-6DCB5D23AC08}">
      <dgm:prSet phldrT="[文字]"/>
      <dgm:spPr/>
      <dgm:t>
        <a:bodyPr/>
        <a:lstStyle/>
        <a:p>
          <a:r>
            <a:rPr lang="zh-TW" altLang="en-US" dirty="0" smtClean="0"/>
            <a:t>研習增能</a:t>
          </a:r>
          <a:endParaRPr lang="zh-TW" altLang="en-US" dirty="0"/>
        </a:p>
      </dgm:t>
    </dgm:pt>
    <dgm:pt modelId="{A4B682BD-0B6C-4053-B6F2-ECC1E3143DDA}" type="parTrans" cxnId="{88D857BD-D12E-4566-AD08-E51D4A7F45BE}">
      <dgm:prSet/>
      <dgm:spPr/>
      <dgm:t>
        <a:bodyPr/>
        <a:lstStyle/>
        <a:p>
          <a:endParaRPr lang="zh-TW" altLang="en-US"/>
        </a:p>
      </dgm:t>
    </dgm:pt>
    <dgm:pt modelId="{B9274D33-B393-40D7-92E1-B1F4D65C3F97}" type="sibTrans" cxnId="{88D857BD-D12E-4566-AD08-E51D4A7F45BE}">
      <dgm:prSet/>
      <dgm:spPr/>
      <dgm:t>
        <a:bodyPr/>
        <a:lstStyle/>
        <a:p>
          <a:endParaRPr lang="zh-TW" altLang="en-US"/>
        </a:p>
      </dgm:t>
    </dgm:pt>
    <dgm:pt modelId="{17C54A25-0348-425A-94AF-1BF7DD7202CB}">
      <dgm:prSet phldrT="[文字]"/>
      <dgm:spPr/>
      <dgm:t>
        <a:bodyPr/>
        <a:lstStyle/>
        <a:p>
          <a:r>
            <a:rPr lang="zh-TW" altLang="en-US" dirty="0" smtClean="0"/>
            <a:t>專業成長活動計畫</a:t>
          </a:r>
          <a:endParaRPr lang="zh-TW" altLang="en-US" dirty="0"/>
        </a:p>
      </dgm:t>
    </dgm:pt>
    <dgm:pt modelId="{75403324-09CA-4AC7-A09A-7C315DAB0404}" type="sibTrans" cxnId="{0E3FE91C-A27D-4262-9456-54EE5C1A8DC8}">
      <dgm:prSet/>
      <dgm:spPr/>
      <dgm:t>
        <a:bodyPr/>
        <a:lstStyle/>
        <a:p>
          <a:endParaRPr lang="zh-TW" altLang="en-US"/>
        </a:p>
      </dgm:t>
    </dgm:pt>
    <dgm:pt modelId="{86CD0311-B982-49A7-B14F-EFE7E1C87563}" type="parTrans" cxnId="{0E3FE91C-A27D-4262-9456-54EE5C1A8DC8}">
      <dgm:prSet/>
      <dgm:spPr/>
      <dgm:t>
        <a:bodyPr/>
        <a:lstStyle/>
        <a:p>
          <a:endParaRPr lang="zh-TW" altLang="en-US"/>
        </a:p>
      </dgm:t>
    </dgm:pt>
    <dgm:pt modelId="{316CB8C6-067B-4001-8532-C0E63E2E5A62}">
      <dgm:prSet phldrT="[文字]"/>
      <dgm:spPr/>
      <dgm:t>
        <a:bodyPr/>
        <a:lstStyle/>
        <a:p>
          <a:r>
            <a:rPr lang="zh-TW" altLang="en-US" dirty="0" smtClean="0"/>
            <a:t>分區諮詢服務</a:t>
          </a:r>
          <a:endParaRPr lang="zh-TW" altLang="en-US" dirty="0"/>
        </a:p>
      </dgm:t>
    </dgm:pt>
    <dgm:pt modelId="{AE21FCA6-202E-4E98-B903-83E3BA45E443}" type="sibTrans" cxnId="{B2B6BAE6-6ADB-430A-8D5D-4DE09B4BD776}">
      <dgm:prSet/>
      <dgm:spPr/>
      <dgm:t>
        <a:bodyPr/>
        <a:lstStyle/>
        <a:p>
          <a:endParaRPr lang="zh-TW" altLang="en-US"/>
        </a:p>
      </dgm:t>
    </dgm:pt>
    <dgm:pt modelId="{0ACB9C69-6237-4A9C-9C47-029A46EF32CA}" type="parTrans" cxnId="{B2B6BAE6-6ADB-430A-8D5D-4DE09B4BD776}">
      <dgm:prSet/>
      <dgm:spPr/>
      <dgm:t>
        <a:bodyPr/>
        <a:lstStyle/>
        <a:p>
          <a:endParaRPr lang="zh-TW" altLang="en-US"/>
        </a:p>
      </dgm:t>
    </dgm:pt>
    <dgm:pt modelId="{A1428711-2D4C-442E-AE0D-3BA83A5BEBEE}" type="pres">
      <dgm:prSet presAssocID="{33AAD4B0-E2E0-4462-8BA3-4BEAEB5FF2FB}" presName="hierChild1" presStyleCnt="0">
        <dgm:presLayoutVars>
          <dgm:orgChart val="1"/>
          <dgm:chPref val="1"/>
          <dgm:dir/>
          <dgm:animOne val="branch"/>
          <dgm:animLvl val="lvl"/>
          <dgm:resizeHandles/>
        </dgm:presLayoutVars>
      </dgm:prSet>
      <dgm:spPr/>
      <dgm:t>
        <a:bodyPr/>
        <a:lstStyle/>
        <a:p>
          <a:endParaRPr lang="zh-TW" altLang="en-US"/>
        </a:p>
      </dgm:t>
    </dgm:pt>
    <dgm:pt modelId="{C16A5061-E6DC-489F-A955-6F017C4DF093}" type="pres">
      <dgm:prSet presAssocID="{B44156F3-8B45-42F0-8E90-C413D77061CF}" presName="hierRoot1" presStyleCnt="0">
        <dgm:presLayoutVars>
          <dgm:hierBranch val="init"/>
        </dgm:presLayoutVars>
      </dgm:prSet>
      <dgm:spPr/>
    </dgm:pt>
    <dgm:pt modelId="{4CBD0629-2159-4C73-9321-682226448BBB}" type="pres">
      <dgm:prSet presAssocID="{B44156F3-8B45-42F0-8E90-C413D77061CF}" presName="rootComposite1" presStyleCnt="0"/>
      <dgm:spPr/>
    </dgm:pt>
    <dgm:pt modelId="{110DCD33-4349-4E35-8897-7F21876714EB}" type="pres">
      <dgm:prSet presAssocID="{B44156F3-8B45-42F0-8E90-C413D77061CF}" presName="rootText1" presStyleLbl="node0" presStyleIdx="0" presStyleCnt="1" custScaleX="208173">
        <dgm:presLayoutVars>
          <dgm:chPref val="3"/>
        </dgm:presLayoutVars>
      </dgm:prSet>
      <dgm:spPr/>
      <dgm:t>
        <a:bodyPr/>
        <a:lstStyle/>
        <a:p>
          <a:endParaRPr lang="zh-TW" altLang="en-US"/>
        </a:p>
      </dgm:t>
    </dgm:pt>
    <dgm:pt modelId="{44C1D7F3-16BB-45B7-AFB8-EAFD1CDD67DA}" type="pres">
      <dgm:prSet presAssocID="{B44156F3-8B45-42F0-8E90-C413D77061CF}" presName="rootConnector1" presStyleLbl="node1" presStyleIdx="0" presStyleCnt="0"/>
      <dgm:spPr/>
      <dgm:t>
        <a:bodyPr/>
        <a:lstStyle/>
        <a:p>
          <a:endParaRPr lang="zh-TW" altLang="en-US"/>
        </a:p>
      </dgm:t>
    </dgm:pt>
    <dgm:pt modelId="{FEE53614-7371-43B5-9D27-37311B32112C}" type="pres">
      <dgm:prSet presAssocID="{B44156F3-8B45-42F0-8E90-C413D77061CF}" presName="hierChild2" presStyleCnt="0"/>
      <dgm:spPr/>
    </dgm:pt>
    <dgm:pt modelId="{41AA04DB-B296-4A5E-BBD8-CBF3479800DA}" type="pres">
      <dgm:prSet presAssocID="{4202AECD-4C28-4A48-A0CE-A3C071B0711E}" presName="Name37" presStyleLbl="parChTrans1D2" presStyleIdx="0" presStyleCnt="3"/>
      <dgm:spPr/>
      <dgm:t>
        <a:bodyPr/>
        <a:lstStyle/>
        <a:p>
          <a:endParaRPr lang="zh-TW" altLang="en-US"/>
        </a:p>
      </dgm:t>
    </dgm:pt>
    <dgm:pt modelId="{74732459-283D-498F-8C2E-A3A6458B0EE9}" type="pres">
      <dgm:prSet presAssocID="{EF623785-D121-400A-AB0A-797836F9F47A}" presName="hierRoot2" presStyleCnt="0">
        <dgm:presLayoutVars>
          <dgm:hierBranch val="init"/>
        </dgm:presLayoutVars>
      </dgm:prSet>
      <dgm:spPr/>
    </dgm:pt>
    <dgm:pt modelId="{A88067EC-94E5-4A90-8E40-D74B01D3A27C}" type="pres">
      <dgm:prSet presAssocID="{EF623785-D121-400A-AB0A-797836F9F47A}" presName="rootComposite" presStyleCnt="0"/>
      <dgm:spPr/>
    </dgm:pt>
    <dgm:pt modelId="{4F5BD166-6BA2-46F8-8443-A58847044496}" type="pres">
      <dgm:prSet presAssocID="{EF623785-D121-400A-AB0A-797836F9F47A}" presName="rootText" presStyleLbl="node2" presStyleIdx="0" presStyleCnt="3">
        <dgm:presLayoutVars>
          <dgm:chPref val="3"/>
        </dgm:presLayoutVars>
      </dgm:prSet>
      <dgm:spPr/>
      <dgm:t>
        <a:bodyPr/>
        <a:lstStyle/>
        <a:p>
          <a:endParaRPr lang="zh-TW" altLang="en-US"/>
        </a:p>
      </dgm:t>
    </dgm:pt>
    <dgm:pt modelId="{BAA7E42A-5878-4E3E-85F1-09FB0C436D7A}" type="pres">
      <dgm:prSet presAssocID="{EF623785-D121-400A-AB0A-797836F9F47A}" presName="rootConnector" presStyleLbl="node2" presStyleIdx="0" presStyleCnt="3"/>
      <dgm:spPr/>
      <dgm:t>
        <a:bodyPr/>
        <a:lstStyle/>
        <a:p>
          <a:endParaRPr lang="zh-TW" altLang="en-US"/>
        </a:p>
      </dgm:t>
    </dgm:pt>
    <dgm:pt modelId="{F0D4FFC2-78B5-49DF-B3EE-53BC46B4475D}" type="pres">
      <dgm:prSet presAssocID="{EF623785-D121-400A-AB0A-797836F9F47A}" presName="hierChild4" presStyleCnt="0"/>
      <dgm:spPr/>
    </dgm:pt>
    <dgm:pt modelId="{4841944A-896D-4181-BDC3-61C9FB3E6A30}" type="pres">
      <dgm:prSet presAssocID="{EF623785-D121-400A-AB0A-797836F9F47A}" presName="hierChild5" presStyleCnt="0"/>
      <dgm:spPr/>
    </dgm:pt>
    <dgm:pt modelId="{73AA48AF-4A59-4610-AE9B-8CD8CCED6A41}" type="pres">
      <dgm:prSet presAssocID="{876E315B-438C-4991-A0C1-7AD77EF91D29}" presName="Name37" presStyleLbl="parChTrans1D2" presStyleIdx="1" presStyleCnt="3"/>
      <dgm:spPr/>
      <dgm:t>
        <a:bodyPr/>
        <a:lstStyle/>
        <a:p>
          <a:endParaRPr lang="zh-TW" altLang="en-US"/>
        </a:p>
      </dgm:t>
    </dgm:pt>
    <dgm:pt modelId="{AD483A07-E68D-4357-B05F-28673B1E37D3}" type="pres">
      <dgm:prSet presAssocID="{4AE7752F-45FD-4E2A-8BF6-8195CFF9DA68}" presName="hierRoot2" presStyleCnt="0">
        <dgm:presLayoutVars>
          <dgm:hierBranch val="init"/>
        </dgm:presLayoutVars>
      </dgm:prSet>
      <dgm:spPr/>
    </dgm:pt>
    <dgm:pt modelId="{F3767427-1169-4E46-B90F-59CFD2F892A4}" type="pres">
      <dgm:prSet presAssocID="{4AE7752F-45FD-4E2A-8BF6-8195CFF9DA68}" presName="rootComposite" presStyleCnt="0"/>
      <dgm:spPr/>
    </dgm:pt>
    <dgm:pt modelId="{B0065DB3-E958-4810-BBD2-652E19BFCA29}" type="pres">
      <dgm:prSet presAssocID="{4AE7752F-45FD-4E2A-8BF6-8195CFF9DA68}" presName="rootText" presStyleLbl="node2" presStyleIdx="1" presStyleCnt="3">
        <dgm:presLayoutVars>
          <dgm:chPref val="3"/>
        </dgm:presLayoutVars>
      </dgm:prSet>
      <dgm:spPr/>
      <dgm:t>
        <a:bodyPr/>
        <a:lstStyle/>
        <a:p>
          <a:endParaRPr lang="zh-TW" altLang="en-US"/>
        </a:p>
      </dgm:t>
    </dgm:pt>
    <dgm:pt modelId="{AD6C8CB0-AF3A-4CA9-B913-ACB8C774B148}" type="pres">
      <dgm:prSet presAssocID="{4AE7752F-45FD-4E2A-8BF6-8195CFF9DA68}" presName="rootConnector" presStyleLbl="node2" presStyleIdx="1" presStyleCnt="3"/>
      <dgm:spPr/>
      <dgm:t>
        <a:bodyPr/>
        <a:lstStyle/>
        <a:p>
          <a:endParaRPr lang="zh-TW" altLang="en-US"/>
        </a:p>
      </dgm:t>
    </dgm:pt>
    <dgm:pt modelId="{E4C17607-29B9-4B88-85EF-6633DB3DEAB1}" type="pres">
      <dgm:prSet presAssocID="{4AE7752F-45FD-4E2A-8BF6-8195CFF9DA68}" presName="hierChild4" presStyleCnt="0"/>
      <dgm:spPr/>
    </dgm:pt>
    <dgm:pt modelId="{056E99FA-8FEF-4B36-8398-A6A281213AC0}" type="pres">
      <dgm:prSet presAssocID="{94151DF6-669A-45E0-9627-6586387AC01A}" presName="Name37" presStyleLbl="parChTrans1D3" presStyleIdx="0" presStyleCnt="4"/>
      <dgm:spPr/>
      <dgm:t>
        <a:bodyPr/>
        <a:lstStyle/>
        <a:p>
          <a:endParaRPr lang="zh-TW" altLang="en-US"/>
        </a:p>
      </dgm:t>
    </dgm:pt>
    <dgm:pt modelId="{01F9EB17-5DD4-4CF0-86FB-6C7116D27B7B}" type="pres">
      <dgm:prSet presAssocID="{258D1AC4-39C2-4D3E-B9CD-E837CC72FD4F}" presName="hierRoot2" presStyleCnt="0">
        <dgm:presLayoutVars>
          <dgm:hierBranch val="init"/>
        </dgm:presLayoutVars>
      </dgm:prSet>
      <dgm:spPr/>
    </dgm:pt>
    <dgm:pt modelId="{B65E4970-7218-4734-AD70-9E150F902C77}" type="pres">
      <dgm:prSet presAssocID="{258D1AC4-39C2-4D3E-B9CD-E837CC72FD4F}" presName="rootComposite" presStyleCnt="0"/>
      <dgm:spPr/>
    </dgm:pt>
    <dgm:pt modelId="{C3F9FB99-7205-463D-9E6C-0467C376EE77}" type="pres">
      <dgm:prSet presAssocID="{258D1AC4-39C2-4D3E-B9CD-E837CC72FD4F}" presName="rootText" presStyleLbl="node3" presStyleIdx="0" presStyleCnt="4">
        <dgm:presLayoutVars>
          <dgm:chPref val="3"/>
        </dgm:presLayoutVars>
      </dgm:prSet>
      <dgm:spPr/>
      <dgm:t>
        <a:bodyPr/>
        <a:lstStyle/>
        <a:p>
          <a:endParaRPr lang="zh-TW" altLang="en-US"/>
        </a:p>
      </dgm:t>
    </dgm:pt>
    <dgm:pt modelId="{C5410DD9-0F0C-4F8C-93FD-680183AFE48A}" type="pres">
      <dgm:prSet presAssocID="{258D1AC4-39C2-4D3E-B9CD-E837CC72FD4F}" presName="rootConnector" presStyleLbl="node3" presStyleIdx="0" presStyleCnt="4"/>
      <dgm:spPr/>
      <dgm:t>
        <a:bodyPr/>
        <a:lstStyle/>
        <a:p>
          <a:endParaRPr lang="zh-TW" altLang="en-US"/>
        </a:p>
      </dgm:t>
    </dgm:pt>
    <dgm:pt modelId="{1395C8DF-3F61-4E68-B242-251BD983B174}" type="pres">
      <dgm:prSet presAssocID="{258D1AC4-39C2-4D3E-B9CD-E837CC72FD4F}" presName="hierChild4" presStyleCnt="0"/>
      <dgm:spPr/>
    </dgm:pt>
    <dgm:pt modelId="{7F7292EB-20B2-4405-8789-9C7325A18A50}" type="pres">
      <dgm:prSet presAssocID="{258D1AC4-39C2-4D3E-B9CD-E837CC72FD4F}" presName="hierChild5" presStyleCnt="0"/>
      <dgm:spPr/>
    </dgm:pt>
    <dgm:pt modelId="{B723C270-F3CD-470E-BED6-89F4B794BAD3}" type="pres">
      <dgm:prSet presAssocID="{0ACB9C69-6237-4A9C-9C47-029A46EF32CA}" presName="Name37" presStyleLbl="parChTrans1D3" presStyleIdx="1" presStyleCnt="4"/>
      <dgm:spPr/>
      <dgm:t>
        <a:bodyPr/>
        <a:lstStyle/>
        <a:p>
          <a:endParaRPr lang="zh-TW" altLang="en-US"/>
        </a:p>
      </dgm:t>
    </dgm:pt>
    <dgm:pt modelId="{3BBA088B-465B-41D5-99E4-E0B6CAEEC388}" type="pres">
      <dgm:prSet presAssocID="{316CB8C6-067B-4001-8532-C0E63E2E5A62}" presName="hierRoot2" presStyleCnt="0">
        <dgm:presLayoutVars>
          <dgm:hierBranch val="init"/>
        </dgm:presLayoutVars>
      </dgm:prSet>
      <dgm:spPr/>
    </dgm:pt>
    <dgm:pt modelId="{14469BEC-1BF6-4B40-BDC9-E2C05382428B}" type="pres">
      <dgm:prSet presAssocID="{316CB8C6-067B-4001-8532-C0E63E2E5A62}" presName="rootComposite" presStyleCnt="0"/>
      <dgm:spPr/>
    </dgm:pt>
    <dgm:pt modelId="{126C3916-1D5F-4426-A207-D6591AA62D04}" type="pres">
      <dgm:prSet presAssocID="{316CB8C6-067B-4001-8532-C0E63E2E5A62}" presName="rootText" presStyleLbl="node3" presStyleIdx="1" presStyleCnt="4">
        <dgm:presLayoutVars>
          <dgm:chPref val="3"/>
        </dgm:presLayoutVars>
      </dgm:prSet>
      <dgm:spPr/>
      <dgm:t>
        <a:bodyPr/>
        <a:lstStyle/>
        <a:p>
          <a:endParaRPr lang="zh-TW" altLang="en-US"/>
        </a:p>
      </dgm:t>
    </dgm:pt>
    <dgm:pt modelId="{AE7430B0-432E-422B-BD96-195E76B6CF4F}" type="pres">
      <dgm:prSet presAssocID="{316CB8C6-067B-4001-8532-C0E63E2E5A62}" presName="rootConnector" presStyleLbl="node3" presStyleIdx="1" presStyleCnt="4"/>
      <dgm:spPr/>
      <dgm:t>
        <a:bodyPr/>
        <a:lstStyle/>
        <a:p>
          <a:endParaRPr lang="zh-TW" altLang="en-US"/>
        </a:p>
      </dgm:t>
    </dgm:pt>
    <dgm:pt modelId="{0F1B5A7A-B38F-4833-97B8-AFDCE7E129EB}" type="pres">
      <dgm:prSet presAssocID="{316CB8C6-067B-4001-8532-C0E63E2E5A62}" presName="hierChild4" presStyleCnt="0"/>
      <dgm:spPr/>
    </dgm:pt>
    <dgm:pt modelId="{C6D7FE9B-80BE-4111-8071-C24A0F0B84CF}" type="pres">
      <dgm:prSet presAssocID="{316CB8C6-067B-4001-8532-C0E63E2E5A62}" presName="hierChild5" presStyleCnt="0"/>
      <dgm:spPr/>
    </dgm:pt>
    <dgm:pt modelId="{89A3CE4D-7A54-4220-82E5-9ADA3D762BBD}" type="pres">
      <dgm:prSet presAssocID="{4AE7752F-45FD-4E2A-8BF6-8195CFF9DA68}" presName="hierChild5" presStyleCnt="0"/>
      <dgm:spPr/>
    </dgm:pt>
    <dgm:pt modelId="{7BCC6A11-9FF9-4D6F-ACD1-7DF7874F0C41}" type="pres">
      <dgm:prSet presAssocID="{86CD0311-B982-49A7-B14F-EFE7E1C87563}" presName="Name37" presStyleLbl="parChTrans1D2" presStyleIdx="2" presStyleCnt="3"/>
      <dgm:spPr/>
      <dgm:t>
        <a:bodyPr/>
        <a:lstStyle/>
        <a:p>
          <a:endParaRPr lang="zh-TW" altLang="en-US"/>
        </a:p>
      </dgm:t>
    </dgm:pt>
    <dgm:pt modelId="{DCB8DF2E-0331-46A7-95BF-12B7215FCFB2}" type="pres">
      <dgm:prSet presAssocID="{17C54A25-0348-425A-94AF-1BF7DD7202CB}" presName="hierRoot2" presStyleCnt="0">
        <dgm:presLayoutVars>
          <dgm:hierBranch val="init"/>
        </dgm:presLayoutVars>
      </dgm:prSet>
      <dgm:spPr/>
    </dgm:pt>
    <dgm:pt modelId="{A4468CCE-D125-4E16-80FC-F3F56BBC02EE}" type="pres">
      <dgm:prSet presAssocID="{17C54A25-0348-425A-94AF-1BF7DD7202CB}" presName="rootComposite" presStyleCnt="0"/>
      <dgm:spPr/>
    </dgm:pt>
    <dgm:pt modelId="{6012E1C7-0500-4A46-8891-A30A746640A6}" type="pres">
      <dgm:prSet presAssocID="{17C54A25-0348-425A-94AF-1BF7DD7202CB}" presName="rootText" presStyleLbl="node2" presStyleIdx="2" presStyleCnt="3">
        <dgm:presLayoutVars>
          <dgm:chPref val="3"/>
        </dgm:presLayoutVars>
      </dgm:prSet>
      <dgm:spPr/>
      <dgm:t>
        <a:bodyPr/>
        <a:lstStyle/>
        <a:p>
          <a:endParaRPr lang="zh-TW" altLang="en-US"/>
        </a:p>
      </dgm:t>
    </dgm:pt>
    <dgm:pt modelId="{F8632F61-B672-4CB2-ADA8-006CC9ADBF47}" type="pres">
      <dgm:prSet presAssocID="{17C54A25-0348-425A-94AF-1BF7DD7202CB}" presName="rootConnector" presStyleLbl="node2" presStyleIdx="2" presStyleCnt="3"/>
      <dgm:spPr/>
      <dgm:t>
        <a:bodyPr/>
        <a:lstStyle/>
        <a:p>
          <a:endParaRPr lang="zh-TW" altLang="en-US"/>
        </a:p>
      </dgm:t>
    </dgm:pt>
    <dgm:pt modelId="{B9B6C692-B2AE-4D82-B4CF-C090B556FF59}" type="pres">
      <dgm:prSet presAssocID="{17C54A25-0348-425A-94AF-1BF7DD7202CB}" presName="hierChild4" presStyleCnt="0"/>
      <dgm:spPr/>
    </dgm:pt>
    <dgm:pt modelId="{CA17D14A-7E5A-4055-8365-62FCBAD28B20}" type="pres">
      <dgm:prSet presAssocID="{0FC5943C-E794-41C5-8859-E3E59C6F2CC0}" presName="Name37" presStyleLbl="parChTrans1D3" presStyleIdx="2" presStyleCnt="4"/>
      <dgm:spPr/>
      <dgm:t>
        <a:bodyPr/>
        <a:lstStyle/>
        <a:p>
          <a:endParaRPr lang="zh-TW" altLang="en-US"/>
        </a:p>
      </dgm:t>
    </dgm:pt>
    <dgm:pt modelId="{A34AD4B6-F0B9-49A0-956A-A853F87F3FD2}" type="pres">
      <dgm:prSet presAssocID="{19686814-9662-4892-A6C6-1648FCE1907B}" presName="hierRoot2" presStyleCnt="0">
        <dgm:presLayoutVars>
          <dgm:hierBranch val="init"/>
        </dgm:presLayoutVars>
      </dgm:prSet>
      <dgm:spPr/>
    </dgm:pt>
    <dgm:pt modelId="{C036EAE2-EE03-400A-AC65-278759F44A6E}" type="pres">
      <dgm:prSet presAssocID="{19686814-9662-4892-A6C6-1648FCE1907B}" presName="rootComposite" presStyleCnt="0"/>
      <dgm:spPr/>
    </dgm:pt>
    <dgm:pt modelId="{8A611435-481C-4D1B-B392-5D2B55EBE884}" type="pres">
      <dgm:prSet presAssocID="{19686814-9662-4892-A6C6-1648FCE1907B}" presName="rootText" presStyleLbl="node3" presStyleIdx="2" presStyleCnt="4" custScaleX="124730">
        <dgm:presLayoutVars>
          <dgm:chPref val="3"/>
        </dgm:presLayoutVars>
      </dgm:prSet>
      <dgm:spPr/>
      <dgm:t>
        <a:bodyPr/>
        <a:lstStyle/>
        <a:p>
          <a:endParaRPr lang="zh-TW" altLang="en-US"/>
        </a:p>
      </dgm:t>
    </dgm:pt>
    <dgm:pt modelId="{3F489D26-04E4-4721-91FE-7EEA335F7997}" type="pres">
      <dgm:prSet presAssocID="{19686814-9662-4892-A6C6-1648FCE1907B}" presName="rootConnector" presStyleLbl="node3" presStyleIdx="2" presStyleCnt="4"/>
      <dgm:spPr/>
      <dgm:t>
        <a:bodyPr/>
        <a:lstStyle/>
        <a:p>
          <a:endParaRPr lang="zh-TW" altLang="en-US"/>
        </a:p>
      </dgm:t>
    </dgm:pt>
    <dgm:pt modelId="{B1815A3F-BB99-4ABC-ABBE-56675AAB31B2}" type="pres">
      <dgm:prSet presAssocID="{19686814-9662-4892-A6C6-1648FCE1907B}" presName="hierChild4" presStyleCnt="0"/>
      <dgm:spPr/>
    </dgm:pt>
    <dgm:pt modelId="{18CFBAE4-1D0C-43CF-B9B5-3F2D257D2F08}" type="pres">
      <dgm:prSet presAssocID="{19686814-9662-4892-A6C6-1648FCE1907B}" presName="hierChild5" presStyleCnt="0"/>
      <dgm:spPr/>
    </dgm:pt>
    <dgm:pt modelId="{418BBD7A-C144-40FF-811E-87186600125A}" type="pres">
      <dgm:prSet presAssocID="{A4B682BD-0B6C-4053-B6F2-ECC1E3143DDA}" presName="Name37" presStyleLbl="parChTrans1D3" presStyleIdx="3" presStyleCnt="4"/>
      <dgm:spPr/>
      <dgm:t>
        <a:bodyPr/>
        <a:lstStyle/>
        <a:p>
          <a:endParaRPr lang="zh-TW" altLang="en-US"/>
        </a:p>
      </dgm:t>
    </dgm:pt>
    <dgm:pt modelId="{BDB56A31-5143-4F68-8B6A-582FA5FAD1C6}" type="pres">
      <dgm:prSet presAssocID="{AFA4006B-66B1-48C9-8D5D-6DCB5D23AC08}" presName="hierRoot2" presStyleCnt="0">
        <dgm:presLayoutVars>
          <dgm:hierBranch val="init"/>
        </dgm:presLayoutVars>
      </dgm:prSet>
      <dgm:spPr/>
    </dgm:pt>
    <dgm:pt modelId="{6224A915-B88E-463C-81C0-D5FB4EDBB06C}" type="pres">
      <dgm:prSet presAssocID="{AFA4006B-66B1-48C9-8D5D-6DCB5D23AC08}" presName="rootComposite" presStyleCnt="0"/>
      <dgm:spPr/>
    </dgm:pt>
    <dgm:pt modelId="{D5CF282B-8817-42AA-A84E-63D3BBEEB6CF}" type="pres">
      <dgm:prSet presAssocID="{AFA4006B-66B1-48C9-8D5D-6DCB5D23AC08}" presName="rootText" presStyleLbl="node3" presStyleIdx="3" presStyleCnt="4">
        <dgm:presLayoutVars>
          <dgm:chPref val="3"/>
        </dgm:presLayoutVars>
      </dgm:prSet>
      <dgm:spPr/>
      <dgm:t>
        <a:bodyPr/>
        <a:lstStyle/>
        <a:p>
          <a:endParaRPr lang="zh-TW" altLang="en-US"/>
        </a:p>
      </dgm:t>
    </dgm:pt>
    <dgm:pt modelId="{FF44A1AC-9F5F-4C19-ADB7-C871DB55771D}" type="pres">
      <dgm:prSet presAssocID="{AFA4006B-66B1-48C9-8D5D-6DCB5D23AC08}" presName="rootConnector" presStyleLbl="node3" presStyleIdx="3" presStyleCnt="4"/>
      <dgm:spPr/>
      <dgm:t>
        <a:bodyPr/>
        <a:lstStyle/>
        <a:p>
          <a:endParaRPr lang="zh-TW" altLang="en-US"/>
        </a:p>
      </dgm:t>
    </dgm:pt>
    <dgm:pt modelId="{A5B7FB1E-1AD1-4441-B6EE-C305F0D9226C}" type="pres">
      <dgm:prSet presAssocID="{AFA4006B-66B1-48C9-8D5D-6DCB5D23AC08}" presName="hierChild4" presStyleCnt="0"/>
      <dgm:spPr/>
    </dgm:pt>
    <dgm:pt modelId="{DE6EC3F1-FE47-4243-84AD-90DCAA26F0B6}" type="pres">
      <dgm:prSet presAssocID="{AFA4006B-66B1-48C9-8D5D-6DCB5D23AC08}" presName="hierChild5" presStyleCnt="0"/>
      <dgm:spPr/>
    </dgm:pt>
    <dgm:pt modelId="{8CAF4929-7CEE-44AD-90EE-161DEF8FA76A}" type="pres">
      <dgm:prSet presAssocID="{17C54A25-0348-425A-94AF-1BF7DD7202CB}" presName="hierChild5" presStyleCnt="0"/>
      <dgm:spPr/>
    </dgm:pt>
    <dgm:pt modelId="{678EF830-AF9A-424F-A74F-D764A739867D}" type="pres">
      <dgm:prSet presAssocID="{B44156F3-8B45-42F0-8E90-C413D77061CF}" presName="hierChild3" presStyleCnt="0"/>
      <dgm:spPr/>
    </dgm:pt>
  </dgm:ptLst>
  <dgm:cxnLst>
    <dgm:cxn modelId="{F99939D2-C297-4F00-90AB-CC2411014B57}" type="presOf" srcId="{316CB8C6-067B-4001-8532-C0E63E2E5A62}" destId="{AE7430B0-432E-422B-BD96-195E76B6CF4F}" srcOrd="1" destOrd="0" presId="urn:microsoft.com/office/officeart/2005/8/layout/orgChart1"/>
    <dgm:cxn modelId="{0E3FE91C-A27D-4262-9456-54EE5C1A8DC8}" srcId="{B44156F3-8B45-42F0-8E90-C413D77061CF}" destId="{17C54A25-0348-425A-94AF-1BF7DD7202CB}" srcOrd="2" destOrd="0" parTransId="{86CD0311-B982-49A7-B14F-EFE7E1C87563}" sibTransId="{75403324-09CA-4AC7-A09A-7C315DAB0404}"/>
    <dgm:cxn modelId="{EA0EE228-42A0-4EBE-8EE7-337AEAA82974}" type="presOf" srcId="{4AE7752F-45FD-4E2A-8BF6-8195CFF9DA68}" destId="{AD6C8CB0-AF3A-4CA9-B913-ACB8C774B148}" srcOrd="1" destOrd="0" presId="urn:microsoft.com/office/officeart/2005/8/layout/orgChart1"/>
    <dgm:cxn modelId="{B20DB466-75C2-44C5-A9B2-EC15889CACD8}" type="presOf" srcId="{19686814-9662-4892-A6C6-1648FCE1907B}" destId="{8A611435-481C-4D1B-B392-5D2B55EBE884}" srcOrd="0" destOrd="0" presId="urn:microsoft.com/office/officeart/2005/8/layout/orgChart1"/>
    <dgm:cxn modelId="{66ECE405-1B6C-443A-9273-CB08182CCD9D}" srcId="{B44156F3-8B45-42F0-8E90-C413D77061CF}" destId="{EF623785-D121-400A-AB0A-797836F9F47A}" srcOrd="0" destOrd="0" parTransId="{4202AECD-4C28-4A48-A0CE-A3C071B0711E}" sibTransId="{FE62D3DD-5ED6-4716-9008-86C60481B186}"/>
    <dgm:cxn modelId="{0C8553E0-937A-45DB-8163-E99AF06C7E84}" type="presOf" srcId="{B44156F3-8B45-42F0-8E90-C413D77061CF}" destId="{44C1D7F3-16BB-45B7-AFB8-EAFD1CDD67DA}" srcOrd="1" destOrd="0" presId="urn:microsoft.com/office/officeart/2005/8/layout/orgChart1"/>
    <dgm:cxn modelId="{58EDFFC0-63C3-41F1-85C4-8BCCE9DC2C02}" type="presOf" srcId="{17C54A25-0348-425A-94AF-1BF7DD7202CB}" destId="{6012E1C7-0500-4A46-8891-A30A746640A6}" srcOrd="0" destOrd="0" presId="urn:microsoft.com/office/officeart/2005/8/layout/orgChart1"/>
    <dgm:cxn modelId="{8149BD3C-78EF-45C4-BA2C-BF08CCA98704}" srcId="{B44156F3-8B45-42F0-8E90-C413D77061CF}" destId="{4AE7752F-45FD-4E2A-8BF6-8195CFF9DA68}" srcOrd="1" destOrd="0" parTransId="{876E315B-438C-4991-A0C1-7AD77EF91D29}" sibTransId="{12D057B6-A53E-458A-8040-D1D3E96CAEC0}"/>
    <dgm:cxn modelId="{38CCA453-D68F-483A-AAAD-3F941EBB19BF}" type="presOf" srcId="{AFA4006B-66B1-48C9-8D5D-6DCB5D23AC08}" destId="{D5CF282B-8817-42AA-A84E-63D3BBEEB6CF}" srcOrd="0" destOrd="0" presId="urn:microsoft.com/office/officeart/2005/8/layout/orgChart1"/>
    <dgm:cxn modelId="{25750309-2985-4E4B-95A3-66BE1F97227A}" type="presOf" srcId="{EF623785-D121-400A-AB0A-797836F9F47A}" destId="{4F5BD166-6BA2-46F8-8443-A58847044496}" srcOrd="0" destOrd="0" presId="urn:microsoft.com/office/officeart/2005/8/layout/orgChart1"/>
    <dgm:cxn modelId="{8F854DBD-0E5B-4B82-A051-F0FCDD445A27}" type="presOf" srcId="{B44156F3-8B45-42F0-8E90-C413D77061CF}" destId="{110DCD33-4349-4E35-8897-7F21876714EB}" srcOrd="0" destOrd="0" presId="urn:microsoft.com/office/officeart/2005/8/layout/orgChart1"/>
    <dgm:cxn modelId="{63AF733D-CE27-4C9F-B7B3-B166CEDF4AB2}" type="presOf" srcId="{0ACB9C69-6237-4A9C-9C47-029A46EF32CA}" destId="{B723C270-F3CD-470E-BED6-89F4B794BAD3}" srcOrd="0" destOrd="0" presId="urn:microsoft.com/office/officeart/2005/8/layout/orgChart1"/>
    <dgm:cxn modelId="{2F0AA7BD-BA09-4AA6-9516-88CAABF6B7B7}" type="presOf" srcId="{19686814-9662-4892-A6C6-1648FCE1907B}" destId="{3F489D26-04E4-4721-91FE-7EEA335F7997}" srcOrd="1" destOrd="0" presId="urn:microsoft.com/office/officeart/2005/8/layout/orgChart1"/>
    <dgm:cxn modelId="{EFACCC3D-6C9F-4B51-9527-4B624D6141F6}" type="presOf" srcId="{4AE7752F-45FD-4E2A-8BF6-8195CFF9DA68}" destId="{B0065DB3-E958-4810-BBD2-652E19BFCA29}" srcOrd="0" destOrd="0" presId="urn:microsoft.com/office/officeart/2005/8/layout/orgChart1"/>
    <dgm:cxn modelId="{5F87F18B-65D3-4D93-9394-A331CB9BD865}" type="presOf" srcId="{33AAD4B0-E2E0-4462-8BA3-4BEAEB5FF2FB}" destId="{A1428711-2D4C-442E-AE0D-3BA83A5BEBEE}" srcOrd="0" destOrd="0" presId="urn:microsoft.com/office/officeart/2005/8/layout/orgChart1"/>
    <dgm:cxn modelId="{D0056353-2714-4970-BF4F-DE216086D7BE}" type="presOf" srcId="{A4B682BD-0B6C-4053-B6F2-ECC1E3143DDA}" destId="{418BBD7A-C144-40FF-811E-87186600125A}" srcOrd="0" destOrd="0" presId="urn:microsoft.com/office/officeart/2005/8/layout/orgChart1"/>
    <dgm:cxn modelId="{A97CF4DE-7EF4-4149-B948-4401D07D50D6}" srcId="{17C54A25-0348-425A-94AF-1BF7DD7202CB}" destId="{19686814-9662-4892-A6C6-1648FCE1907B}" srcOrd="0" destOrd="0" parTransId="{0FC5943C-E794-41C5-8859-E3E59C6F2CC0}" sibTransId="{2B0C5937-597A-4B1A-AD05-A71F34D1BA8E}"/>
    <dgm:cxn modelId="{C0C8DFD0-B00B-4215-9DD6-2E5FF3A67179}" type="presOf" srcId="{258D1AC4-39C2-4D3E-B9CD-E837CC72FD4F}" destId="{C5410DD9-0F0C-4F8C-93FD-680183AFE48A}" srcOrd="1" destOrd="0" presId="urn:microsoft.com/office/officeart/2005/8/layout/orgChart1"/>
    <dgm:cxn modelId="{A37717BA-1F41-40C6-8F9A-78851056B062}" type="presOf" srcId="{4202AECD-4C28-4A48-A0CE-A3C071B0711E}" destId="{41AA04DB-B296-4A5E-BBD8-CBF3479800DA}" srcOrd="0" destOrd="0" presId="urn:microsoft.com/office/officeart/2005/8/layout/orgChart1"/>
    <dgm:cxn modelId="{9D4386D0-A97E-4674-BA8B-8E7EFC172AFB}" type="presOf" srcId="{316CB8C6-067B-4001-8532-C0E63E2E5A62}" destId="{126C3916-1D5F-4426-A207-D6591AA62D04}" srcOrd="0" destOrd="0" presId="urn:microsoft.com/office/officeart/2005/8/layout/orgChart1"/>
    <dgm:cxn modelId="{1B1414D7-0AB5-47E0-AD6B-300B9EC0FA46}" type="presOf" srcId="{EF623785-D121-400A-AB0A-797836F9F47A}" destId="{BAA7E42A-5878-4E3E-85F1-09FB0C436D7A}" srcOrd="1" destOrd="0" presId="urn:microsoft.com/office/officeart/2005/8/layout/orgChart1"/>
    <dgm:cxn modelId="{EB8F17B0-5471-47E6-9C24-9B57DE506082}" type="presOf" srcId="{AFA4006B-66B1-48C9-8D5D-6DCB5D23AC08}" destId="{FF44A1AC-9F5F-4C19-ADB7-C871DB55771D}" srcOrd="1" destOrd="0" presId="urn:microsoft.com/office/officeart/2005/8/layout/orgChart1"/>
    <dgm:cxn modelId="{B2B6BAE6-6ADB-430A-8D5D-4DE09B4BD776}" srcId="{4AE7752F-45FD-4E2A-8BF6-8195CFF9DA68}" destId="{316CB8C6-067B-4001-8532-C0E63E2E5A62}" srcOrd="1" destOrd="0" parTransId="{0ACB9C69-6237-4A9C-9C47-029A46EF32CA}" sibTransId="{AE21FCA6-202E-4E98-B903-83E3BA45E443}"/>
    <dgm:cxn modelId="{88D857BD-D12E-4566-AD08-E51D4A7F45BE}" srcId="{17C54A25-0348-425A-94AF-1BF7DD7202CB}" destId="{AFA4006B-66B1-48C9-8D5D-6DCB5D23AC08}" srcOrd="1" destOrd="0" parTransId="{A4B682BD-0B6C-4053-B6F2-ECC1E3143DDA}" sibTransId="{B9274D33-B393-40D7-92E1-B1F4D65C3F97}"/>
    <dgm:cxn modelId="{DD834A85-9FD5-4E4B-BDAB-60C36CFD5FA6}" type="presOf" srcId="{86CD0311-B982-49A7-B14F-EFE7E1C87563}" destId="{7BCC6A11-9FF9-4D6F-ACD1-7DF7874F0C41}" srcOrd="0" destOrd="0" presId="urn:microsoft.com/office/officeart/2005/8/layout/orgChart1"/>
    <dgm:cxn modelId="{D0286F20-7880-45C1-82A5-D0093B70C808}" type="presOf" srcId="{0FC5943C-E794-41C5-8859-E3E59C6F2CC0}" destId="{CA17D14A-7E5A-4055-8365-62FCBAD28B20}" srcOrd="0" destOrd="0" presId="urn:microsoft.com/office/officeart/2005/8/layout/orgChart1"/>
    <dgm:cxn modelId="{C420874D-9676-4D5A-8847-2DCC1C7F8486}" type="presOf" srcId="{94151DF6-669A-45E0-9627-6586387AC01A}" destId="{056E99FA-8FEF-4B36-8398-A6A281213AC0}" srcOrd="0" destOrd="0" presId="urn:microsoft.com/office/officeart/2005/8/layout/orgChart1"/>
    <dgm:cxn modelId="{B0584A4D-BF44-483D-A906-7459213EAC09}" srcId="{33AAD4B0-E2E0-4462-8BA3-4BEAEB5FF2FB}" destId="{B44156F3-8B45-42F0-8E90-C413D77061CF}" srcOrd="0" destOrd="0" parTransId="{9115312B-891F-46AC-9C57-B7A0463C87D5}" sibTransId="{82A34279-90ED-416B-9219-574974B77A6A}"/>
    <dgm:cxn modelId="{F0130F7A-37EB-4458-99DC-7E1AE2F88A38}" srcId="{4AE7752F-45FD-4E2A-8BF6-8195CFF9DA68}" destId="{258D1AC4-39C2-4D3E-B9CD-E837CC72FD4F}" srcOrd="0" destOrd="0" parTransId="{94151DF6-669A-45E0-9627-6586387AC01A}" sibTransId="{5DD389D2-F491-447F-AD90-3A2B0D4F2201}"/>
    <dgm:cxn modelId="{1EC2BD7B-07A8-4708-AD6B-60FE6EC137A7}" type="presOf" srcId="{258D1AC4-39C2-4D3E-B9CD-E837CC72FD4F}" destId="{C3F9FB99-7205-463D-9E6C-0467C376EE77}" srcOrd="0" destOrd="0" presId="urn:microsoft.com/office/officeart/2005/8/layout/orgChart1"/>
    <dgm:cxn modelId="{B37662A4-A6A3-41E9-B935-A0D7812FE3EF}" type="presOf" srcId="{17C54A25-0348-425A-94AF-1BF7DD7202CB}" destId="{F8632F61-B672-4CB2-ADA8-006CC9ADBF47}" srcOrd="1" destOrd="0" presId="urn:microsoft.com/office/officeart/2005/8/layout/orgChart1"/>
    <dgm:cxn modelId="{4A406FC9-B12B-45BB-A442-2295429D3406}" type="presOf" srcId="{876E315B-438C-4991-A0C1-7AD77EF91D29}" destId="{73AA48AF-4A59-4610-AE9B-8CD8CCED6A41}" srcOrd="0" destOrd="0" presId="urn:microsoft.com/office/officeart/2005/8/layout/orgChart1"/>
    <dgm:cxn modelId="{E41FC01A-A715-4B4C-9BFA-23B9EF4B99F1}" type="presParOf" srcId="{A1428711-2D4C-442E-AE0D-3BA83A5BEBEE}" destId="{C16A5061-E6DC-489F-A955-6F017C4DF093}" srcOrd="0" destOrd="0" presId="urn:microsoft.com/office/officeart/2005/8/layout/orgChart1"/>
    <dgm:cxn modelId="{B088E5E9-DFB7-4470-98D5-2AA4A14D520C}" type="presParOf" srcId="{C16A5061-E6DC-489F-A955-6F017C4DF093}" destId="{4CBD0629-2159-4C73-9321-682226448BBB}" srcOrd="0" destOrd="0" presId="urn:microsoft.com/office/officeart/2005/8/layout/orgChart1"/>
    <dgm:cxn modelId="{3BB44D4B-64CE-4811-874D-04909D272CB5}" type="presParOf" srcId="{4CBD0629-2159-4C73-9321-682226448BBB}" destId="{110DCD33-4349-4E35-8897-7F21876714EB}" srcOrd="0" destOrd="0" presId="urn:microsoft.com/office/officeart/2005/8/layout/orgChart1"/>
    <dgm:cxn modelId="{4A388FA0-993F-4A02-AFA8-3C6288A4D535}" type="presParOf" srcId="{4CBD0629-2159-4C73-9321-682226448BBB}" destId="{44C1D7F3-16BB-45B7-AFB8-EAFD1CDD67DA}" srcOrd="1" destOrd="0" presId="urn:microsoft.com/office/officeart/2005/8/layout/orgChart1"/>
    <dgm:cxn modelId="{5C9864AF-7E35-472D-BF04-5FE413343D41}" type="presParOf" srcId="{C16A5061-E6DC-489F-A955-6F017C4DF093}" destId="{FEE53614-7371-43B5-9D27-37311B32112C}" srcOrd="1" destOrd="0" presId="urn:microsoft.com/office/officeart/2005/8/layout/orgChart1"/>
    <dgm:cxn modelId="{FB92E1E7-E95A-4606-94E7-62056B9CC2DA}" type="presParOf" srcId="{FEE53614-7371-43B5-9D27-37311B32112C}" destId="{41AA04DB-B296-4A5E-BBD8-CBF3479800DA}" srcOrd="0" destOrd="0" presId="urn:microsoft.com/office/officeart/2005/8/layout/orgChart1"/>
    <dgm:cxn modelId="{A3964F58-2415-416B-B736-3262A64BEA75}" type="presParOf" srcId="{FEE53614-7371-43B5-9D27-37311B32112C}" destId="{74732459-283D-498F-8C2E-A3A6458B0EE9}" srcOrd="1" destOrd="0" presId="urn:microsoft.com/office/officeart/2005/8/layout/orgChart1"/>
    <dgm:cxn modelId="{5E488AF9-BCD9-410D-BD7C-D0B12C57F6E2}" type="presParOf" srcId="{74732459-283D-498F-8C2E-A3A6458B0EE9}" destId="{A88067EC-94E5-4A90-8E40-D74B01D3A27C}" srcOrd="0" destOrd="0" presId="urn:microsoft.com/office/officeart/2005/8/layout/orgChart1"/>
    <dgm:cxn modelId="{6B4D8750-55EA-40E2-9161-8A1CBF8A1F4B}" type="presParOf" srcId="{A88067EC-94E5-4A90-8E40-D74B01D3A27C}" destId="{4F5BD166-6BA2-46F8-8443-A58847044496}" srcOrd="0" destOrd="0" presId="urn:microsoft.com/office/officeart/2005/8/layout/orgChart1"/>
    <dgm:cxn modelId="{2483EEBD-2F84-48E5-9E16-B790DD88E14D}" type="presParOf" srcId="{A88067EC-94E5-4A90-8E40-D74B01D3A27C}" destId="{BAA7E42A-5878-4E3E-85F1-09FB0C436D7A}" srcOrd="1" destOrd="0" presId="urn:microsoft.com/office/officeart/2005/8/layout/orgChart1"/>
    <dgm:cxn modelId="{DE31026D-5AE6-4655-8B44-45A5385A3999}" type="presParOf" srcId="{74732459-283D-498F-8C2E-A3A6458B0EE9}" destId="{F0D4FFC2-78B5-49DF-B3EE-53BC46B4475D}" srcOrd="1" destOrd="0" presId="urn:microsoft.com/office/officeart/2005/8/layout/orgChart1"/>
    <dgm:cxn modelId="{DE940EEF-21B4-4263-93AD-EF7792C9CFA3}" type="presParOf" srcId="{74732459-283D-498F-8C2E-A3A6458B0EE9}" destId="{4841944A-896D-4181-BDC3-61C9FB3E6A30}" srcOrd="2" destOrd="0" presId="urn:microsoft.com/office/officeart/2005/8/layout/orgChart1"/>
    <dgm:cxn modelId="{00A7F716-3875-4674-920C-3CE1A513BB8A}" type="presParOf" srcId="{FEE53614-7371-43B5-9D27-37311B32112C}" destId="{73AA48AF-4A59-4610-AE9B-8CD8CCED6A41}" srcOrd="2" destOrd="0" presId="urn:microsoft.com/office/officeart/2005/8/layout/orgChart1"/>
    <dgm:cxn modelId="{03DBB8BB-9E6B-403E-9F63-31472E1AE6D4}" type="presParOf" srcId="{FEE53614-7371-43B5-9D27-37311B32112C}" destId="{AD483A07-E68D-4357-B05F-28673B1E37D3}" srcOrd="3" destOrd="0" presId="urn:microsoft.com/office/officeart/2005/8/layout/orgChart1"/>
    <dgm:cxn modelId="{40B8CEE2-76BE-42FF-A73D-AED562B23808}" type="presParOf" srcId="{AD483A07-E68D-4357-B05F-28673B1E37D3}" destId="{F3767427-1169-4E46-B90F-59CFD2F892A4}" srcOrd="0" destOrd="0" presId="urn:microsoft.com/office/officeart/2005/8/layout/orgChart1"/>
    <dgm:cxn modelId="{4841B942-6253-43BB-B4AD-90475D8DBCF1}" type="presParOf" srcId="{F3767427-1169-4E46-B90F-59CFD2F892A4}" destId="{B0065DB3-E958-4810-BBD2-652E19BFCA29}" srcOrd="0" destOrd="0" presId="urn:microsoft.com/office/officeart/2005/8/layout/orgChart1"/>
    <dgm:cxn modelId="{AFF11188-D00D-48EA-B23F-5CB9AF5FEA7A}" type="presParOf" srcId="{F3767427-1169-4E46-B90F-59CFD2F892A4}" destId="{AD6C8CB0-AF3A-4CA9-B913-ACB8C774B148}" srcOrd="1" destOrd="0" presId="urn:microsoft.com/office/officeart/2005/8/layout/orgChart1"/>
    <dgm:cxn modelId="{59BCD8ED-7D8F-47DD-8C69-2DD4DF6327E7}" type="presParOf" srcId="{AD483A07-E68D-4357-B05F-28673B1E37D3}" destId="{E4C17607-29B9-4B88-85EF-6633DB3DEAB1}" srcOrd="1" destOrd="0" presId="urn:microsoft.com/office/officeart/2005/8/layout/orgChart1"/>
    <dgm:cxn modelId="{9C470FB1-650D-45D5-8A82-01F3755AC9CC}" type="presParOf" srcId="{E4C17607-29B9-4B88-85EF-6633DB3DEAB1}" destId="{056E99FA-8FEF-4B36-8398-A6A281213AC0}" srcOrd="0" destOrd="0" presId="urn:microsoft.com/office/officeart/2005/8/layout/orgChart1"/>
    <dgm:cxn modelId="{68CD2994-6D6C-4883-B010-362C2314FCCD}" type="presParOf" srcId="{E4C17607-29B9-4B88-85EF-6633DB3DEAB1}" destId="{01F9EB17-5DD4-4CF0-86FB-6C7116D27B7B}" srcOrd="1" destOrd="0" presId="urn:microsoft.com/office/officeart/2005/8/layout/orgChart1"/>
    <dgm:cxn modelId="{DC6EECD0-ACBA-47A9-9E81-60F90B7F7914}" type="presParOf" srcId="{01F9EB17-5DD4-4CF0-86FB-6C7116D27B7B}" destId="{B65E4970-7218-4734-AD70-9E150F902C77}" srcOrd="0" destOrd="0" presId="urn:microsoft.com/office/officeart/2005/8/layout/orgChart1"/>
    <dgm:cxn modelId="{BC06E129-CD4D-456D-A49E-3730DD764717}" type="presParOf" srcId="{B65E4970-7218-4734-AD70-9E150F902C77}" destId="{C3F9FB99-7205-463D-9E6C-0467C376EE77}" srcOrd="0" destOrd="0" presId="urn:microsoft.com/office/officeart/2005/8/layout/orgChart1"/>
    <dgm:cxn modelId="{080E04FA-B54A-48A9-8E93-94327200D13B}" type="presParOf" srcId="{B65E4970-7218-4734-AD70-9E150F902C77}" destId="{C5410DD9-0F0C-4F8C-93FD-680183AFE48A}" srcOrd="1" destOrd="0" presId="urn:microsoft.com/office/officeart/2005/8/layout/orgChart1"/>
    <dgm:cxn modelId="{50A3BCE9-E0A1-439F-B6C2-FC8E02AE4B60}" type="presParOf" srcId="{01F9EB17-5DD4-4CF0-86FB-6C7116D27B7B}" destId="{1395C8DF-3F61-4E68-B242-251BD983B174}" srcOrd="1" destOrd="0" presId="urn:microsoft.com/office/officeart/2005/8/layout/orgChart1"/>
    <dgm:cxn modelId="{15EC367E-463B-442E-ACE5-39C509078729}" type="presParOf" srcId="{01F9EB17-5DD4-4CF0-86FB-6C7116D27B7B}" destId="{7F7292EB-20B2-4405-8789-9C7325A18A50}" srcOrd="2" destOrd="0" presId="urn:microsoft.com/office/officeart/2005/8/layout/orgChart1"/>
    <dgm:cxn modelId="{C2FC9EDA-2DEC-4D1D-9E79-D0B583130F89}" type="presParOf" srcId="{E4C17607-29B9-4B88-85EF-6633DB3DEAB1}" destId="{B723C270-F3CD-470E-BED6-89F4B794BAD3}" srcOrd="2" destOrd="0" presId="urn:microsoft.com/office/officeart/2005/8/layout/orgChart1"/>
    <dgm:cxn modelId="{8F465D7A-E893-4867-8222-FCAC9C16E57E}" type="presParOf" srcId="{E4C17607-29B9-4B88-85EF-6633DB3DEAB1}" destId="{3BBA088B-465B-41D5-99E4-E0B6CAEEC388}" srcOrd="3" destOrd="0" presId="urn:microsoft.com/office/officeart/2005/8/layout/orgChart1"/>
    <dgm:cxn modelId="{B08CEC96-D49A-4D45-A2B3-BF58421DDBCA}" type="presParOf" srcId="{3BBA088B-465B-41D5-99E4-E0B6CAEEC388}" destId="{14469BEC-1BF6-4B40-BDC9-E2C05382428B}" srcOrd="0" destOrd="0" presId="urn:microsoft.com/office/officeart/2005/8/layout/orgChart1"/>
    <dgm:cxn modelId="{759990B5-9A15-48EE-B569-B7B1C91BC011}" type="presParOf" srcId="{14469BEC-1BF6-4B40-BDC9-E2C05382428B}" destId="{126C3916-1D5F-4426-A207-D6591AA62D04}" srcOrd="0" destOrd="0" presId="urn:microsoft.com/office/officeart/2005/8/layout/orgChart1"/>
    <dgm:cxn modelId="{19A35801-0BEE-49A5-A69F-083C923577AA}" type="presParOf" srcId="{14469BEC-1BF6-4B40-BDC9-E2C05382428B}" destId="{AE7430B0-432E-422B-BD96-195E76B6CF4F}" srcOrd="1" destOrd="0" presId="urn:microsoft.com/office/officeart/2005/8/layout/orgChart1"/>
    <dgm:cxn modelId="{77D6EDDE-2CFE-47E3-A374-4622113A8375}" type="presParOf" srcId="{3BBA088B-465B-41D5-99E4-E0B6CAEEC388}" destId="{0F1B5A7A-B38F-4833-97B8-AFDCE7E129EB}" srcOrd="1" destOrd="0" presId="urn:microsoft.com/office/officeart/2005/8/layout/orgChart1"/>
    <dgm:cxn modelId="{CCA7B551-21E9-4477-8900-C56244C745D7}" type="presParOf" srcId="{3BBA088B-465B-41D5-99E4-E0B6CAEEC388}" destId="{C6D7FE9B-80BE-4111-8071-C24A0F0B84CF}" srcOrd="2" destOrd="0" presId="urn:microsoft.com/office/officeart/2005/8/layout/orgChart1"/>
    <dgm:cxn modelId="{5897F596-7264-410E-B89D-00F09741C45D}" type="presParOf" srcId="{AD483A07-E68D-4357-B05F-28673B1E37D3}" destId="{89A3CE4D-7A54-4220-82E5-9ADA3D762BBD}" srcOrd="2" destOrd="0" presId="urn:microsoft.com/office/officeart/2005/8/layout/orgChart1"/>
    <dgm:cxn modelId="{3939001C-687D-49AA-9779-30F098FFC529}" type="presParOf" srcId="{FEE53614-7371-43B5-9D27-37311B32112C}" destId="{7BCC6A11-9FF9-4D6F-ACD1-7DF7874F0C41}" srcOrd="4" destOrd="0" presId="urn:microsoft.com/office/officeart/2005/8/layout/orgChart1"/>
    <dgm:cxn modelId="{785CF66D-DB80-442C-A775-2267FDB307EF}" type="presParOf" srcId="{FEE53614-7371-43B5-9D27-37311B32112C}" destId="{DCB8DF2E-0331-46A7-95BF-12B7215FCFB2}" srcOrd="5" destOrd="0" presId="urn:microsoft.com/office/officeart/2005/8/layout/orgChart1"/>
    <dgm:cxn modelId="{BA40BB19-F6A7-4D4C-AB4E-0C3765E459B6}" type="presParOf" srcId="{DCB8DF2E-0331-46A7-95BF-12B7215FCFB2}" destId="{A4468CCE-D125-4E16-80FC-F3F56BBC02EE}" srcOrd="0" destOrd="0" presId="urn:microsoft.com/office/officeart/2005/8/layout/orgChart1"/>
    <dgm:cxn modelId="{906274E9-EE70-41F7-A4D7-0212E6FAA181}" type="presParOf" srcId="{A4468CCE-D125-4E16-80FC-F3F56BBC02EE}" destId="{6012E1C7-0500-4A46-8891-A30A746640A6}" srcOrd="0" destOrd="0" presId="urn:microsoft.com/office/officeart/2005/8/layout/orgChart1"/>
    <dgm:cxn modelId="{EA12DF2C-2530-4902-A360-FDADC8BFEDEC}" type="presParOf" srcId="{A4468CCE-D125-4E16-80FC-F3F56BBC02EE}" destId="{F8632F61-B672-4CB2-ADA8-006CC9ADBF47}" srcOrd="1" destOrd="0" presId="urn:microsoft.com/office/officeart/2005/8/layout/orgChart1"/>
    <dgm:cxn modelId="{9B71CA55-32F0-4BFF-89F2-17091DF1388E}" type="presParOf" srcId="{DCB8DF2E-0331-46A7-95BF-12B7215FCFB2}" destId="{B9B6C692-B2AE-4D82-B4CF-C090B556FF59}" srcOrd="1" destOrd="0" presId="urn:microsoft.com/office/officeart/2005/8/layout/orgChart1"/>
    <dgm:cxn modelId="{74ED5057-A09B-4A35-AED4-70401CEDD52C}" type="presParOf" srcId="{B9B6C692-B2AE-4D82-B4CF-C090B556FF59}" destId="{CA17D14A-7E5A-4055-8365-62FCBAD28B20}" srcOrd="0" destOrd="0" presId="urn:microsoft.com/office/officeart/2005/8/layout/orgChart1"/>
    <dgm:cxn modelId="{4878794F-4E9D-429D-810A-986140574FA7}" type="presParOf" srcId="{B9B6C692-B2AE-4D82-B4CF-C090B556FF59}" destId="{A34AD4B6-F0B9-49A0-956A-A853F87F3FD2}" srcOrd="1" destOrd="0" presId="urn:microsoft.com/office/officeart/2005/8/layout/orgChart1"/>
    <dgm:cxn modelId="{6BCD267A-733A-4FF1-9CFC-038600FC5BAE}" type="presParOf" srcId="{A34AD4B6-F0B9-49A0-956A-A853F87F3FD2}" destId="{C036EAE2-EE03-400A-AC65-278759F44A6E}" srcOrd="0" destOrd="0" presId="urn:microsoft.com/office/officeart/2005/8/layout/orgChart1"/>
    <dgm:cxn modelId="{B5651CD4-9619-4320-A094-4898FE448921}" type="presParOf" srcId="{C036EAE2-EE03-400A-AC65-278759F44A6E}" destId="{8A611435-481C-4D1B-B392-5D2B55EBE884}" srcOrd="0" destOrd="0" presId="urn:microsoft.com/office/officeart/2005/8/layout/orgChart1"/>
    <dgm:cxn modelId="{3982D754-7716-42E6-BC58-D3810B22898A}" type="presParOf" srcId="{C036EAE2-EE03-400A-AC65-278759F44A6E}" destId="{3F489D26-04E4-4721-91FE-7EEA335F7997}" srcOrd="1" destOrd="0" presId="urn:microsoft.com/office/officeart/2005/8/layout/orgChart1"/>
    <dgm:cxn modelId="{DB06CCBF-2398-4C41-8EF1-808275B1213B}" type="presParOf" srcId="{A34AD4B6-F0B9-49A0-956A-A853F87F3FD2}" destId="{B1815A3F-BB99-4ABC-ABBE-56675AAB31B2}" srcOrd="1" destOrd="0" presId="urn:microsoft.com/office/officeart/2005/8/layout/orgChart1"/>
    <dgm:cxn modelId="{0B93A26C-487F-4C84-B40A-AE1BD6030E85}" type="presParOf" srcId="{A34AD4B6-F0B9-49A0-956A-A853F87F3FD2}" destId="{18CFBAE4-1D0C-43CF-B9B5-3F2D257D2F08}" srcOrd="2" destOrd="0" presId="urn:microsoft.com/office/officeart/2005/8/layout/orgChart1"/>
    <dgm:cxn modelId="{01E4F033-2F55-4915-87AE-B4473DF7DAE3}" type="presParOf" srcId="{B9B6C692-B2AE-4D82-B4CF-C090B556FF59}" destId="{418BBD7A-C144-40FF-811E-87186600125A}" srcOrd="2" destOrd="0" presId="urn:microsoft.com/office/officeart/2005/8/layout/orgChart1"/>
    <dgm:cxn modelId="{C65A171E-7530-4D78-A149-2644B0B4D1AF}" type="presParOf" srcId="{B9B6C692-B2AE-4D82-B4CF-C090B556FF59}" destId="{BDB56A31-5143-4F68-8B6A-582FA5FAD1C6}" srcOrd="3" destOrd="0" presId="urn:microsoft.com/office/officeart/2005/8/layout/orgChart1"/>
    <dgm:cxn modelId="{8C725A1A-E1F2-4692-9DB2-5C61909C602B}" type="presParOf" srcId="{BDB56A31-5143-4F68-8B6A-582FA5FAD1C6}" destId="{6224A915-B88E-463C-81C0-D5FB4EDBB06C}" srcOrd="0" destOrd="0" presId="urn:microsoft.com/office/officeart/2005/8/layout/orgChart1"/>
    <dgm:cxn modelId="{19190163-9073-45B2-8A19-82D41C6D7B7D}" type="presParOf" srcId="{6224A915-B88E-463C-81C0-D5FB4EDBB06C}" destId="{D5CF282B-8817-42AA-A84E-63D3BBEEB6CF}" srcOrd="0" destOrd="0" presId="urn:microsoft.com/office/officeart/2005/8/layout/orgChart1"/>
    <dgm:cxn modelId="{41B70BD8-54C8-4887-9F9B-8B1C617948C0}" type="presParOf" srcId="{6224A915-B88E-463C-81C0-D5FB4EDBB06C}" destId="{FF44A1AC-9F5F-4C19-ADB7-C871DB55771D}" srcOrd="1" destOrd="0" presId="urn:microsoft.com/office/officeart/2005/8/layout/orgChart1"/>
    <dgm:cxn modelId="{280C5250-B15F-4708-8B82-1828AB71D9DF}" type="presParOf" srcId="{BDB56A31-5143-4F68-8B6A-582FA5FAD1C6}" destId="{A5B7FB1E-1AD1-4441-B6EE-C305F0D9226C}" srcOrd="1" destOrd="0" presId="urn:microsoft.com/office/officeart/2005/8/layout/orgChart1"/>
    <dgm:cxn modelId="{7172EB4F-CA52-45DE-AA0F-9607594D9DA0}" type="presParOf" srcId="{BDB56A31-5143-4F68-8B6A-582FA5FAD1C6}" destId="{DE6EC3F1-FE47-4243-84AD-90DCAA26F0B6}" srcOrd="2" destOrd="0" presId="urn:microsoft.com/office/officeart/2005/8/layout/orgChart1"/>
    <dgm:cxn modelId="{FD006A31-849B-428E-94FE-246C34D6DE5A}" type="presParOf" srcId="{DCB8DF2E-0331-46A7-95BF-12B7215FCFB2}" destId="{8CAF4929-7CEE-44AD-90EE-161DEF8FA76A}" srcOrd="2" destOrd="0" presId="urn:microsoft.com/office/officeart/2005/8/layout/orgChart1"/>
    <dgm:cxn modelId="{926F551F-EBA5-461A-A5DF-B420F24DEDB1}" type="presParOf" srcId="{C16A5061-E6DC-489F-A955-6F017C4DF093}" destId="{678EF830-AF9A-424F-A74F-D764A739867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BBD7A-C144-40FF-811E-87186600125A}">
      <dsp:nvSpPr>
        <dsp:cNvPr id="0" name=""/>
        <dsp:cNvSpPr/>
      </dsp:nvSpPr>
      <dsp:spPr>
        <a:xfrm>
          <a:off x="4322670" y="2168119"/>
          <a:ext cx="257183" cy="2006031"/>
        </a:xfrm>
        <a:custGeom>
          <a:avLst/>
          <a:gdLst/>
          <a:ahLst/>
          <a:cxnLst/>
          <a:rect l="0" t="0" r="0" b="0"/>
          <a:pathLst>
            <a:path>
              <a:moveTo>
                <a:pt x="0" y="0"/>
              </a:moveTo>
              <a:lnTo>
                <a:pt x="0" y="2006031"/>
              </a:lnTo>
              <a:lnTo>
                <a:pt x="257183" y="2006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17D14A-7E5A-4055-8365-62FCBAD28B20}">
      <dsp:nvSpPr>
        <dsp:cNvPr id="0" name=""/>
        <dsp:cNvSpPr/>
      </dsp:nvSpPr>
      <dsp:spPr>
        <a:xfrm>
          <a:off x="4322670" y="2168119"/>
          <a:ext cx="257183" cy="788696"/>
        </a:xfrm>
        <a:custGeom>
          <a:avLst/>
          <a:gdLst/>
          <a:ahLst/>
          <a:cxnLst/>
          <a:rect l="0" t="0" r="0" b="0"/>
          <a:pathLst>
            <a:path>
              <a:moveTo>
                <a:pt x="0" y="0"/>
              </a:moveTo>
              <a:lnTo>
                <a:pt x="0" y="788696"/>
              </a:lnTo>
              <a:lnTo>
                <a:pt x="257183" y="7886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C6A11-9FF9-4D6F-ACD1-7DF7874F0C41}">
      <dsp:nvSpPr>
        <dsp:cNvPr id="0" name=""/>
        <dsp:cNvSpPr/>
      </dsp:nvSpPr>
      <dsp:spPr>
        <a:xfrm>
          <a:off x="2933879" y="950783"/>
          <a:ext cx="2074614" cy="360057"/>
        </a:xfrm>
        <a:custGeom>
          <a:avLst/>
          <a:gdLst/>
          <a:ahLst/>
          <a:cxnLst/>
          <a:rect l="0" t="0" r="0" b="0"/>
          <a:pathLst>
            <a:path>
              <a:moveTo>
                <a:pt x="0" y="0"/>
              </a:moveTo>
              <a:lnTo>
                <a:pt x="0" y="180028"/>
              </a:lnTo>
              <a:lnTo>
                <a:pt x="2074614" y="180028"/>
              </a:lnTo>
              <a:lnTo>
                <a:pt x="2074614" y="3600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23C270-F3CD-470E-BED6-89F4B794BAD3}">
      <dsp:nvSpPr>
        <dsp:cNvPr id="0" name=""/>
        <dsp:cNvSpPr/>
      </dsp:nvSpPr>
      <dsp:spPr>
        <a:xfrm>
          <a:off x="2248056" y="2168119"/>
          <a:ext cx="257183" cy="2006031"/>
        </a:xfrm>
        <a:custGeom>
          <a:avLst/>
          <a:gdLst/>
          <a:ahLst/>
          <a:cxnLst/>
          <a:rect l="0" t="0" r="0" b="0"/>
          <a:pathLst>
            <a:path>
              <a:moveTo>
                <a:pt x="0" y="0"/>
              </a:moveTo>
              <a:lnTo>
                <a:pt x="0" y="2006031"/>
              </a:lnTo>
              <a:lnTo>
                <a:pt x="257183" y="2006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6E99FA-8FEF-4B36-8398-A6A281213AC0}">
      <dsp:nvSpPr>
        <dsp:cNvPr id="0" name=""/>
        <dsp:cNvSpPr/>
      </dsp:nvSpPr>
      <dsp:spPr>
        <a:xfrm>
          <a:off x="2248056" y="2168119"/>
          <a:ext cx="257183" cy="788696"/>
        </a:xfrm>
        <a:custGeom>
          <a:avLst/>
          <a:gdLst/>
          <a:ahLst/>
          <a:cxnLst/>
          <a:rect l="0" t="0" r="0" b="0"/>
          <a:pathLst>
            <a:path>
              <a:moveTo>
                <a:pt x="0" y="0"/>
              </a:moveTo>
              <a:lnTo>
                <a:pt x="0" y="788696"/>
              </a:lnTo>
              <a:lnTo>
                <a:pt x="257183" y="7886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A48AF-4A59-4610-AE9B-8CD8CCED6A41}">
      <dsp:nvSpPr>
        <dsp:cNvPr id="0" name=""/>
        <dsp:cNvSpPr/>
      </dsp:nvSpPr>
      <dsp:spPr>
        <a:xfrm>
          <a:off x="2888159" y="950783"/>
          <a:ext cx="91440" cy="360057"/>
        </a:xfrm>
        <a:custGeom>
          <a:avLst/>
          <a:gdLst/>
          <a:ahLst/>
          <a:cxnLst/>
          <a:rect l="0" t="0" r="0" b="0"/>
          <a:pathLst>
            <a:path>
              <a:moveTo>
                <a:pt x="45720" y="0"/>
              </a:moveTo>
              <a:lnTo>
                <a:pt x="45720" y="3600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A04DB-B296-4A5E-BBD8-CBF3479800DA}">
      <dsp:nvSpPr>
        <dsp:cNvPr id="0" name=""/>
        <dsp:cNvSpPr/>
      </dsp:nvSpPr>
      <dsp:spPr>
        <a:xfrm>
          <a:off x="859265" y="950783"/>
          <a:ext cx="2074614" cy="360057"/>
        </a:xfrm>
        <a:custGeom>
          <a:avLst/>
          <a:gdLst/>
          <a:ahLst/>
          <a:cxnLst/>
          <a:rect l="0" t="0" r="0" b="0"/>
          <a:pathLst>
            <a:path>
              <a:moveTo>
                <a:pt x="2074614" y="0"/>
              </a:moveTo>
              <a:lnTo>
                <a:pt x="2074614" y="180028"/>
              </a:lnTo>
              <a:lnTo>
                <a:pt x="0" y="180028"/>
              </a:lnTo>
              <a:lnTo>
                <a:pt x="0" y="3600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0DCD33-4349-4E35-8897-7F21876714EB}">
      <dsp:nvSpPr>
        <dsp:cNvPr id="0" name=""/>
        <dsp:cNvSpPr/>
      </dsp:nvSpPr>
      <dsp:spPr>
        <a:xfrm>
          <a:off x="1149256" y="93505"/>
          <a:ext cx="3569245" cy="8572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sz="1500" b="1" kern="1200" dirty="0" smtClean="0"/>
            <a:t>臺南市</a:t>
          </a:r>
          <a:r>
            <a:rPr lang="en-US" sz="1500" b="1" kern="1200" dirty="0" smtClean="0"/>
            <a:t>107</a:t>
          </a:r>
          <a:r>
            <a:rPr lang="zh-TW" sz="1500" b="1" kern="1200" dirty="0" smtClean="0"/>
            <a:t>年度上半年十二年國民基本教育精進國民中學及國民小學教學品質計畫</a:t>
          </a:r>
          <a:endParaRPr lang="zh-TW" altLang="en-US" sz="1500" kern="1200" dirty="0"/>
        </a:p>
      </dsp:txBody>
      <dsp:txXfrm>
        <a:off x="1149256" y="93505"/>
        <a:ext cx="3569245" cy="857278"/>
      </dsp:txXfrm>
    </dsp:sp>
    <dsp:sp modelId="{4F5BD166-6BA2-46F8-8443-A58847044496}">
      <dsp:nvSpPr>
        <dsp:cNvPr id="0" name=""/>
        <dsp:cNvSpPr/>
      </dsp:nvSpPr>
      <dsp:spPr>
        <a:xfrm>
          <a:off x="1986" y="1310840"/>
          <a:ext cx="1714557" cy="8572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總團計畫</a:t>
          </a:r>
          <a:endParaRPr lang="zh-TW" altLang="en-US" sz="1500" kern="1200" dirty="0"/>
        </a:p>
      </dsp:txBody>
      <dsp:txXfrm>
        <a:off x="1986" y="1310840"/>
        <a:ext cx="1714557" cy="857278"/>
      </dsp:txXfrm>
    </dsp:sp>
    <dsp:sp modelId="{B0065DB3-E958-4810-BBD2-652E19BFCA29}">
      <dsp:nvSpPr>
        <dsp:cNvPr id="0" name=""/>
        <dsp:cNvSpPr/>
      </dsp:nvSpPr>
      <dsp:spPr>
        <a:xfrm>
          <a:off x="2076600" y="1310840"/>
          <a:ext cx="1714557" cy="8572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國教輔導團各團計畫</a:t>
          </a:r>
          <a:endParaRPr lang="zh-TW" altLang="en-US" sz="1500" kern="1200" dirty="0"/>
        </a:p>
      </dsp:txBody>
      <dsp:txXfrm>
        <a:off x="2076600" y="1310840"/>
        <a:ext cx="1714557" cy="857278"/>
      </dsp:txXfrm>
    </dsp:sp>
    <dsp:sp modelId="{C3F9FB99-7205-463D-9E6C-0467C376EE77}">
      <dsp:nvSpPr>
        <dsp:cNvPr id="0" name=""/>
        <dsp:cNvSpPr/>
      </dsp:nvSpPr>
      <dsp:spPr>
        <a:xfrm>
          <a:off x="2505240" y="2528176"/>
          <a:ext cx="1714557" cy="8572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各團團員增能</a:t>
          </a:r>
          <a:endParaRPr lang="zh-TW" altLang="en-US" sz="1500" kern="1200" dirty="0"/>
        </a:p>
      </dsp:txBody>
      <dsp:txXfrm>
        <a:off x="2505240" y="2528176"/>
        <a:ext cx="1714557" cy="857278"/>
      </dsp:txXfrm>
    </dsp:sp>
    <dsp:sp modelId="{126C3916-1D5F-4426-A207-D6591AA62D04}">
      <dsp:nvSpPr>
        <dsp:cNvPr id="0" name=""/>
        <dsp:cNvSpPr/>
      </dsp:nvSpPr>
      <dsp:spPr>
        <a:xfrm>
          <a:off x="2505240" y="3745512"/>
          <a:ext cx="1714557" cy="8572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分區諮詢服務</a:t>
          </a:r>
          <a:endParaRPr lang="zh-TW" altLang="en-US" sz="1500" kern="1200" dirty="0"/>
        </a:p>
      </dsp:txBody>
      <dsp:txXfrm>
        <a:off x="2505240" y="3745512"/>
        <a:ext cx="1714557" cy="857278"/>
      </dsp:txXfrm>
    </dsp:sp>
    <dsp:sp modelId="{6012E1C7-0500-4A46-8891-A30A746640A6}">
      <dsp:nvSpPr>
        <dsp:cNvPr id="0" name=""/>
        <dsp:cNvSpPr/>
      </dsp:nvSpPr>
      <dsp:spPr>
        <a:xfrm>
          <a:off x="4151214" y="1310840"/>
          <a:ext cx="1714557" cy="8572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專業成長活動計畫</a:t>
          </a:r>
          <a:endParaRPr lang="zh-TW" altLang="en-US" sz="1500" kern="1200" dirty="0"/>
        </a:p>
      </dsp:txBody>
      <dsp:txXfrm>
        <a:off x="4151214" y="1310840"/>
        <a:ext cx="1714557" cy="857278"/>
      </dsp:txXfrm>
    </dsp:sp>
    <dsp:sp modelId="{8A611435-481C-4D1B-B392-5D2B55EBE884}">
      <dsp:nvSpPr>
        <dsp:cNvPr id="0" name=""/>
        <dsp:cNvSpPr/>
      </dsp:nvSpPr>
      <dsp:spPr>
        <a:xfrm>
          <a:off x="4579854" y="2528176"/>
          <a:ext cx="2138567" cy="8572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社群、校本、策略聯盟</a:t>
          </a:r>
          <a:endParaRPr lang="zh-TW" altLang="en-US" sz="1500" kern="1200" dirty="0"/>
        </a:p>
      </dsp:txBody>
      <dsp:txXfrm>
        <a:off x="4579854" y="2528176"/>
        <a:ext cx="2138567" cy="857278"/>
      </dsp:txXfrm>
    </dsp:sp>
    <dsp:sp modelId="{D5CF282B-8817-42AA-A84E-63D3BBEEB6CF}">
      <dsp:nvSpPr>
        <dsp:cNvPr id="0" name=""/>
        <dsp:cNvSpPr/>
      </dsp:nvSpPr>
      <dsp:spPr>
        <a:xfrm>
          <a:off x="4579854" y="3745512"/>
          <a:ext cx="1714557" cy="857278"/>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zh-TW" altLang="en-US" sz="1500" kern="1200" dirty="0" smtClean="0"/>
            <a:t>研習增能</a:t>
          </a:r>
          <a:endParaRPr lang="zh-TW" altLang="en-US" sz="1500" kern="1200" dirty="0"/>
        </a:p>
      </dsp:txBody>
      <dsp:txXfrm>
        <a:off x="4579854" y="3745512"/>
        <a:ext cx="1714557" cy="8572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20101" cy="492283"/>
          </a:xfrm>
          <a:prstGeom prst="rect">
            <a:avLst/>
          </a:prstGeom>
        </p:spPr>
        <p:txBody>
          <a:bodyPr vert="horz" lIns="87795" tIns="43899" rIns="87795" bIns="43899" rtlCol="0"/>
          <a:lstStyle>
            <a:lvl1pPr algn="l">
              <a:defRPr sz="1100">
                <a:latin typeface="Arial" charset="0"/>
                <a:ea typeface="+mn-ea"/>
              </a:defRPr>
            </a:lvl1pPr>
          </a:lstStyle>
          <a:p>
            <a:pPr>
              <a:defRPr/>
            </a:pPr>
            <a:endParaRPr lang="zh-TW" altLang="en-US"/>
          </a:p>
        </p:txBody>
      </p:sp>
      <p:sp>
        <p:nvSpPr>
          <p:cNvPr id="3" name="日期版面配置區 2"/>
          <p:cNvSpPr>
            <a:spLocks noGrp="1"/>
          </p:cNvSpPr>
          <p:nvPr>
            <p:ph type="dt" sz="quarter" idx="1"/>
          </p:nvPr>
        </p:nvSpPr>
        <p:spPr>
          <a:xfrm>
            <a:off x="3814076" y="1"/>
            <a:ext cx="2920101" cy="492283"/>
          </a:xfrm>
          <a:prstGeom prst="rect">
            <a:avLst/>
          </a:prstGeom>
        </p:spPr>
        <p:txBody>
          <a:bodyPr vert="horz" lIns="87795" tIns="43899" rIns="87795" bIns="43899" rtlCol="0"/>
          <a:lstStyle>
            <a:lvl1pPr algn="r">
              <a:defRPr sz="1100">
                <a:latin typeface="Arial" charset="0"/>
                <a:ea typeface="+mn-ea"/>
              </a:defRPr>
            </a:lvl1pPr>
          </a:lstStyle>
          <a:p>
            <a:pPr>
              <a:defRPr/>
            </a:pPr>
            <a:fld id="{3DF1EA20-919B-44A8-92E9-AB9BB01C9C74}" type="datetimeFigureOut">
              <a:rPr lang="zh-TW" altLang="en-US"/>
              <a:pPr>
                <a:defRPr/>
              </a:pPr>
              <a:t>2017/12/29</a:t>
            </a:fld>
            <a:endParaRPr lang="zh-TW" altLang="en-US"/>
          </a:p>
        </p:txBody>
      </p:sp>
      <p:sp>
        <p:nvSpPr>
          <p:cNvPr id="4" name="頁尾版面配置區 3"/>
          <p:cNvSpPr>
            <a:spLocks noGrp="1"/>
          </p:cNvSpPr>
          <p:nvPr>
            <p:ph type="ftr" sz="quarter" idx="2"/>
          </p:nvPr>
        </p:nvSpPr>
        <p:spPr>
          <a:xfrm>
            <a:off x="2" y="9375618"/>
            <a:ext cx="2920101" cy="492283"/>
          </a:xfrm>
          <a:prstGeom prst="rect">
            <a:avLst/>
          </a:prstGeom>
        </p:spPr>
        <p:txBody>
          <a:bodyPr vert="horz" lIns="87795" tIns="43899" rIns="87795" bIns="43899" rtlCol="0" anchor="b"/>
          <a:lstStyle>
            <a:lvl1pPr algn="l">
              <a:defRPr sz="1100">
                <a:latin typeface="Arial" charset="0"/>
                <a:ea typeface="+mn-ea"/>
              </a:defRPr>
            </a:lvl1pPr>
          </a:lstStyle>
          <a:p>
            <a:pPr>
              <a:defRPr/>
            </a:pPr>
            <a:endParaRPr lang="zh-TW" altLang="en-US"/>
          </a:p>
        </p:txBody>
      </p:sp>
      <p:sp>
        <p:nvSpPr>
          <p:cNvPr id="5" name="投影片編號版面配置區 4"/>
          <p:cNvSpPr>
            <a:spLocks noGrp="1"/>
          </p:cNvSpPr>
          <p:nvPr>
            <p:ph type="sldNum" sz="quarter" idx="3"/>
          </p:nvPr>
        </p:nvSpPr>
        <p:spPr>
          <a:xfrm>
            <a:off x="3814076" y="9375618"/>
            <a:ext cx="2920101" cy="492283"/>
          </a:xfrm>
          <a:prstGeom prst="rect">
            <a:avLst/>
          </a:prstGeom>
        </p:spPr>
        <p:txBody>
          <a:bodyPr vert="horz" lIns="87795" tIns="43899" rIns="87795" bIns="43899" rtlCol="0" anchor="b"/>
          <a:lstStyle>
            <a:lvl1pPr algn="r">
              <a:defRPr sz="1100">
                <a:latin typeface="Arial" charset="0"/>
                <a:ea typeface="+mn-ea"/>
              </a:defRPr>
            </a:lvl1pPr>
          </a:lstStyle>
          <a:p>
            <a:pPr>
              <a:defRPr/>
            </a:pPr>
            <a:fld id="{7BEF46FD-6F99-4282-A09E-F2FD95057269}" type="slidenum">
              <a:rPr lang="zh-TW" altLang="en-US"/>
              <a:pPr>
                <a:defRPr/>
              </a:pPr>
              <a:t>‹#›</a:t>
            </a:fld>
            <a:endParaRPr lang="zh-TW" altLang="en-US"/>
          </a:p>
        </p:txBody>
      </p:sp>
    </p:spTree>
    <p:extLst>
      <p:ext uri="{BB962C8B-B14F-4D97-AF65-F5344CB8AC3E}">
        <p14:creationId xmlns:p14="http://schemas.microsoft.com/office/powerpoint/2010/main" val="1230002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20101" cy="493872"/>
          </a:xfrm>
          <a:prstGeom prst="rect">
            <a:avLst/>
          </a:prstGeom>
        </p:spPr>
        <p:txBody>
          <a:bodyPr vert="horz" lIns="95100" tIns="47552" rIns="95100" bIns="47552" rtlCol="0"/>
          <a:lstStyle>
            <a:lvl1pPr algn="l">
              <a:defRPr sz="1300">
                <a:latin typeface="Arial" charset="0"/>
                <a:ea typeface="+mn-ea"/>
              </a:defRPr>
            </a:lvl1pPr>
          </a:lstStyle>
          <a:p>
            <a:pPr>
              <a:defRPr/>
            </a:pPr>
            <a:endParaRPr lang="zh-TW" altLang="en-US"/>
          </a:p>
        </p:txBody>
      </p:sp>
      <p:sp>
        <p:nvSpPr>
          <p:cNvPr id="3" name="日期版面配置區 2"/>
          <p:cNvSpPr>
            <a:spLocks noGrp="1"/>
          </p:cNvSpPr>
          <p:nvPr>
            <p:ph type="dt" idx="1"/>
          </p:nvPr>
        </p:nvSpPr>
        <p:spPr>
          <a:xfrm>
            <a:off x="3814076" y="0"/>
            <a:ext cx="2920101" cy="493872"/>
          </a:xfrm>
          <a:prstGeom prst="rect">
            <a:avLst/>
          </a:prstGeom>
        </p:spPr>
        <p:txBody>
          <a:bodyPr vert="horz" lIns="95100" tIns="47552" rIns="95100" bIns="47552" rtlCol="0"/>
          <a:lstStyle>
            <a:lvl1pPr algn="r">
              <a:defRPr sz="1300">
                <a:latin typeface="Arial" charset="0"/>
                <a:ea typeface="+mn-ea"/>
              </a:defRPr>
            </a:lvl1pPr>
          </a:lstStyle>
          <a:p>
            <a:pPr>
              <a:defRPr/>
            </a:pPr>
            <a:fld id="{91E42F96-87D8-4860-A721-9D6D20F6F3C8}" type="datetimeFigureOut">
              <a:rPr lang="zh-TW" altLang="en-US"/>
              <a:pPr>
                <a:defRPr/>
              </a:pPr>
              <a:t>2017/12/29</a:t>
            </a:fld>
            <a:endParaRPr lang="zh-TW" altLang="en-US"/>
          </a:p>
        </p:txBody>
      </p:sp>
      <p:sp>
        <p:nvSpPr>
          <p:cNvPr id="4" name="投影片圖像版面配置區 3"/>
          <p:cNvSpPr>
            <a:spLocks noGrp="1" noRot="1" noChangeAspect="1"/>
          </p:cNvSpPr>
          <p:nvPr>
            <p:ph type="sldImg" idx="2"/>
          </p:nvPr>
        </p:nvSpPr>
        <p:spPr>
          <a:xfrm>
            <a:off x="901700" y="741363"/>
            <a:ext cx="4932363" cy="3700462"/>
          </a:xfrm>
          <a:prstGeom prst="rect">
            <a:avLst/>
          </a:prstGeom>
          <a:noFill/>
          <a:ln w="12700">
            <a:solidFill>
              <a:prstClr val="black"/>
            </a:solidFill>
          </a:ln>
        </p:spPr>
        <p:txBody>
          <a:bodyPr vert="horz" lIns="95100" tIns="47552" rIns="95100" bIns="47552" rtlCol="0" anchor="ctr"/>
          <a:lstStyle/>
          <a:p>
            <a:pPr lvl="0"/>
            <a:endParaRPr lang="zh-TW" altLang="en-US" noProof="0"/>
          </a:p>
        </p:txBody>
      </p:sp>
      <p:sp>
        <p:nvSpPr>
          <p:cNvPr id="5" name="備忘稿版面配置區 4"/>
          <p:cNvSpPr>
            <a:spLocks noGrp="1"/>
          </p:cNvSpPr>
          <p:nvPr>
            <p:ph type="body" sz="quarter" idx="3"/>
          </p:nvPr>
        </p:nvSpPr>
        <p:spPr>
          <a:xfrm>
            <a:off x="673260" y="4687809"/>
            <a:ext cx="5389246" cy="4441667"/>
          </a:xfrm>
          <a:prstGeom prst="rect">
            <a:avLst/>
          </a:prstGeom>
        </p:spPr>
        <p:txBody>
          <a:bodyPr vert="horz" lIns="95100" tIns="47552" rIns="95100" bIns="47552"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2" y="9374030"/>
            <a:ext cx="2920101" cy="493871"/>
          </a:xfrm>
          <a:prstGeom prst="rect">
            <a:avLst/>
          </a:prstGeom>
        </p:spPr>
        <p:txBody>
          <a:bodyPr vert="horz" lIns="95100" tIns="47552" rIns="95100" bIns="47552" rtlCol="0" anchor="b"/>
          <a:lstStyle>
            <a:lvl1pPr algn="l">
              <a:defRPr sz="1300">
                <a:latin typeface="Arial" charset="0"/>
                <a:ea typeface="+mn-ea"/>
              </a:defRPr>
            </a:lvl1pPr>
          </a:lstStyle>
          <a:p>
            <a:pPr>
              <a:defRPr/>
            </a:pPr>
            <a:endParaRPr lang="zh-TW" altLang="en-US"/>
          </a:p>
        </p:txBody>
      </p:sp>
      <p:sp>
        <p:nvSpPr>
          <p:cNvPr id="7" name="投影片編號版面配置區 6"/>
          <p:cNvSpPr>
            <a:spLocks noGrp="1"/>
          </p:cNvSpPr>
          <p:nvPr>
            <p:ph type="sldNum" sz="quarter" idx="5"/>
          </p:nvPr>
        </p:nvSpPr>
        <p:spPr>
          <a:xfrm>
            <a:off x="3814076" y="9374030"/>
            <a:ext cx="2920101" cy="493871"/>
          </a:xfrm>
          <a:prstGeom prst="rect">
            <a:avLst/>
          </a:prstGeom>
        </p:spPr>
        <p:txBody>
          <a:bodyPr vert="horz" lIns="95100" tIns="47552" rIns="95100" bIns="47552" rtlCol="0" anchor="b"/>
          <a:lstStyle>
            <a:lvl1pPr algn="r">
              <a:defRPr sz="1300">
                <a:latin typeface="Arial" charset="0"/>
                <a:ea typeface="+mn-ea"/>
              </a:defRPr>
            </a:lvl1pPr>
          </a:lstStyle>
          <a:p>
            <a:pPr>
              <a:defRPr/>
            </a:pPr>
            <a:fld id="{449E77F0-46F0-474B-AE82-EA0B4DC94E89}" type="slidenum">
              <a:rPr lang="zh-TW" altLang="en-US"/>
              <a:pPr>
                <a:defRPr/>
              </a:pPr>
              <a:t>‹#›</a:t>
            </a:fld>
            <a:endParaRPr lang="zh-TW" altLang="en-US"/>
          </a:p>
        </p:txBody>
      </p:sp>
    </p:spTree>
    <p:extLst>
      <p:ext uri="{BB962C8B-B14F-4D97-AF65-F5344CB8AC3E}">
        <p14:creationId xmlns:p14="http://schemas.microsoft.com/office/powerpoint/2010/main" val="3483811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zh-TW" altLang="en-US" sz="2000" b="1" dirty="0"/>
          </a:p>
        </p:txBody>
      </p:sp>
      <p:sp>
        <p:nvSpPr>
          <p:cNvPr id="59396" name="投影片編號版面配置區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b="1">
                <a:solidFill>
                  <a:schemeClr val="tx1"/>
                </a:solidFill>
                <a:latin typeface="Arial" pitchFamily="34" charset="0"/>
              </a:defRPr>
            </a:lvl1pPr>
            <a:lvl2pPr marL="737490" indent="-283650" eaLnBrk="0" hangingPunct="0">
              <a:defRPr b="1">
                <a:solidFill>
                  <a:schemeClr val="tx1"/>
                </a:solidFill>
                <a:latin typeface="Arial" pitchFamily="34" charset="0"/>
              </a:defRPr>
            </a:lvl2pPr>
            <a:lvl3pPr marL="1134601" indent="-226919" eaLnBrk="0" hangingPunct="0">
              <a:defRPr b="1">
                <a:solidFill>
                  <a:schemeClr val="tx1"/>
                </a:solidFill>
                <a:latin typeface="Arial" pitchFamily="34" charset="0"/>
              </a:defRPr>
            </a:lvl3pPr>
            <a:lvl4pPr marL="1588440" indent="-226919" eaLnBrk="0" hangingPunct="0">
              <a:defRPr b="1">
                <a:solidFill>
                  <a:schemeClr val="tx1"/>
                </a:solidFill>
                <a:latin typeface="Arial" pitchFamily="34" charset="0"/>
              </a:defRPr>
            </a:lvl4pPr>
            <a:lvl5pPr marL="2042278" indent="-226919" eaLnBrk="0" hangingPunct="0">
              <a:defRPr b="1">
                <a:solidFill>
                  <a:schemeClr val="tx1"/>
                </a:solidFill>
                <a:latin typeface="Arial" pitchFamily="34" charset="0"/>
              </a:defRPr>
            </a:lvl5pPr>
            <a:lvl6pPr marL="2496119" indent="-226919" eaLnBrk="0" fontAlgn="base" hangingPunct="0">
              <a:spcBef>
                <a:spcPct val="0"/>
              </a:spcBef>
              <a:spcAft>
                <a:spcPct val="0"/>
              </a:spcAft>
              <a:defRPr b="1">
                <a:solidFill>
                  <a:schemeClr val="tx1"/>
                </a:solidFill>
                <a:latin typeface="Arial" pitchFamily="34" charset="0"/>
              </a:defRPr>
            </a:lvl6pPr>
            <a:lvl7pPr marL="2949959" indent="-226919" eaLnBrk="0" fontAlgn="base" hangingPunct="0">
              <a:spcBef>
                <a:spcPct val="0"/>
              </a:spcBef>
              <a:spcAft>
                <a:spcPct val="0"/>
              </a:spcAft>
              <a:defRPr b="1">
                <a:solidFill>
                  <a:schemeClr val="tx1"/>
                </a:solidFill>
                <a:latin typeface="Arial" pitchFamily="34" charset="0"/>
              </a:defRPr>
            </a:lvl7pPr>
            <a:lvl8pPr marL="3403800" indent="-226919" eaLnBrk="0" fontAlgn="base" hangingPunct="0">
              <a:spcBef>
                <a:spcPct val="0"/>
              </a:spcBef>
              <a:spcAft>
                <a:spcPct val="0"/>
              </a:spcAft>
              <a:defRPr b="1">
                <a:solidFill>
                  <a:schemeClr val="tx1"/>
                </a:solidFill>
                <a:latin typeface="Arial" pitchFamily="34" charset="0"/>
              </a:defRPr>
            </a:lvl8pPr>
            <a:lvl9pPr marL="3857638" indent="-226919" eaLnBrk="0" fontAlgn="base" hangingPunct="0">
              <a:spcBef>
                <a:spcPct val="0"/>
              </a:spcBef>
              <a:spcAft>
                <a:spcPct val="0"/>
              </a:spcAft>
              <a:defRPr b="1">
                <a:solidFill>
                  <a:schemeClr val="tx1"/>
                </a:solidFill>
                <a:latin typeface="Arial" pitchFamily="34" charset="0"/>
              </a:defRPr>
            </a:lvl9pPr>
          </a:lstStyle>
          <a:p>
            <a:pPr eaLnBrk="1" hangingPunct="1">
              <a:defRPr/>
            </a:pPr>
            <a:fld id="{BC37CFD2-D459-4722-8AE1-9FB1AE1ECE64}" type="slidenum">
              <a:rPr lang="zh-TW" altLang="en-US" smtClean="0"/>
              <a:pPr eaLnBrk="1" hangingPunct="1">
                <a:defRPr/>
              </a:pPr>
              <a:t>1</a:t>
            </a:fld>
            <a:endParaRPr lang="zh-TW" altLang="en-US" smtClean="0"/>
          </a:p>
        </p:txBody>
      </p:sp>
    </p:spTree>
    <p:extLst>
      <p:ext uri="{BB962C8B-B14F-4D97-AF65-F5344CB8AC3E}">
        <p14:creationId xmlns:p14="http://schemas.microsoft.com/office/powerpoint/2010/main" val="138195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3577" y="4688007"/>
            <a:ext cx="5388610" cy="4441270"/>
          </a:xfrm>
          <a:prstGeom prst="rect">
            <a:avLst/>
          </a:prstGeom>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8</a:t>
            </a:fld>
            <a:endParaRPr lang="zh-CN" altLang="en-US" dirty="0"/>
          </a:p>
        </p:txBody>
      </p:sp>
    </p:spTree>
    <p:extLst>
      <p:ext uri="{BB962C8B-B14F-4D97-AF65-F5344CB8AC3E}">
        <p14:creationId xmlns:p14="http://schemas.microsoft.com/office/powerpoint/2010/main" val="332276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21</a:t>
            </a:fld>
            <a:endParaRPr lang="zh-CN" altLang="en-US" dirty="0"/>
          </a:p>
        </p:txBody>
      </p:sp>
    </p:spTree>
    <p:extLst>
      <p:ext uri="{BB962C8B-B14F-4D97-AF65-F5344CB8AC3E}">
        <p14:creationId xmlns:p14="http://schemas.microsoft.com/office/powerpoint/2010/main" val="203670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39"/>
          <p:cNvSpPr>
            <a:spLocks noChangeArrowheads="1"/>
          </p:cNvSpPr>
          <p:nvPr/>
        </p:nvSpPr>
        <p:spPr bwMode="ltGray">
          <a:xfrm>
            <a:off x="0" y="4365625"/>
            <a:ext cx="9144000" cy="17287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smtClean="0">
              <a:ea typeface="微軟正黑體" pitchFamily="34" charset="-120"/>
            </a:endParaRPr>
          </a:p>
        </p:txBody>
      </p:sp>
      <p:sp>
        <p:nvSpPr>
          <p:cNvPr id="3074" name="Rectangle 2"/>
          <p:cNvSpPr>
            <a:spLocks noGrp="1" noChangeArrowheads="1"/>
          </p:cNvSpPr>
          <p:nvPr>
            <p:ph type="ctrTitle"/>
          </p:nvPr>
        </p:nvSpPr>
        <p:spPr>
          <a:xfrm>
            <a:off x="4341813" y="2060848"/>
            <a:ext cx="4495800" cy="13430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lstStyle>
            <a:lvl1pPr algn="r">
              <a:defRPr sz="4800">
                <a:solidFill>
                  <a:schemeClr val="tx2"/>
                </a:solidFill>
              </a:defRPr>
            </a:lvl1pPr>
          </a:lstStyle>
          <a:p>
            <a:pPr lvl="0"/>
            <a:r>
              <a:rPr lang="zh-TW" altLang="en-US" noProof="0" dirty="0" smtClean="0"/>
              <a:t>按一下以編輯母片標題樣式</a:t>
            </a:r>
            <a:endParaRPr lang="en-US" altLang="zh-TW" noProof="0" dirty="0" smtClean="0"/>
          </a:p>
        </p:txBody>
      </p:sp>
      <p:sp>
        <p:nvSpPr>
          <p:cNvPr id="3075" name="Rectangle 3"/>
          <p:cNvSpPr>
            <a:spLocks noGrp="1" noChangeArrowheads="1"/>
          </p:cNvSpPr>
          <p:nvPr>
            <p:ph type="subTitle" idx="1"/>
          </p:nvPr>
        </p:nvSpPr>
        <p:spPr>
          <a:xfrm>
            <a:off x="5004048" y="4797152"/>
            <a:ext cx="3953259" cy="821532"/>
          </a:xfrm>
        </p:spPr>
        <p:txBody>
          <a:bodyPr/>
          <a:lstStyle>
            <a:lvl1pPr marL="0" indent="0" algn="ctr">
              <a:buFont typeface="Wingdings" pitchFamily="2" charset="2"/>
              <a:buNone/>
              <a:defRPr sz="2800">
                <a:solidFill>
                  <a:schemeClr val="bg1"/>
                </a:solidFill>
              </a:defRPr>
            </a:lvl1pPr>
          </a:lstStyle>
          <a:p>
            <a:pPr lvl="0"/>
            <a:r>
              <a:rPr lang="zh-TW" altLang="en-US" noProof="0" dirty="0" smtClean="0"/>
              <a:t>按一下以編輯母片副標題樣式</a:t>
            </a:r>
            <a:endParaRPr lang="en-US" altLang="zh-TW" noProof="0" dirty="0" smtClean="0"/>
          </a:p>
        </p:txBody>
      </p:sp>
      <p:sp>
        <p:nvSpPr>
          <p:cNvPr id="5" name="Rectangle 4"/>
          <p:cNvSpPr>
            <a:spLocks noGrp="1" noChangeArrowheads="1"/>
          </p:cNvSpPr>
          <p:nvPr>
            <p:ph type="dt" sz="half" idx="10"/>
          </p:nvPr>
        </p:nvSpPr>
        <p:spPr>
          <a:xfrm>
            <a:off x="3581400" y="6400800"/>
            <a:ext cx="2209800" cy="244475"/>
          </a:xfrm>
          <a:prstGeom prst="rect">
            <a:avLst/>
          </a:prstGeom>
        </p:spPr>
        <p:txBody>
          <a:bodyPr/>
          <a:lstStyle>
            <a:lvl1pPr algn="ctr">
              <a:defRPr sz="1200">
                <a:latin typeface="Arial" charset="0"/>
                <a:ea typeface="+mn-ea"/>
              </a:defRPr>
            </a:lvl1pPr>
          </a:lstStyle>
          <a:p>
            <a:pPr>
              <a:defRPr/>
            </a:pPr>
            <a:endParaRPr lang="en-US" altLang="zh-TW"/>
          </a:p>
        </p:txBody>
      </p:sp>
      <p:sp>
        <p:nvSpPr>
          <p:cNvPr id="6" name="Rectangle 6"/>
          <p:cNvSpPr>
            <a:spLocks noGrp="1" noChangeArrowheads="1"/>
          </p:cNvSpPr>
          <p:nvPr>
            <p:ph type="sldNum" sz="quarter" idx="11"/>
          </p:nvPr>
        </p:nvSpPr>
        <p:spPr>
          <a:xfrm>
            <a:off x="8075613" y="6623050"/>
            <a:ext cx="1054100" cy="215900"/>
          </a:xfrm>
        </p:spPr>
        <p:txBody>
          <a:bodyPr/>
          <a:lstStyle>
            <a:lvl1pPr algn="ctr">
              <a:defRPr sz="1200"/>
            </a:lvl1pPr>
          </a:lstStyle>
          <a:p>
            <a:pPr>
              <a:defRPr/>
            </a:pPr>
            <a:r>
              <a:rPr lang="en-US" altLang="zh-TW"/>
              <a:t>               </a:t>
            </a:r>
            <a:fld id="{CB402852-D375-42FD-8E3F-11DE12CC4FA8}" type="slidenum">
              <a:rPr lang="en-US" altLang="zh-TW"/>
              <a:pPr>
                <a:defRPr/>
              </a:pPr>
              <a:t>‹#›</a:t>
            </a:fld>
            <a:endParaRPr lang="en-US" altLang="zh-TW"/>
          </a:p>
        </p:txBody>
      </p:sp>
    </p:spTree>
    <p:extLst>
      <p:ext uri="{BB962C8B-B14F-4D97-AF65-F5344CB8AC3E}">
        <p14:creationId xmlns:p14="http://schemas.microsoft.com/office/powerpoint/2010/main" val="42500256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6"/>
          <p:cNvSpPr>
            <a:spLocks noGrp="1" noChangeArrowheads="1"/>
          </p:cNvSpPr>
          <p:nvPr>
            <p:ph type="sldNum" sz="quarter" idx="10"/>
          </p:nvPr>
        </p:nvSpPr>
        <p:spPr>
          <a:xfrm>
            <a:off x="8305800" y="6596063"/>
            <a:ext cx="838200" cy="261937"/>
          </a:xfrm>
        </p:spPr>
        <p:txBody>
          <a:bodyPr/>
          <a:lstStyle>
            <a:lvl1pPr algn="ctr">
              <a:defRPr sz="1000" b="0">
                <a:ea typeface="新細明體" charset="-120"/>
              </a:defRPr>
            </a:lvl1pPr>
          </a:lstStyle>
          <a:p>
            <a:pPr>
              <a:defRPr/>
            </a:pPr>
            <a:r>
              <a:rPr lang="en-US" altLang="zh-TW"/>
              <a:t>              </a:t>
            </a:r>
            <a:fld id="{F1B1E62E-7A52-4CF6-BC8F-0959D58BFEC1}" type="slidenum">
              <a:rPr lang="en-US" altLang="zh-TW"/>
              <a:pPr>
                <a:defRPr/>
              </a:pPr>
              <a:t>‹#›</a:t>
            </a:fld>
            <a:endParaRPr lang="en-US" altLang="zh-TW"/>
          </a:p>
        </p:txBody>
      </p:sp>
    </p:spTree>
    <p:extLst>
      <p:ext uri="{BB962C8B-B14F-4D97-AF65-F5344CB8AC3E}">
        <p14:creationId xmlns:p14="http://schemas.microsoft.com/office/powerpoint/2010/main" val="41656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96063"/>
            <a:ext cx="838200" cy="261937"/>
          </a:xfrm>
        </p:spPr>
        <p:txBody>
          <a:bodyPr/>
          <a:lstStyle>
            <a:lvl1pPr algn="ctr">
              <a:defRPr sz="1000" b="0">
                <a:ea typeface="新細明體" charset="-120"/>
              </a:defRPr>
            </a:lvl1pPr>
          </a:lstStyle>
          <a:p>
            <a:pPr>
              <a:defRPr/>
            </a:pPr>
            <a:r>
              <a:rPr lang="en-US" altLang="zh-TW"/>
              <a:t>              </a:t>
            </a:r>
            <a:fld id="{91F93D6C-4859-44E3-85D0-38065304F0A5}" type="slidenum">
              <a:rPr lang="en-US" altLang="zh-TW"/>
              <a:pPr>
                <a:defRPr/>
              </a:pPr>
              <a:t>‹#›</a:t>
            </a:fld>
            <a:endParaRPr lang="en-US" altLang="zh-TW"/>
          </a:p>
        </p:txBody>
      </p:sp>
    </p:spTree>
    <p:extLst>
      <p:ext uri="{BB962C8B-B14F-4D97-AF65-F5344CB8AC3E}">
        <p14:creationId xmlns:p14="http://schemas.microsoft.com/office/powerpoint/2010/main" val="507581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a:xfrm>
            <a:off x="8316913" y="6596063"/>
            <a:ext cx="838200" cy="261937"/>
          </a:xfrm>
        </p:spPr>
        <p:txBody>
          <a:bodyPr/>
          <a:lstStyle>
            <a:lvl1pPr algn="ctr">
              <a:defRPr sz="1000" b="0">
                <a:ea typeface="新細明體" charset="-120"/>
              </a:defRPr>
            </a:lvl1pPr>
          </a:lstStyle>
          <a:p>
            <a:pPr>
              <a:defRPr/>
            </a:pPr>
            <a:r>
              <a:rPr lang="en-US" altLang="zh-TW"/>
              <a:t>              </a:t>
            </a:r>
            <a:fld id="{A903EFD9-3664-4FB5-91CC-DCBB301ACB1F}" type="slidenum">
              <a:rPr lang="en-US" altLang="zh-TW"/>
              <a:pPr>
                <a:defRPr/>
              </a:pPr>
              <a:t>‹#›</a:t>
            </a:fld>
            <a:endParaRPr lang="en-US" altLang="zh-TW"/>
          </a:p>
        </p:txBody>
      </p:sp>
    </p:spTree>
    <p:extLst>
      <p:ext uri="{BB962C8B-B14F-4D97-AF65-F5344CB8AC3E}">
        <p14:creationId xmlns:p14="http://schemas.microsoft.com/office/powerpoint/2010/main" val="175440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6"/>
          <p:cNvSpPr>
            <a:spLocks noGrp="1" noChangeArrowheads="1"/>
          </p:cNvSpPr>
          <p:nvPr>
            <p:ph type="sldNum" sz="quarter" idx="10"/>
          </p:nvPr>
        </p:nvSpPr>
        <p:spPr/>
        <p:txBody>
          <a:bodyPr/>
          <a:lstStyle>
            <a:lvl1pPr algn="ctr">
              <a:defRPr sz="1000" b="0">
                <a:ea typeface="新細明體" charset="-120"/>
              </a:defRPr>
            </a:lvl1pPr>
          </a:lstStyle>
          <a:p>
            <a:pPr>
              <a:defRPr/>
            </a:pPr>
            <a:r>
              <a:rPr lang="en-US" altLang="zh-TW"/>
              <a:t>              </a:t>
            </a:r>
            <a:fld id="{97362831-D11C-435B-B24C-60EA1135AE8F}" type="slidenum">
              <a:rPr lang="en-US" altLang="zh-TW"/>
              <a:pPr>
                <a:defRPr/>
              </a:pPr>
              <a:t>‹#›</a:t>
            </a:fld>
            <a:endParaRPr lang="en-US" altLang="zh-TW"/>
          </a:p>
        </p:txBody>
      </p:sp>
    </p:spTree>
    <p:extLst>
      <p:ext uri="{BB962C8B-B14F-4D97-AF65-F5344CB8AC3E}">
        <p14:creationId xmlns:p14="http://schemas.microsoft.com/office/powerpoint/2010/main" val="126528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p:txBody>
          <a:bodyPr/>
          <a:lstStyle>
            <a:lvl1pPr algn="ctr">
              <a:defRPr sz="1000" b="0">
                <a:ea typeface="新細明體" charset="-120"/>
              </a:defRPr>
            </a:lvl1pPr>
          </a:lstStyle>
          <a:p>
            <a:pPr>
              <a:defRPr/>
            </a:pPr>
            <a:r>
              <a:rPr lang="en-US" altLang="zh-TW"/>
              <a:t>              </a:t>
            </a:r>
            <a:fld id="{FD1BA75F-AA0E-4597-83F3-89A45186D95E}" type="slidenum">
              <a:rPr lang="en-US" altLang="zh-TW"/>
              <a:pPr>
                <a:defRPr/>
              </a:pPr>
              <a:t>‹#›</a:t>
            </a:fld>
            <a:endParaRPr lang="en-US" altLang="zh-TW"/>
          </a:p>
        </p:txBody>
      </p:sp>
    </p:spTree>
    <p:extLst>
      <p:ext uri="{BB962C8B-B14F-4D97-AF65-F5344CB8AC3E}">
        <p14:creationId xmlns:p14="http://schemas.microsoft.com/office/powerpoint/2010/main" val="30097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57975" y="609600"/>
            <a:ext cx="2066925" cy="5715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609600"/>
            <a:ext cx="6048375" cy="5715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a:xfrm>
            <a:off x="8305800" y="6596063"/>
            <a:ext cx="838200" cy="261937"/>
          </a:xfrm>
        </p:spPr>
        <p:txBody>
          <a:bodyPr/>
          <a:lstStyle>
            <a:lvl1pPr algn="ctr">
              <a:defRPr sz="1000" b="0">
                <a:ea typeface="新細明體" charset="-120"/>
              </a:defRPr>
            </a:lvl1pPr>
          </a:lstStyle>
          <a:p>
            <a:pPr>
              <a:defRPr/>
            </a:pPr>
            <a:r>
              <a:rPr lang="en-US" altLang="zh-TW"/>
              <a:t>              </a:t>
            </a:r>
            <a:fld id="{A8B0BB4D-0590-403F-BD03-C76844D422FD}" type="slidenum">
              <a:rPr lang="en-US" altLang="zh-TW"/>
              <a:pPr>
                <a:defRPr/>
              </a:pPr>
              <a:t>‹#›</a:t>
            </a:fld>
            <a:endParaRPr lang="en-US" altLang="zh-TW"/>
          </a:p>
        </p:txBody>
      </p:sp>
    </p:spTree>
    <p:extLst>
      <p:ext uri="{BB962C8B-B14F-4D97-AF65-F5344CB8AC3E}">
        <p14:creationId xmlns:p14="http://schemas.microsoft.com/office/powerpoint/2010/main" val="379479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6"/>
          <p:cNvSpPr>
            <a:spLocks noGrp="1" noChangeArrowheads="1"/>
          </p:cNvSpPr>
          <p:nvPr>
            <p:ph type="sldNum" sz="quarter" idx="10"/>
          </p:nvPr>
        </p:nvSpPr>
        <p:spPr/>
        <p:txBody>
          <a:bodyPr/>
          <a:lstStyle>
            <a:lvl1pPr algn="ctr">
              <a:defRPr sz="1000" b="0">
                <a:ea typeface="新細明體" charset="-120"/>
              </a:defRPr>
            </a:lvl1pPr>
          </a:lstStyle>
          <a:p>
            <a:pPr>
              <a:defRPr/>
            </a:pPr>
            <a:r>
              <a:rPr lang="en-US" altLang="zh-TW"/>
              <a:t>              </a:t>
            </a:r>
            <a:fld id="{C9395B11-7C6C-4DBE-850E-DB8B8393B26D}" type="slidenum">
              <a:rPr lang="en-US" altLang="zh-TW"/>
              <a:pPr>
                <a:defRPr/>
              </a:pPr>
              <a:t>‹#›</a:t>
            </a:fld>
            <a:endParaRPr lang="en-US" altLang="zh-TW"/>
          </a:p>
        </p:txBody>
      </p:sp>
    </p:spTree>
    <p:extLst>
      <p:ext uri="{BB962C8B-B14F-4D97-AF65-F5344CB8AC3E}">
        <p14:creationId xmlns:p14="http://schemas.microsoft.com/office/powerpoint/2010/main" val="423207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4" name="Rectangle 106"/>
          <p:cNvSpPr>
            <a:spLocks noChangeArrowheads="1"/>
          </p:cNvSpPr>
          <p:nvPr userDrawn="1"/>
        </p:nvSpPr>
        <p:spPr bwMode="gray">
          <a:xfrm>
            <a:off x="0" y="549275"/>
            <a:ext cx="9144000" cy="647700"/>
          </a:xfrm>
          <a:prstGeom prst="rect">
            <a:avLst/>
          </a:prstGeom>
          <a:solidFill>
            <a:srgbClr val="93C0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smtClean="0">
              <a:ea typeface="微軟正黑體" pitchFamily="34" charset="-120"/>
            </a:endParaRPr>
          </a:p>
        </p:txBody>
      </p:sp>
      <p:pic>
        <p:nvPicPr>
          <p:cNvPr id="6" name="Picture 6" descr="封面-教師提升方案"/>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057" t="28375" r="15498" b="36823"/>
          <a:stretch>
            <a:fillRect/>
          </a:stretch>
        </p:blipFill>
        <p:spPr bwMode="auto">
          <a:xfrm>
            <a:off x="179388" y="383851"/>
            <a:ext cx="985448" cy="978548"/>
          </a:xfrm>
          <a:prstGeom prst="ellipse">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title"/>
          </p:nvPr>
        </p:nvSpPr>
        <p:spPr bwMode="gray">
          <a:xfrm>
            <a:off x="1562100" y="629443"/>
            <a:ext cx="6019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zh-TW" altLang="en-US" dirty="0" smtClean="0"/>
              <a:t>按一下以編輯母片標題樣式</a:t>
            </a:r>
            <a:endParaRPr lang="en-US" altLang="zh-TW" dirty="0" smtClean="0"/>
          </a:p>
        </p:txBody>
      </p:sp>
      <p:sp>
        <p:nvSpPr>
          <p:cNvPr id="7" name="Rectangle 6"/>
          <p:cNvSpPr>
            <a:spLocks noGrp="1" noChangeArrowheads="1"/>
          </p:cNvSpPr>
          <p:nvPr>
            <p:ph type="sldNum" sz="quarter" idx="10"/>
          </p:nvPr>
        </p:nvSpPr>
        <p:spPr>
          <a:xfrm>
            <a:off x="8316913" y="6596063"/>
            <a:ext cx="838200" cy="261937"/>
          </a:xfrm>
        </p:spPr>
        <p:txBody>
          <a:bodyPr/>
          <a:lstStyle>
            <a:lvl1pPr algn="ctr">
              <a:defRPr sz="1000" b="0">
                <a:ea typeface="新細明體" charset="-120"/>
              </a:defRPr>
            </a:lvl1pPr>
          </a:lstStyle>
          <a:p>
            <a:pPr>
              <a:defRPr/>
            </a:pPr>
            <a:r>
              <a:rPr lang="zh-TW" altLang="en-US"/>
              <a:t>              </a:t>
            </a:r>
            <a:fld id="{ED294537-4168-4538-AE78-5838D47F6CC5}" type="slidenum">
              <a:rPr lang="en-US" altLang="zh-TW"/>
              <a:pPr>
                <a:defRPr/>
              </a:pPr>
              <a:t>‹#›</a:t>
            </a:fld>
            <a:endParaRPr lang="en-US" altLang="zh-TW"/>
          </a:p>
        </p:txBody>
      </p:sp>
    </p:spTree>
    <p:extLst>
      <p:ext uri="{BB962C8B-B14F-4D97-AF65-F5344CB8AC3E}">
        <p14:creationId xmlns:p14="http://schemas.microsoft.com/office/powerpoint/2010/main" val="3864995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4" name="Rectangle 106"/>
          <p:cNvSpPr>
            <a:spLocks noChangeArrowheads="1"/>
          </p:cNvSpPr>
          <p:nvPr userDrawn="1"/>
        </p:nvSpPr>
        <p:spPr bwMode="gray">
          <a:xfrm>
            <a:off x="0" y="549275"/>
            <a:ext cx="9144000" cy="647700"/>
          </a:xfrm>
          <a:prstGeom prst="rect">
            <a:avLst/>
          </a:prstGeom>
          <a:solidFill>
            <a:srgbClr val="797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smtClean="0">
              <a:ea typeface="微軟正黑體" pitchFamily="34" charset="-120"/>
            </a:endParaRPr>
          </a:p>
        </p:txBody>
      </p:sp>
      <p:pic>
        <p:nvPicPr>
          <p:cNvPr id="6" name="Picture 6" descr="封面-教師提升方案"/>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057" t="28375" r="15498" b="36823"/>
          <a:stretch>
            <a:fillRect/>
          </a:stretch>
        </p:blipFill>
        <p:spPr bwMode="auto">
          <a:xfrm>
            <a:off x="179388" y="383851"/>
            <a:ext cx="985448" cy="978548"/>
          </a:xfrm>
          <a:prstGeom prst="ellipse">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title"/>
          </p:nvPr>
        </p:nvSpPr>
        <p:spPr bwMode="gray">
          <a:xfrm>
            <a:off x="1562100" y="629443"/>
            <a:ext cx="6019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zh-TW" altLang="en-US" dirty="0" smtClean="0"/>
              <a:t>按一下以編輯母片標題樣式</a:t>
            </a:r>
            <a:endParaRPr lang="en-US" altLang="zh-TW" dirty="0" smtClean="0"/>
          </a:p>
        </p:txBody>
      </p:sp>
      <p:sp>
        <p:nvSpPr>
          <p:cNvPr id="7" name="Rectangle 6"/>
          <p:cNvSpPr>
            <a:spLocks noGrp="1" noChangeArrowheads="1"/>
          </p:cNvSpPr>
          <p:nvPr>
            <p:ph type="sldNum" sz="quarter" idx="10"/>
          </p:nvPr>
        </p:nvSpPr>
        <p:spPr>
          <a:xfrm>
            <a:off x="8305800" y="6594475"/>
            <a:ext cx="838200" cy="261938"/>
          </a:xfrm>
        </p:spPr>
        <p:txBody>
          <a:bodyPr/>
          <a:lstStyle>
            <a:lvl1pPr algn="ctr">
              <a:defRPr sz="1000" b="0">
                <a:ea typeface="新細明體" charset="-120"/>
              </a:defRPr>
            </a:lvl1pPr>
          </a:lstStyle>
          <a:p>
            <a:pPr>
              <a:defRPr/>
            </a:pPr>
            <a:r>
              <a:rPr lang="zh-TW" altLang="en-US"/>
              <a:t>              </a:t>
            </a:r>
            <a:fld id="{132DE355-C2B9-44C8-8171-853BCF536C8C}" type="slidenum">
              <a:rPr lang="en-US" altLang="zh-TW"/>
              <a:pPr>
                <a:defRPr/>
              </a:pPr>
              <a:t>‹#›</a:t>
            </a:fld>
            <a:endParaRPr lang="en-US" altLang="zh-TW"/>
          </a:p>
        </p:txBody>
      </p:sp>
    </p:spTree>
    <p:extLst>
      <p:ext uri="{BB962C8B-B14F-4D97-AF65-F5344CB8AC3E}">
        <p14:creationId xmlns:p14="http://schemas.microsoft.com/office/powerpoint/2010/main" val="198233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4" name="Rectangle 106"/>
          <p:cNvSpPr>
            <a:spLocks noChangeArrowheads="1"/>
          </p:cNvSpPr>
          <p:nvPr userDrawn="1"/>
        </p:nvSpPr>
        <p:spPr bwMode="gray">
          <a:xfrm>
            <a:off x="0" y="549275"/>
            <a:ext cx="9144000" cy="6477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smtClean="0">
              <a:ea typeface="微軟正黑體" pitchFamily="34" charset="-120"/>
            </a:endParaRPr>
          </a:p>
        </p:txBody>
      </p:sp>
      <p:pic>
        <p:nvPicPr>
          <p:cNvPr id="6" name="Picture 6" descr="封面-教師提升方案"/>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057" t="28375" r="15498" b="36823"/>
          <a:stretch>
            <a:fillRect/>
          </a:stretch>
        </p:blipFill>
        <p:spPr bwMode="auto">
          <a:xfrm>
            <a:off x="179388" y="383851"/>
            <a:ext cx="985448" cy="978548"/>
          </a:xfrm>
          <a:prstGeom prst="ellipse">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title"/>
          </p:nvPr>
        </p:nvSpPr>
        <p:spPr bwMode="gray">
          <a:xfrm>
            <a:off x="1562100" y="629443"/>
            <a:ext cx="6019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zh-TW" altLang="en-US" dirty="0" smtClean="0"/>
              <a:t>按一下以編輯母片標題樣式</a:t>
            </a:r>
            <a:endParaRPr lang="en-US" altLang="zh-TW" dirty="0" smtClean="0"/>
          </a:p>
        </p:txBody>
      </p:sp>
      <p:sp>
        <p:nvSpPr>
          <p:cNvPr id="7" name="Rectangle 6"/>
          <p:cNvSpPr>
            <a:spLocks noGrp="1" noChangeArrowheads="1"/>
          </p:cNvSpPr>
          <p:nvPr>
            <p:ph type="sldNum" sz="quarter" idx="10"/>
          </p:nvPr>
        </p:nvSpPr>
        <p:spPr>
          <a:xfrm>
            <a:off x="8305800" y="6596063"/>
            <a:ext cx="838200" cy="261937"/>
          </a:xfrm>
        </p:spPr>
        <p:txBody>
          <a:bodyPr/>
          <a:lstStyle>
            <a:lvl1pPr algn="ctr">
              <a:defRPr sz="1000" b="0">
                <a:ea typeface="新細明體" charset="-120"/>
              </a:defRPr>
            </a:lvl1pPr>
          </a:lstStyle>
          <a:p>
            <a:pPr>
              <a:defRPr/>
            </a:pPr>
            <a:r>
              <a:rPr lang="zh-TW" altLang="en-US"/>
              <a:t>              </a:t>
            </a:r>
            <a:fld id="{B547E4CB-219C-4CC6-8F05-AAF4C279AE8D}" type="slidenum">
              <a:rPr lang="en-US" altLang="zh-TW"/>
              <a:pPr>
                <a:defRPr/>
              </a:pPr>
              <a:t>‹#›</a:t>
            </a:fld>
            <a:endParaRPr lang="en-US" altLang="zh-TW"/>
          </a:p>
        </p:txBody>
      </p:sp>
    </p:spTree>
    <p:extLst>
      <p:ext uri="{BB962C8B-B14F-4D97-AF65-F5344CB8AC3E}">
        <p14:creationId xmlns:p14="http://schemas.microsoft.com/office/powerpoint/2010/main" val="113729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4" name="Rectangle 106"/>
          <p:cNvSpPr>
            <a:spLocks noChangeArrowheads="1"/>
          </p:cNvSpPr>
          <p:nvPr userDrawn="1"/>
        </p:nvSpPr>
        <p:spPr bwMode="gray">
          <a:xfrm>
            <a:off x="0" y="549275"/>
            <a:ext cx="9144000" cy="647700"/>
          </a:xfrm>
          <a:prstGeom prst="rect">
            <a:avLst/>
          </a:prstGeom>
          <a:solidFill>
            <a:srgbClr val="02B28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smtClean="0">
              <a:ea typeface="微軟正黑體" pitchFamily="34" charset="-120"/>
            </a:endParaRPr>
          </a:p>
        </p:txBody>
      </p:sp>
      <p:pic>
        <p:nvPicPr>
          <p:cNvPr id="6" name="Picture 6" descr="封面-教師提升方案"/>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5057" t="28375" r="15498" b="36823"/>
          <a:stretch>
            <a:fillRect/>
          </a:stretch>
        </p:blipFill>
        <p:spPr bwMode="auto">
          <a:xfrm>
            <a:off x="179388" y="383851"/>
            <a:ext cx="985448" cy="978548"/>
          </a:xfrm>
          <a:prstGeom prst="ellipse">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title"/>
          </p:nvPr>
        </p:nvSpPr>
        <p:spPr bwMode="gray">
          <a:xfrm>
            <a:off x="1562100" y="629443"/>
            <a:ext cx="6019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zh-TW" altLang="en-US" dirty="0" smtClean="0"/>
              <a:t>按一下以編輯母片標題樣式</a:t>
            </a:r>
            <a:endParaRPr lang="en-US" altLang="zh-TW" dirty="0" smtClean="0"/>
          </a:p>
        </p:txBody>
      </p:sp>
      <p:sp>
        <p:nvSpPr>
          <p:cNvPr id="7" name="Rectangle 6"/>
          <p:cNvSpPr>
            <a:spLocks noGrp="1" noChangeArrowheads="1"/>
          </p:cNvSpPr>
          <p:nvPr>
            <p:ph type="sldNum" sz="quarter" idx="10"/>
          </p:nvPr>
        </p:nvSpPr>
        <p:spPr>
          <a:xfrm>
            <a:off x="8305800" y="6596063"/>
            <a:ext cx="838200" cy="261937"/>
          </a:xfrm>
        </p:spPr>
        <p:txBody>
          <a:bodyPr/>
          <a:lstStyle>
            <a:lvl1pPr algn="ctr">
              <a:defRPr sz="1000" b="0">
                <a:ea typeface="新細明體" charset="-120"/>
              </a:defRPr>
            </a:lvl1pPr>
          </a:lstStyle>
          <a:p>
            <a:pPr>
              <a:defRPr/>
            </a:pPr>
            <a:r>
              <a:rPr lang="zh-TW" altLang="en-US"/>
              <a:t>              </a:t>
            </a:r>
            <a:fld id="{0E2E080F-79CC-4AF1-A4BF-4628943EB6F4}" type="slidenum">
              <a:rPr lang="en-US" altLang="zh-TW"/>
              <a:pPr>
                <a:defRPr/>
              </a:pPr>
              <a:t>‹#›</a:t>
            </a:fld>
            <a:endParaRPr lang="en-US" altLang="zh-TW"/>
          </a:p>
        </p:txBody>
      </p:sp>
    </p:spTree>
    <p:extLst>
      <p:ext uri="{BB962C8B-B14F-4D97-AF65-F5344CB8AC3E}">
        <p14:creationId xmlns:p14="http://schemas.microsoft.com/office/powerpoint/2010/main" val="773964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Oval 43"/>
          <p:cNvSpPr>
            <a:spLocks noChangeArrowheads="1"/>
          </p:cNvSpPr>
          <p:nvPr userDrawn="1"/>
        </p:nvSpPr>
        <p:spPr bwMode="gray">
          <a:xfrm>
            <a:off x="7632700" y="1992313"/>
            <a:ext cx="1223963" cy="1223962"/>
          </a:xfrm>
          <a:prstGeom prst="ellipse">
            <a:avLst/>
          </a:prstGeom>
          <a:solidFill>
            <a:srgbClr val="1BABE5">
              <a:alpha val="1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smtClean="0">
              <a:ea typeface="微軟正黑體" pitchFamily="34" charset="-120"/>
            </a:endParaRPr>
          </a:p>
        </p:txBody>
      </p:sp>
      <p:sp>
        <p:nvSpPr>
          <p:cNvPr id="5" name="Oval 40"/>
          <p:cNvSpPr>
            <a:spLocks noChangeArrowheads="1"/>
          </p:cNvSpPr>
          <p:nvPr/>
        </p:nvSpPr>
        <p:spPr bwMode="gray">
          <a:xfrm>
            <a:off x="558800" y="1773238"/>
            <a:ext cx="3689350" cy="3671887"/>
          </a:xfrm>
          <a:prstGeom prst="ellipse">
            <a:avLst/>
          </a:prstGeom>
          <a:solidFill>
            <a:schemeClr val="accent5"/>
          </a:solidFill>
          <a:ln w="38100">
            <a:solidFill>
              <a:schemeClr val="bg1"/>
            </a:solidFill>
            <a:round/>
            <a:headEnd/>
            <a:tailEnd/>
          </a:ln>
          <a:effectLst>
            <a:outerShdw dist="89803" dir="2700000" algn="ctr" rotWithShape="0">
              <a:srgbClr val="000000">
                <a:alpha val="19000"/>
              </a:srgbClr>
            </a:outerShdw>
          </a:effectLst>
        </p:spPr>
        <p:txBody>
          <a:bodyPr wrap="none" anchor="ctr"/>
          <a:lstStyle/>
          <a:p>
            <a:pPr>
              <a:defRPr/>
            </a:pPr>
            <a:endParaRPr lang="zh-TW" altLang="en-US">
              <a:latin typeface="Arial" charset="0"/>
              <a:ea typeface="+mn-ea"/>
            </a:endParaRPr>
          </a:p>
        </p:txBody>
      </p:sp>
      <p:sp>
        <p:nvSpPr>
          <p:cNvPr id="2" name="標題 1"/>
          <p:cNvSpPr>
            <a:spLocks noGrp="1"/>
          </p:cNvSpPr>
          <p:nvPr>
            <p:ph type="title"/>
          </p:nvPr>
        </p:nvSpPr>
        <p:spPr>
          <a:xfrm>
            <a:off x="4716016" y="2276872"/>
            <a:ext cx="3850705" cy="1362075"/>
          </a:xfrm>
        </p:spPr>
        <p:txBody>
          <a:bodyPr anchor="t"/>
          <a:lstStyle>
            <a:lvl1pPr algn="l">
              <a:defRPr sz="4000" b="1" cap="all">
                <a:solidFill>
                  <a:schemeClr val="tx1">
                    <a:lumMod val="95000"/>
                    <a:lumOff val="5000"/>
                  </a:schemeClr>
                </a:solidFill>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716016" y="3645024"/>
            <a:ext cx="385070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6" name="Rectangle 6"/>
          <p:cNvSpPr>
            <a:spLocks noGrp="1" noChangeArrowheads="1"/>
          </p:cNvSpPr>
          <p:nvPr>
            <p:ph type="sldNum" sz="quarter" idx="10"/>
          </p:nvPr>
        </p:nvSpPr>
        <p:spPr/>
        <p:txBody>
          <a:bodyPr/>
          <a:lstStyle>
            <a:lvl1pPr algn="ctr">
              <a:defRPr sz="1000" b="0">
                <a:ea typeface="新細明體" charset="-120"/>
              </a:defRPr>
            </a:lvl1pPr>
          </a:lstStyle>
          <a:p>
            <a:pPr>
              <a:defRPr/>
            </a:pPr>
            <a:r>
              <a:rPr lang="en-US" altLang="zh-TW"/>
              <a:t>              </a:t>
            </a:r>
            <a:fld id="{1B19FFC7-9663-47D2-9F0E-A9FA7C850607}" type="slidenum">
              <a:rPr lang="en-US" altLang="zh-TW"/>
              <a:pPr>
                <a:defRPr/>
              </a:pPr>
              <a:t>‹#›</a:t>
            </a:fld>
            <a:endParaRPr lang="en-US" altLang="zh-TW"/>
          </a:p>
        </p:txBody>
      </p:sp>
    </p:spTree>
    <p:extLst>
      <p:ext uri="{BB962C8B-B14F-4D97-AF65-F5344CB8AC3E}">
        <p14:creationId xmlns:p14="http://schemas.microsoft.com/office/powerpoint/2010/main" val="372902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7250" y="1676400"/>
            <a:ext cx="40576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6"/>
          <p:cNvSpPr>
            <a:spLocks noGrp="1" noChangeArrowheads="1"/>
          </p:cNvSpPr>
          <p:nvPr>
            <p:ph type="sldNum" sz="quarter" idx="10"/>
          </p:nvPr>
        </p:nvSpPr>
        <p:spPr>
          <a:xfrm>
            <a:off x="8305800" y="6596063"/>
            <a:ext cx="838200" cy="261937"/>
          </a:xfrm>
        </p:spPr>
        <p:txBody>
          <a:bodyPr/>
          <a:lstStyle>
            <a:lvl1pPr algn="ctr">
              <a:defRPr sz="1000" b="0">
                <a:ea typeface="新細明體" charset="-120"/>
              </a:defRPr>
            </a:lvl1pPr>
          </a:lstStyle>
          <a:p>
            <a:pPr>
              <a:defRPr/>
            </a:pPr>
            <a:r>
              <a:rPr lang="en-US" altLang="zh-TW"/>
              <a:t>              </a:t>
            </a:r>
            <a:fld id="{EEF2D5F0-0EC0-432D-8F4C-D88DAEB4505E}" type="slidenum">
              <a:rPr lang="en-US" altLang="zh-TW"/>
              <a:pPr>
                <a:defRPr/>
              </a:pPr>
              <a:t>‹#›</a:t>
            </a:fld>
            <a:endParaRPr lang="en-US" altLang="zh-TW"/>
          </a:p>
        </p:txBody>
      </p:sp>
    </p:spTree>
    <p:extLst>
      <p:ext uri="{BB962C8B-B14F-4D97-AF65-F5344CB8AC3E}">
        <p14:creationId xmlns:p14="http://schemas.microsoft.com/office/powerpoint/2010/main" val="387569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6"/>
          <p:cNvSpPr>
            <a:spLocks noGrp="1" noChangeArrowheads="1"/>
          </p:cNvSpPr>
          <p:nvPr>
            <p:ph type="sldNum" sz="quarter" idx="10"/>
          </p:nvPr>
        </p:nvSpPr>
        <p:spPr>
          <a:xfrm>
            <a:off x="8305800" y="6596063"/>
            <a:ext cx="838200" cy="261937"/>
          </a:xfrm>
        </p:spPr>
        <p:txBody>
          <a:bodyPr/>
          <a:lstStyle>
            <a:lvl1pPr algn="ctr">
              <a:defRPr sz="1000" b="0">
                <a:ea typeface="新細明體" charset="-120"/>
              </a:defRPr>
            </a:lvl1pPr>
          </a:lstStyle>
          <a:p>
            <a:pPr>
              <a:defRPr/>
            </a:pPr>
            <a:r>
              <a:rPr lang="en-US" altLang="zh-TW"/>
              <a:t>              </a:t>
            </a:r>
            <a:fld id="{DA856FEC-226C-4442-AC89-9773FF7ABAD1}" type="slidenum">
              <a:rPr lang="en-US" altLang="zh-TW"/>
              <a:pPr>
                <a:defRPr/>
              </a:pPr>
              <a:t>‹#›</a:t>
            </a:fld>
            <a:endParaRPr lang="en-US" altLang="zh-TW"/>
          </a:p>
        </p:txBody>
      </p:sp>
    </p:spTree>
    <p:extLst>
      <p:ext uri="{BB962C8B-B14F-4D97-AF65-F5344CB8AC3E}">
        <p14:creationId xmlns:p14="http://schemas.microsoft.com/office/powerpoint/2010/main" val="3898229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129" name="Oval 105"/>
          <p:cNvSpPr>
            <a:spLocks noChangeArrowheads="1"/>
          </p:cNvSpPr>
          <p:nvPr/>
        </p:nvSpPr>
        <p:spPr bwMode="gray">
          <a:xfrm>
            <a:off x="179388" y="0"/>
            <a:ext cx="6804025" cy="6858000"/>
          </a:xfrm>
          <a:prstGeom prst="ellipse">
            <a:avLst/>
          </a:prstGeom>
          <a:gradFill rotWithShape="1">
            <a:gsLst>
              <a:gs pos="0">
                <a:schemeClr val="bg2">
                  <a:alpha val="44000"/>
                </a:schemeClr>
              </a:gs>
              <a:gs pos="100000">
                <a:schemeClr val="bg2">
                  <a:gamma/>
                  <a:tint val="0"/>
                  <a:invGamma/>
                  <a:alpha val="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TW" altLang="en-US" dirty="0">
              <a:latin typeface="Arial" charset="0"/>
              <a:ea typeface="+mn-ea"/>
            </a:endParaRPr>
          </a:p>
        </p:txBody>
      </p:sp>
      <p:sp>
        <p:nvSpPr>
          <p:cNvPr id="1027" name="Rectangle 106"/>
          <p:cNvSpPr>
            <a:spLocks noChangeArrowheads="1"/>
          </p:cNvSpPr>
          <p:nvPr/>
        </p:nvSpPr>
        <p:spPr bwMode="gray">
          <a:xfrm>
            <a:off x="0" y="549275"/>
            <a:ext cx="9144000" cy="64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defRPr/>
            </a:pPr>
            <a:endParaRPr lang="zh-TW" altLang="en-US" smtClean="0">
              <a:ea typeface="微軟正黑體" pitchFamily="34" charset="-120"/>
            </a:endParaRPr>
          </a:p>
        </p:txBody>
      </p:sp>
      <p:sp>
        <p:nvSpPr>
          <p:cNvPr id="1028" name="Rectangle 3"/>
          <p:cNvSpPr>
            <a:spLocks noGrp="1" noChangeArrowheads="1"/>
          </p:cNvSpPr>
          <p:nvPr>
            <p:ph type="body" idx="1"/>
          </p:nvPr>
        </p:nvSpPr>
        <p:spPr bwMode="gray">
          <a:xfrm>
            <a:off x="1042988" y="1676400"/>
            <a:ext cx="727392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0" name="Rectangle 6"/>
          <p:cNvSpPr>
            <a:spLocks noGrp="1" noChangeArrowheads="1"/>
          </p:cNvSpPr>
          <p:nvPr>
            <p:ph type="sldNum" sz="quarter" idx="4"/>
          </p:nvPr>
        </p:nvSpPr>
        <p:spPr bwMode="gray">
          <a:xfrm>
            <a:off x="8305800" y="6584950"/>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atin typeface="Arial" charset="0"/>
                <a:ea typeface="新細明體" charset="-120"/>
              </a:defRPr>
            </a:lvl1pPr>
          </a:lstStyle>
          <a:p>
            <a:pPr>
              <a:defRPr/>
            </a:pPr>
            <a:r>
              <a:rPr lang="zh-TW" altLang="en-US"/>
              <a:t>              </a:t>
            </a:r>
            <a:fld id="{B04EF93E-5E76-4F92-9043-39D8EE06B1F8}" type="slidenum">
              <a:rPr lang="en-US" altLang="zh-TW"/>
              <a:pPr>
                <a:defRPr/>
              </a:pPr>
              <a:t>‹#›</a:t>
            </a:fld>
            <a:endParaRPr lang="en-US" altLang="zh-TW"/>
          </a:p>
        </p:txBody>
      </p:sp>
      <p:sp>
        <p:nvSpPr>
          <p:cNvPr id="2" name="Rectangle 2"/>
          <p:cNvSpPr>
            <a:spLocks noGrp="1" noChangeArrowheads="1"/>
          </p:cNvSpPr>
          <p:nvPr>
            <p:ph type="title"/>
          </p:nvPr>
        </p:nvSpPr>
        <p:spPr bwMode="gray">
          <a:xfrm>
            <a:off x="1562100" y="628650"/>
            <a:ext cx="60198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pic>
        <p:nvPicPr>
          <p:cNvPr id="20" name="Picture 6" descr="封面-教師提升方案"/>
          <p:cNvPicPr>
            <a:picLocks noChangeAspect="1" noChangeArrowheads="1"/>
          </p:cNvPicPr>
          <p:nvPr userDrawn="1"/>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65057" t="28375" r="15498" b="36823"/>
          <a:stretch>
            <a:fillRect/>
          </a:stretch>
        </p:blipFill>
        <p:spPr bwMode="auto">
          <a:xfrm>
            <a:off x="179388" y="383851"/>
            <a:ext cx="985448" cy="978548"/>
          </a:xfrm>
          <a:prstGeom prst="ellipse">
            <a:avLst/>
          </a:prstGeom>
          <a:solidFill>
            <a:schemeClr val="bg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Narrow" pitchFamily="34" charset="0"/>
        </a:defRPr>
      </a:lvl2pPr>
      <a:lvl3pPr algn="ctr" rtl="0" eaLnBrk="0" fontAlgn="base" hangingPunct="0">
        <a:spcBef>
          <a:spcPct val="0"/>
        </a:spcBef>
        <a:spcAft>
          <a:spcPct val="0"/>
        </a:spcAft>
        <a:defRPr sz="3200" b="1">
          <a:solidFill>
            <a:schemeClr val="bg1"/>
          </a:solidFill>
          <a:latin typeface="Arial Narrow" pitchFamily="34" charset="0"/>
        </a:defRPr>
      </a:lvl3pPr>
      <a:lvl4pPr algn="ctr" rtl="0" eaLnBrk="0" fontAlgn="base" hangingPunct="0">
        <a:spcBef>
          <a:spcPct val="0"/>
        </a:spcBef>
        <a:spcAft>
          <a:spcPct val="0"/>
        </a:spcAft>
        <a:defRPr sz="3200" b="1">
          <a:solidFill>
            <a:schemeClr val="bg1"/>
          </a:solidFill>
          <a:latin typeface="Arial Narrow" pitchFamily="34" charset="0"/>
        </a:defRPr>
      </a:lvl4pPr>
      <a:lvl5pPr algn="ctr" rtl="0" eaLnBrk="0" fontAlgn="base" hangingPunct="0">
        <a:spcBef>
          <a:spcPct val="0"/>
        </a:spcBef>
        <a:spcAft>
          <a:spcPct val="0"/>
        </a:spcAft>
        <a:defRPr sz="3200" b="1">
          <a:solidFill>
            <a:schemeClr val="bg1"/>
          </a:solidFill>
          <a:latin typeface="Arial Narrow" pitchFamily="34"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ts val="1200"/>
        </a:spcBef>
        <a:spcAft>
          <a:spcPct val="0"/>
        </a:spcAft>
        <a:buClr>
          <a:schemeClr val="tx2"/>
        </a:buClr>
        <a:buFont typeface="Wingdings" pitchFamily="2" charset="2"/>
        <a:buChar char="v"/>
        <a:defRPr sz="24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ts val="1200"/>
        </a:spcBef>
        <a:spcAft>
          <a:spcPct val="0"/>
        </a:spcAft>
        <a:buClr>
          <a:schemeClr val="accent1"/>
        </a:buClr>
        <a:buFont typeface="Wingdings" pitchFamily="2" charset="2"/>
        <a:buChar char="§"/>
        <a:defRPr sz="2200">
          <a:solidFill>
            <a:schemeClr val="tx1"/>
          </a:solidFill>
          <a:latin typeface="Arial" pitchFamily="34" charset="0"/>
          <a:ea typeface="+mj-ea"/>
          <a:cs typeface="Arial" panose="020B0604020202020204" pitchFamily="34" charset="0"/>
        </a:defRPr>
      </a:lvl2pPr>
      <a:lvl3pPr marL="1143000" indent="-228600" algn="l" rtl="0" eaLnBrk="0" fontAlgn="base" hangingPunct="0">
        <a:spcBef>
          <a:spcPts val="1200"/>
        </a:spcBef>
        <a:spcAft>
          <a:spcPct val="0"/>
        </a:spcAft>
        <a:buClr>
          <a:schemeClr val="accent2"/>
        </a:buClr>
        <a:buChar char="•"/>
        <a:defRPr>
          <a:solidFill>
            <a:schemeClr val="tx1"/>
          </a:solidFill>
          <a:latin typeface="Arial" pitchFamily="34" charset="0"/>
          <a:ea typeface="+mj-ea"/>
          <a:cs typeface="Arial" panose="020B0604020202020204" pitchFamily="34" charset="0"/>
        </a:defRPr>
      </a:lvl3pPr>
      <a:lvl4pPr marL="1600200" indent="-228600" algn="l" rtl="0" eaLnBrk="0" fontAlgn="base" hangingPunct="0">
        <a:spcBef>
          <a:spcPts val="1200"/>
        </a:spcBef>
        <a:spcAft>
          <a:spcPct val="0"/>
        </a:spcAft>
        <a:buChar char="–"/>
        <a:defRPr sz="1600">
          <a:solidFill>
            <a:schemeClr val="tx1"/>
          </a:solidFill>
          <a:latin typeface="Arial" pitchFamily="34" charset="0"/>
          <a:ea typeface="+mj-ea"/>
          <a:cs typeface="Arial" panose="020B0604020202020204" pitchFamily="34" charset="0"/>
        </a:defRPr>
      </a:lvl4pPr>
      <a:lvl5pPr marL="2057400" indent="-228600" algn="l" rtl="0" eaLnBrk="0" fontAlgn="base" hangingPunct="0">
        <a:spcBef>
          <a:spcPts val="1200"/>
        </a:spcBef>
        <a:spcAft>
          <a:spcPct val="0"/>
        </a:spcAft>
        <a:buChar char="»"/>
        <a:defRPr sz="2000">
          <a:solidFill>
            <a:schemeClr val="tx1"/>
          </a:solidFill>
          <a:latin typeface="Arial" pitchFamily="34" charset="0"/>
          <a:ea typeface="+mj-ea"/>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0.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橢圓 21"/>
          <p:cNvSpPr/>
          <p:nvPr/>
        </p:nvSpPr>
        <p:spPr bwMode="auto">
          <a:xfrm>
            <a:off x="3419872" y="2431402"/>
            <a:ext cx="1872208" cy="1872208"/>
          </a:xfrm>
          <a:prstGeom prst="ellipse">
            <a:avLst/>
          </a:prstGeom>
          <a:solidFill>
            <a:srgbClr val="BEE395">
              <a:alpha val="30000"/>
            </a:srgb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lstStyle/>
          <a:p>
            <a:pPr>
              <a:defRPr/>
            </a:pPr>
            <a:endParaRPr lang="zh-TW" altLang="en-US">
              <a:latin typeface="Arial" charset="0"/>
              <a:ea typeface="+mn-ea"/>
            </a:endParaRPr>
          </a:p>
        </p:txBody>
      </p:sp>
      <p:sp>
        <p:nvSpPr>
          <p:cNvPr id="29" name="橢圓 28"/>
          <p:cNvSpPr/>
          <p:nvPr/>
        </p:nvSpPr>
        <p:spPr bwMode="auto">
          <a:xfrm>
            <a:off x="2392101" y="25264"/>
            <a:ext cx="2899979" cy="2354383"/>
          </a:xfrm>
          <a:prstGeom prst="ellipse">
            <a:avLst/>
          </a:prstGeom>
          <a:solidFill>
            <a:schemeClr val="accent1">
              <a:lumMod val="20000"/>
              <a:lumOff val="80000"/>
              <a:alpha val="52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lstStyle/>
          <a:p>
            <a:pPr>
              <a:defRPr/>
            </a:pPr>
            <a:endParaRPr lang="zh-TW" altLang="en-US">
              <a:latin typeface="Arial" charset="0"/>
              <a:ea typeface="+mn-ea"/>
            </a:endParaRPr>
          </a:p>
        </p:txBody>
      </p:sp>
      <p:sp>
        <p:nvSpPr>
          <p:cNvPr id="70660" name="Rectangle 4"/>
          <p:cNvSpPr>
            <a:spLocks noGrp="1" noChangeArrowheads="1"/>
          </p:cNvSpPr>
          <p:nvPr>
            <p:ph type="ctrTitle"/>
          </p:nvPr>
        </p:nvSpPr>
        <p:spPr>
          <a:xfrm>
            <a:off x="3347864" y="1906789"/>
            <a:ext cx="5720631" cy="1289213"/>
          </a:xfrm>
        </p:spPr>
        <p:txBody>
          <a:bodyPr/>
          <a:lstStyle/>
          <a:p>
            <a:r>
              <a:rPr lang="en-US" altLang="zh-TW" sz="4000" dirty="0"/>
              <a:t>107</a:t>
            </a:r>
            <a:r>
              <a:rPr lang="zh-TW" altLang="zh-TW" sz="4000" dirty="0" smtClean="0"/>
              <a:t>年度</a:t>
            </a:r>
            <a:r>
              <a:rPr lang="zh-TW" altLang="en-US" sz="4000" dirty="0" smtClean="0"/>
              <a:t>上半年</a:t>
            </a:r>
            <a:r>
              <a:rPr lang="en-US" altLang="zh-TW" sz="4000" dirty="0" smtClean="0"/>
              <a:t/>
            </a:r>
            <a:br>
              <a:rPr lang="en-US" altLang="zh-TW" sz="4000" dirty="0" smtClean="0"/>
            </a:br>
            <a:r>
              <a:rPr lang="zh-TW" altLang="zh-TW" sz="4000" dirty="0" smtClean="0"/>
              <a:t>精進計畫</a:t>
            </a:r>
            <a:r>
              <a:rPr lang="zh-TW" altLang="en-US" sz="4000" dirty="0"/>
              <a:t>說明</a:t>
            </a:r>
            <a:endParaRPr lang="en-US" altLang="zh-TW" sz="4000"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ndParaRPr>
          </a:p>
        </p:txBody>
      </p:sp>
      <p:sp>
        <p:nvSpPr>
          <p:cNvPr id="18442" name="副標題 1"/>
          <p:cNvSpPr>
            <a:spLocks noGrp="1"/>
          </p:cNvSpPr>
          <p:nvPr>
            <p:ph type="subTitle" idx="1"/>
          </p:nvPr>
        </p:nvSpPr>
        <p:spPr>
          <a:xfrm>
            <a:off x="5347317" y="4726631"/>
            <a:ext cx="3736975" cy="1081088"/>
          </a:xfrm>
        </p:spPr>
        <p:txBody>
          <a:bodyPr anchor="ctr"/>
          <a:lstStyle/>
          <a:p>
            <a:pPr eaLnBrk="1" hangingPunct="1">
              <a:spcBef>
                <a:spcPts val="600"/>
              </a:spcBef>
            </a:pPr>
            <a:r>
              <a:rPr lang="zh-TW" altLang="en-US" b="1" dirty="0"/>
              <a:t>簡</a:t>
            </a:r>
            <a:r>
              <a:rPr lang="zh-TW" altLang="en-US" b="1" dirty="0" smtClean="0"/>
              <a:t>   </a:t>
            </a:r>
            <a:r>
              <a:rPr lang="zh-TW" altLang="en-US" b="1" dirty="0"/>
              <a:t>辰</a:t>
            </a:r>
            <a:r>
              <a:rPr lang="zh-TW" altLang="en-US" b="1" dirty="0" smtClean="0"/>
              <a:t>  </a:t>
            </a:r>
            <a:r>
              <a:rPr lang="zh-TW" altLang="en-US" b="1" dirty="0"/>
              <a:t>全</a:t>
            </a:r>
            <a:endParaRPr lang="en-US" altLang="zh-TW" b="1" dirty="0"/>
          </a:p>
          <a:p>
            <a:pPr eaLnBrk="1" hangingPunct="1">
              <a:spcBef>
                <a:spcPts val="600"/>
              </a:spcBef>
            </a:pPr>
            <a:r>
              <a:rPr lang="en-US" altLang="zh-TW" sz="2400" dirty="0" smtClean="0"/>
              <a:t>106</a:t>
            </a:r>
            <a:r>
              <a:rPr lang="zh-TW" altLang="en-US" sz="2400" dirty="0" smtClean="0"/>
              <a:t>年</a:t>
            </a:r>
            <a:r>
              <a:rPr lang="en-US" altLang="zh-TW" sz="2400" dirty="0" smtClean="0"/>
              <a:t>12</a:t>
            </a:r>
            <a:r>
              <a:rPr lang="zh-TW" altLang="en-US" sz="2400" dirty="0" smtClean="0"/>
              <a:t>月</a:t>
            </a:r>
            <a:r>
              <a:rPr lang="en-US" altLang="zh-TW" sz="2400" dirty="0" smtClean="0"/>
              <a:t>29</a:t>
            </a:r>
            <a:r>
              <a:rPr lang="zh-TW" altLang="en-US" sz="2400" dirty="0" smtClean="0"/>
              <a:t>日</a:t>
            </a:r>
          </a:p>
        </p:txBody>
      </p:sp>
      <p:sp>
        <p:nvSpPr>
          <p:cNvPr id="18444" name="投影片編號版面配置區 6"/>
          <p:cNvSpPr>
            <a:spLocks noGrp="1"/>
          </p:cNvSpPr>
          <p:nvPr>
            <p:ph type="sldNum" sz="quarter" idx="11"/>
          </p:nvPr>
        </p:nvSpPr>
        <p:spPr>
          <a:noFill/>
        </p:spPr>
        <p:txBody>
          <a:bodyPr/>
          <a:lstStyle>
            <a:lvl1pPr eaLnBrk="0" hangingPunct="0">
              <a:spcBef>
                <a:spcPts val="1200"/>
              </a:spcBef>
              <a:buClr>
                <a:schemeClr val="tx2"/>
              </a:buClr>
              <a:buFont typeface="Wingdings" pitchFamily="2" charset="2"/>
              <a:buChar char="v"/>
              <a:defRPr sz="2400">
                <a:solidFill>
                  <a:schemeClr val="tx1"/>
                </a:solidFill>
                <a:latin typeface="Arial" pitchFamily="34" charset="0"/>
                <a:cs typeface="Arial" pitchFamily="34" charset="0"/>
              </a:defRPr>
            </a:lvl1pPr>
            <a:lvl2pPr marL="742950" indent="-285750" eaLnBrk="0" hangingPunct="0">
              <a:spcBef>
                <a:spcPts val="1200"/>
              </a:spcBef>
              <a:buClr>
                <a:schemeClr val="accent1"/>
              </a:buClr>
              <a:buFont typeface="Wingdings" pitchFamily="2" charset="2"/>
              <a:buChar char="§"/>
              <a:defRPr sz="2200">
                <a:solidFill>
                  <a:schemeClr val="tx1"/>
                </a:solidFill>
                <a:latin typeface="Arial" pitchFamily="34" charset="0"/>
                <a:cs typeface="Arial" pitchFamily="34" charset="0"/>
              </a:defRPr>
            </a:lvl2pPr>
            <a:lvl3pPr marL="1143000" indent="-228600" eaLnBrk="0" hangingPunct="0">
              <a:spcBef>
                <a:spcPts val="1200"/>
              </a:spcBef>
              <a:buClr>
                <a:schemeClr val="accent2"/>
              </a:buClr>
              <a:buChar char="•"/>
              <a:defRPr>
                <a:solidFill>
                  <a:schemeClr val="tx1"/>
                </a:solidFill>
                <a:latin typeface="Arial" pitchFamily="34" charset="0"/>
                <a:cs typeface="Arial" pitchFamily="34" charset="0"/>
              </a:defRPr>
            </a:lvl3pPr>
            <a:lvl4pPr marL="1600200" indent="-228600" eaLnBrk="0" hangingPunct="0">
              <a:spcBef>
                <a:spcPts val="1200"/>
              </a:spcBef>
              <a:buChar char="–"/>
              <a:defRPr sz="1600">
                <a:solidFill>
                  <a:schemeClr val="tx1"/>
                </a:solidFill>
                <a:latin typeface="Arial" pitchFamily="34" charset="0"/>
                <a:cs typeface="Arial" pitchFamily="34" charset="0"/>
              </a:defRPr>
            </a:lvl4pPr>
            <a:lvl5pPr marL="2057400" indent="-228600" eaLnBrk="0" hangingPunct="0">
              <a:spcBef>
                <a:spcPts val="1200"/>
              </a:spcBef>
              <a:buChar char="»"/>
              <a:defRPr sz="2000">
                <a:solidFill>
                  <a:schemeClr val="tx1"/>
                </a:solidFill>
                <a:latin typeface="Arial" pitchFamily="34" charset="0"/>
                <a:cs typeface="Arial" pitchFamily="34" charset="0"/>
              </a:defRPr>
            </a:lvl5pPr>
            <a:lvl6pPr marL="2514600" indent="-228600" eaLnBrk="0" fontAlgn="base" hangingPunct="0">
              <a:spcBef>
                <a:spcPts val="12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ts val="12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ts val="12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ts val="12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ClrTx/>
              <a:buFontTx/>
              <a:buNone/>
            </a:pPr>
            <a:fld id="{AFA26E0A-A6CB-41D7-BF7D-9975926771C0}" type="slidenum">
              <a:rPr lang="en-US" altLang="zh-TW" sz="1200" smtClean="0">
                <a:ea typeface="新細明體" pitchFamily="18" charset="-120"/>
              </a:rPr>
              <a:pPr eaLnBrk="1" hangingPunct="1">
                <a:spcBef>
                  <a:spcPct val="0"/>
                </a:spcBef>
                <a:buClrTx/>
                <a:buFontTx/>
                <a:buNone/>
              </a:pPr>
              <a:t>1</a:t>
            </a:fld>
            <a:endParaRPr lang="en-US" altLang="zh-TW" sz="1200" smtClean="0">
              <a:ea typeface="新細明體" pitchFamily="18" charset="-120"/>
            </a:endParaRPr>
          </a:p>
        </p:txBody>
      </p:sp>
      <p:sp>
        <p:nvSpPr>
          <p:cNvPr id="13" name="Rectangle 4"/>
          <p:cNvSpPr txBox="1">
            <a:spLocks noChangeArrowheads="1"/>
          </p:cNvSpPr>
          <p:nvPr/>
        </p:nvSpPr>
        <p:spPr bwMode="gray">
          <a:xfrm>
            <a:off x="3630613" y="43441"/>
            <a:ext cx="4602162" cy="51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alpha val="50000"/>
                    </a:schemeClr>
                  </a:outerShdw>
                </a:effectLst>
              </a14:hiddenEffects>
            </a:ext>
          </a:extLst>
        </p:spPr>
        <p:txBody>
          <a:bodyPr anchor="ctr"/>
          <a:lstStyle>
            <a:lvl1pPr algn="r" rtl="0" eaLnBrk="1" fontAlgn="base" hangingPunct="1">
              <a:spcBef>
                <a:spcPct val="0"/>
              </a:spcBef>
              <a:spcAft>
                <a:spcPct val="0"/>
              </a:spcAft>
              <a:defRPr sz="4800" b="1">
                <a:solidFill>
                  <a:schemeClr val="tx2"/>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defRPr>
            </a:lvl2pPr>
            <a:lvl3pPr algn="ctr" rtl="0" eaLnBrk="1" fontAlgn="base" hangingPunct="1">
              <a:spcBef>
                <a:spcPct val="0"/>
              </a:spcBef>
              <a:spcAft>
                <a:spcPct val="0"/>
              </a:spcAft>
              <a:defRPr sz="3200" b="1">
                <a:solidFill>
                  <a:schemeClr val="bg1"/>
                </a:solidFill>
                <a:latin typeface="Arial" charset="0"/>
              </a:defRPr>
            </a:lvl3pPr>
            <a:lvl4pPr algn="ctr" rtl="0" eaLnBrk="1" fontAlgn="base" hangingPunct="1">
              <a:spcBef>
                <a:spcPct val="0"/>
              </a:spcBef>
              <a:spcAft>
                <a:spcPct val="0"/>
              </a:spcAft>
              <a:defRPr sz="3200" b="1">
                <a:solidFill>
                  <a:schemeClr val="bg1"/>
                </a:solidFill>
                <a:latin typeface="Arial" charset="0"/>
              </a:defRPr>
            </a:lvl4pPr>
            <a:lvl5pPr algn="ctr" rtl="0" eaLnBrk="1" fontAlgn="base" hangingPunct="1">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pPr algn="ctr">
              <a:lnSpc>
                <a:spcPct val="150000"/>
              </a:lnSpc>
              <a:spcBef>
                <a:spcPts val="0"/>
              </a:spcBef>
              <a:spcAft>
                <a:spcPts val="0"/>
              </a:spcAft>
              <a:defRPr/>
            </a:pPr>
            <a:endParaRPr lang="en-US" altLang="zh-TW" sz="1800" kern="0" dirty="0">
              <a:solidFill>
                <a:srgbClr val="A50021"/>
              </a:solidFill>
              <a:effectLst>
                <a:outerShdw blurRad="38100" dist="38100" dir="2700000" algn="tl">
                  <a:srgbClr val="000000">
                    <a:alpha val="43137"/>
                  </a:srgbClr>
                </a:outerShdw>
              </a:effectLst>
              <a:latin typeface="微軟正黑體" panose="020B0604030504040204" pitchFamily="34" charset="-120"/>
            </a:endParaRPr>
          </a:p>
        </p:txBody>
      </p:sp>
      <p:pic>
        <p:nvPicPr>
          <p:cNvPr id="9" name="Shape 484"/>
          <p:cNvPicPr preferRelativeResize="0"/>
          <p:nvPr/>
        </p:nvPicPr>
        <p:blipFill rotWithShape="1">
          <a:blip r:embed="rId3" cstate="print">
            <a:alphaModFix/>
          </a:blip>
          <a:srcRect/>
          <a:stretch/>
        </p:blipFill>
        <p:spPr>
          <a:xfrm>
            <a:off x="0" y="2016958"/>
            <a:ext cx="3496351" cy="2709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5"/>
          <p:cNvPicPr>
            <a:picLocks noChangeAspect="1" noChangeArrowheads="1"/>
          </p:cNvPicPr>
          <p:nvPr/>
        </p:nvPicPr>
        <p:blipFill rotWithShape="1">
          <a:blip r:embed="rId4" cstate="email">
            <a:extLst/>
          </a:blip>
          <a:srcRect/>
          <a:stretch/>
        </p:blipFill>
        <p:spPr bwMode="auto">
          <a:xfrm>
            <a:off x="30213" y="43441"/>
            <a:ext cx="3466138" cy="2294219"/>
          </a:xfrm>
          <a:prstGeom prst="rect">
            <a:avLst/>
          </a:prstGeom>
          <a:ln>
            <a:noFill/>
          </a:ln>
          <a:effectLst>
            <a:glow rad="139700">
              <a:srgbClr val="7598D9">
                <a:satMod val="175000"/>
                <a:alpha val="40000"/>
              </a:srgbClr>
            </a:glow>
            <a:softEdge rad="112500"/>
          </a:effectLs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88640"/>
            <a:ext cx="2529557"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4303610"/>
            <a:ext cx="33591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336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2100" y="628650"/>
            <a:ext cx="6970340" cy="487363"/>
          </a:xfrm>
        </p:spPr>
        <p:txBody>
          <a:bodyPr/>
          <a:lstStyle/>
          <a:p>
            <a:r>
              <a:rPr lang="en-US" altLang="zh-TW" sz="2800" dirty="0"/>
              <a:t>106</a:t>
            </a:r>
            <a:r>
              <a:rPr lang="zh-TW" altLang="en-US" sz="2800" dirty="0"/>
              <a:t>年第二期計畫整併及執行面向成果</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448144627"/>
              </p:ext>
            </p:extLst>
          </p:nvPr>
        </p:nvGraphicFramePr>
        <p:xfrm>
          <a:off x="899592" y="1412776"/>
          <a:ext cx="7848872" cy="4723596"/>
        </p:xfrm>
        <a:graphic>
          <a:graphicData uri="http://schemas.openxmlformats.org/drawingml/2006/table">
            <a:tbl>
              <a:tblPr firstRow="1" firstCol="1" bandRow="1">
                <a:tableStyleId>{5C22544A-7EE6-4342-B048-85BDC9FD1C3A}</a:tableStyleId>
              </a:tblPr>
              <a:tblGrid>
                <a:gridCol w="1585631"/>
                <a:gridCol w="2749936"/>
                <a:gridCol w="3513305"/>
              </a:tblGrid>
              <a:tr h="3047196">
                <a:tc rowSpan="2">
                  <a:txBody>
                    <a:bodyPr/>
                    <a:lstStyle/>
                    <a:p>
                      <a:pPr algn="ctr">
                        <a:spcAft>
                          <a:spcPts val="0"/>
                        </a:spcAft>
                      </a:pPr>
                      <a:r>
                        <a:rPr lang="en-US" sz="2400" kern="0" dirty="0">
                          <a:effectLst/>
                        </a:rPr>
                        <a:t>7</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nchor="ctr"/>
                </a:tc>
                <a:tc rowSpan="2">
                  <a:txBody>
                    <a:bodyPr/>
                    <a:lstStyle/>
                    <a:p>
                      <a:pPr>
                        <a:spcAft>
                          <a:spcPts val="0"/>
                        </a:spcAft>
                      </a:pPr>
                      <a:r>
                        <a:rPr lang="zh-TW" sz="2400" kern="0" dirty="0">
                          <a:effectLst/>
                        </a:rPr>
                        <a:t>國教輔導團聯席會議暨專業成長計畫</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spcAft>
                          <a:spcPts val="0"/>
                        </a:spcAft>
                      </a:pPr>
                      <a:r>
                        <a:rPr lang="zh-TW" sz="2000" kern="0" dirty="0">
                          <a:effectLst/>
                        </a:rPr>
                        <a:t>調整為</a:t>
                      </a:r>
                      <a:r>
                        <a:rPr lang="en-US" sz="2000" kern="0" dirty="0">
                          <a:effectLst/>
                        </a:rPr>
                        <a:t>:</a:t>
                      </a:r>
                      <a:r>
                        <a:rPr lang="zh-TW" sz="2000" kern="0" dirty="0">
                          <a:effectLst/>
                        </a:rPr>
                        <a:t>十二年國民基本教育國語文素養導向教學研習、</a:t>
                      </a:r>
                      <a:r>
                        <a:rPr lang="en-US" sz="2000" kern="0" dirty="0">
                          <a:effectLst/>
                        </a:rPr>
                        <a:t>106</a:t>
                      </a:r>
                      <a:r>
                        <a:rPr lang="zh-TW" sz="2000" kern="0" dirty="0">
                          <a:effectLst/>
                        </a:rPr>
                        <a:t>學年度國民中小學課程計畫審查說明會暨課程領導專業知能提升行政與實務教學研習</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tc>
              </a:tr>
              <a:tr h="202471">
                <a:tc vMerge="1">
                  <a:txBody>
                    <a:bodyPr/>
                    <a:lstStyle/>
                    <a:p>
                      <a:endParaRPr lang="zh-TW" altLang="en-US"/>
                    </a:p>
                  </a:txBody>
                  <a:tcPr/>
                </a:tc>
                <a:tc vMerge="1">
                  <a:txBody>
                    <a:bodyPr/>
                    <a:lstStyle/>
                    <a:p>
                      <a:endParaRPr lang="zh-TW" altLang="en-US"/>
                    </a:p>
                  </a:txBody>
                  <a:tcPr/>
                </a:tc>
                <a:tc>
                  <a:txBody>
                    <a:bodyPr/>
                    <a:lstStyle/>
                    <a:p>
                      <a:endParaRPr lang="zh-TW" sz="1400" dirty="0">
                        <a:effectLst/>
                        <a:latin typeface="Times New Roman" panose="02020603050405020304" pitchFamily="18" charset="0"/>
                      </a:endParaRPr>
                    </a:p>
                  </a:txBody>
                  <a:tcPr marL="17780" marR="17780" marT="0" marB="0" anchor="ctr"/>
                </a:tc>
              </a:tr>
              <a:tr h="1214829">
                <a:tc>
                  <a:txBody>
                    <a:bodyPr/>
                    <a:lstStyle/>
                    <a:p>
                      <a:pPr algn="ctr">
                        <a:spcAft>
                          <a:spcPts val="0"/>
                        </a:spcAft>
                      </a:pPr>
                      <a:r>
                        <a:rPr lang="en-US" sz="2400" kern="0">
                          <a:effectLst/>
                        </a:rPr>
                        <a:t>8</a:t>
                      </a:r>
                      <a:endParaRPr lang="zh-TW" sz="24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spcAft>
                          <a:spcPts val="0"/>
                        </a:spcAft>
                      </a:pPr>
                      <a:r>
                        <a:rPr lang="zh-TW" sz="2400" kern="0" dirty="0">
                          <a:effectLst/>
                        </a:rPr>
                        <a:t>校長精進學苑</a:t>
                      </a:r>
                      <a:r>
                        <a:rPr lang="en-US" sz="2400" kern="0" dirty="0">
                          <a:effectLst/>
                        </a:rPr>
                        <a:t>--</a:t>
                      </a:r>
                      <a:r>
                        <a:rPr lang="zh-TW" sz="2400" kern="0" dirty="0">
                          <a:effectLst/>
                        </a:rPr>
                        <a:t>初任校長課程、教學與學習領導增能研習</a:t>
                      </a:r>
                      <a:r>
                        <a:rPr lang="en-US" sz="2400" kern="0" dirty="0">
                          <a:effectLst/>
                        </a:rPr>
                        <a:t>(</a:t>
                      </a:r>
                      <a:r>
                        <a:rPr lang="zh-TW" sz="2400" kern="0" dirty="0">
                          <a:effectLst/>
                        </a:rPr>
                        <a:t>深化評估計劃</a:t>
                      </a:r>
                      <a:r>
                        <a:rPr lang="en-US" sz="2400" kern="0" dirty="0">
                          <a:effectLst/>
                        </a:rPr>
                        <a:t>)</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spcAft>
                          <a:spcPts val="0"/>
                        </a:spcAft>
                      </a:pPr>
                      <a:r>
                        <a:rPr lang="zh-TW" sz="2400" kern="0" dirty="0">
                          <a:effectLst/>
                        </a:rPr>
                        <a:t>照原計畫執行，惟修正課程內容，朝向校長課程與教學領導增能、團體動能增能</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nchor="ctr"/>
                </a:tc>
              </a:tr>
            </a:tbl>
          </a:graphicData>
        </a:graphic>
      </p:graphicFrame>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10</a:t>
            </a:fld>
            <a:endParaRPr lang="en-US" altLang="zh-TW"/>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4" y="6263134"/>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231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2100" y="628650"/>
            <a:ext cx="6743700" cy="487363"/>
          </a:xfrm>
        </p:spPr>
        <p:txBody>
          <a:bodyPr/>
          <a:lstStyle/>
          <a:p>
            <a:r>
              <a:rPr lang="en-US" altLang="zh-TW" dirty="0"/>
              <a:t>106</a:t>
            </a:r>
            <a:r>
              <a:rPr lang="zh-TW" altLang="zh-TW" dirty="0"/>
              <a:t>年第二期計畫整併及執行面向</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107114041"/>
              </p:ext>
            </p:extLst>
          </p:nvPr>
        </p:nvGraphicFramePr>
        <p:xfrm>
          <a:off x="827584" y="1628800"/>
          <a:ext cx="7920880" cy="4392490"/>
        </p:xfrm>
        <a:graphic>
          <a:graphicData uri="http://schemas.openxmlformats.org/drawingml/2006/table">
            <a:tbl>
              <a:tblPr firstRow="1" firstCol="1" bandRow="1">
                <a:tableStyleId>{5C22544A-7EE6-4342-B048-85BDC9FD1C3A}</a:tableStyleId>
              </a:tblPr>
              <a:tblGrid>
                <a:gridCol w="447769"/>
                <a:gridCol w="4554892"/>
                <a:gridCol w="1374188"/>
                <a:gridCol w="1544031"/>
              </a:tblGrid>
              <a:tr h="878498">
                <a:tc>
                  <a:txBody>
                    <a:bodyPr/>
                    <a:lstStyle/>
                    <a:p>
                      <a:pPr algn="ctr">
                        <a:spcAft>
                          <a:spcPts val="0"/>
                        </a:spcAft>
                      </a:pPr>
                      <a:r>
                        <a:rPr lang="en-US" sz="2400" b="1" kern="0" dirty="0">
                          <a:effectLst/>
                          <a:latin typeface="+mj-ea"/>
                          <a:ea typeface="+mj-ea"/>
                        </a:rPr>
                        <a:t>9</a:t>
                      </a:r>
                      <a:endParaRPr lang="zh-TW" sz="2400" b="1" kern="100" dirty="0">
                        <a:effectLst/>
                        <a:latin typeface="+mj-ea"/>
                        <a:ea typeface="+mj-ea"/>
                      </a:endParaRPr>
                    </a:p>
                  </a:txBody>
                  <a:tcPr marL="17780" marR="17780" marT="0" marB="0" anchor="ctr"/>
                </a:tc>
                <a:tc>
                  <a:txBody>
                    <a:bodyPr/>
                    <a:lstStyle/>
                    <a:p>
                      <a:pPr>
                        <a:spcAft>
                          <a:spcPts val="0"/>
                        </a:spcAft>
                      </a:pPr>
                      <a:r>
                        <a:rPr lang="zh-TW" sz="2400" b="1" kern="0" dirty="0">
                          <a:effectLst/>
                          <a:latin typeface="+mj-ea"/>
                          <a:ea typeface="+mj-ea"/>
                        </a:rPr>
                        <a:t>教師團體同僚性建構發展與提升實施計畫</a:t>
                      </a:r>
                      <a:endParaRPr lang="zh-TW" sz="2400" b="1" kern="100" dirty="0">
                        <a:effectLst/>
                        <a:latin typeface="+mj-ea"/>
                        <a:ea typeface="+mj-ea"/>
                      </a:endParaRPr>
                    </a:p>
                  </a:txBody>
                  <a:tcPr marL="17780" marR="17780" marT="0" marB="0" anchor="ctr"/>
                </a:tc>
                <a:tc rowSpan="5">
                  <a:txBody>
                    <a:bodyPr/>
                    <a:lstStyle/>
                    <a:p>
                      <a:pPr algn="ctr">
                        <a:spcAft>
                          <a:spcPts val="0"/>
                        </a:spcAft>
                      </a:pPr>
                      <a:r>
                        <a:rPr lang="zh-TW" sz="2000" kern="0" dirty="0">
                          <a:effectLst/>
                        </a:rPr>
                        <a:t>崑山國小、歸南國小</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tc>
                <a:tc rowSpan="5">
                  <a:txBody>
                    <a:bodyPr/>
                    <a:lstStyle/>
                    <a:p>
                      <a:pPr algn="ctr">
                        <a:spcAft>
                          <a:spcPts val="0"/>
                        </a:spcAft>
                      </a:pPr>
                      <a:r>
                        <a:rPr lang="zh-TW" sz="2800" kern="0" dirty="0">
                          <a:effectLst/>
                        </a:rPr>
                        <a:t>整併為</a:t>
                      </a:r>
                      <a:r>
                        <a:rPr lang="en-US" sz="2800" kern="0" dirty="0">
                          <a:effectLst/>
                        </a:rPr>
                        <a:t>:</a:t>
                      </a:r>
                      <a:r>
                        <a:rPr lang="en-US" sz="2800" kern="100" dirty="0">
                          <a:effectLst/>
                        </a:rPr>
                        <a:t> </a:t>
                      </a:r>
                      <a:r>
                        <a:rPr lang="zh-TW" sz="2800" kern="0" dirty="0">
                          <a:effectLst/>
                        </a:rPr>
                        <a:t>領綱核心素養實作工作坊</a:t>
                      </a:r>
                      <a:r>
                        <a:rPr lang="en-US" sz="2800" kern="0" dirty="0">
                          <a:effectLst/>
                        </a:rPr>
                        <a:t>(</a:t>
                      </a:r>
                      <a:r>
                        <a:rPr lang="zh-TW" sz="2800" kern="0" dirty="0">
                          <a:effectLst/>
                        </a:rPr>
                        <a:t>夢</a:t>
                      </a:r>
                      <a:r>
                        <a:rPr lang="en-US" sz="2800" kern="0" dirty="0">
                          <a:effectLst/>
                        </a:rPr>
                        <a:t>N</a:t>
                      </a:r>
                      <a:r>
                        <a:rPr lang="zh-TW" sz="2800" kern="0" dirty="0">
                          <a:effectLst/>
                        </a:rPr>
                        <a:t>台南版</a:t>
                      </a:r>
                      <a:r>
                        <a:rPr lang="en-US" sz="2800" kern="0" dirty="0">
                          <a:effectLst/>
                        </a:rPr>
                        <a:t>)</a:t>
                      </a:r>
                      <a:endParaRPr lang="zh-TW" sz="2800" kern="100" dirty="0">
                        <a:effectLst/>
                        <a:latin typeface="Times New Roman" panose="02020603050405020304" pitchFamily="18" charset="0"/>
                        <a:ea typeface="新細明體" panose="02020500000000000000" pitchFamily="18" charset="-120"/>
                      </a:endParaRPr>
                    </a:p>
                  </a:txBody>
                  <a:tcPr marL="17780" marR="17780" marT="0" marB="0" anchor="ctr"/>
                </a:tc>
              </a:tr>
              <a:tr h="878498">
                <a:tc>
                  <a:txBody>
                    <a:bodyPr/>
                    <a:lstStyle/>
                    <a:p>
                      <a:pPr algn="ctr">
                        <a:spcAft>
                          <a:spcPts val="0"/>
                        </a:spcAft>
                      </a:pPr>
                      <a:r>
                        <a:rPr lang="en-US" sz="2400" b="1" kern="0">
                          <a:effectLst/>
                          <a:latin typeface="+mj-ea"/>
                          <a:ea typeface="+mj-ea"/>
                        </a:rPr>
                        <a:t>10</a:t>
                      </a:r>
                      <a:endParaRPr lang="zh-TW" sz="2400" b="1" kern="100">
                        <a:effectLst/>
                        <a:latin typeface="+mj-ea"/>
                        <a:ea typeface="+mj-ea"/>
                      </a:endParaRPr>
                    </a:p>
                  </a:txBody>
                  <a:tcPr marL="17780" marR="17780" marT="0" marB="0" anchor="ctr"/>
                </a:tc>
                <a:tc>
                  <a:txBody>
                    <a:bodyPr/>
                    <a:lstStyle/>
                    <a:p>
                      <a:pPr>
                        <a:spcAft>
                          <a:spcPts val="0"/>
                        </a:spcAft>
                      </a:pPr>
                      <a:r>
                        <a:rPr lang="zh-TW" sz="2400" b="1" kern="0" dirty="0">
                          <a:effectLst/>
                          <a:latin typeface="+mj-ea"/>
                          <a:ea typeface="+mj-ea"/>
                        </a:rPr>
                        <a:t>十二年國民基本教育課程綱要領綱宣導研習</a:t>
                      </a:r>
                      <a:endParaRPr lang="zh-TW" sz="2400" b="1" kern="100" dirty="0">
                        <a:effectLst/>
                        <a:latin typeface="+mj-ea"/>
                        <a:ea typeface="+mj-ea"/>
                      </a:endParaRPr>
                    </a:p>
                  </a:txBody>
                  <a:tcPr marL="17780" marR="17780" marT="0" marB="0" anchor="ctr"/>
                </a:tc>
                <a:tc vMerge="1">
                  <a:txBody>
                    <a:bodyPr/>
                    <a:lstStyle/>
                    <a:p>
                      <a:endParaRPr lang="zh-TW" altLang="en-US"/>
                    </a:p>
                  </a:txBody>
                  <a:tcPr/>
                </a:tc>
                <a:tc vMerge="1">
                  <a:txBody>
                    <a:bodyPr/>
                    <a:lstStyle/>
                    <a:p>
                      <a:endParaRPr lang="zh-TW" altLang="en-US"/>
                    </a:p>
                  </a:txBody>
                  <a:tcPr/>
                </a:tc>
              </a:tr>
              <a:tr h="878498">
                <a:tc>
                  <a:txBody>
                    <a:bodyPr/>
                    <a:lstStyle/>
                    <a:p>
                      <a:pPr algn="ctr">
                        <a:spcAft>
                          <a:spcPts val="0"/>
                        </a:spcAft>
                      </a:pPr>
                      <a:r>
                        <a:rPr lang="en-US" sz="2400" b="1" kern="0">
                          <a:effectLst/>
                          <a:latin typeface="+mj-ea"/>
                          <a:ea typeface="+mj-ea"/>
                        </a:rPr>
                        <a:t>11</a:t>
                      </a:r>
                      <a:endParaRPr lang="zh-TW" sz="2400" b="1" kern="100">
                        <a:effectLst/>
                        <a:latin typeface="+mj-ea"/>
                        <a:ea typeface="+mj-ea"/>
                      </a:endParaRPr>
                    </a:p>
                  </a:txBody>
                  <a:tcPr marL="17780" marR="17780" marT="0" marB="0" anchor="ctr"/>
                </a:tc>
                <a:tc>
                  <a:txBody>
                    <a:bodyPr/>
                    <a:lstStyle/>
                    <a:p>
                      <a:pPr>
                        <a:spcAft>
                          <a:spcPts val="0"/>
                        </a:spcAft>
                      </a:pPr>
                      <a:r>
                        <a:rPr lang="zh-TW" sz="2400" b="1" kern="0" dirty="0">
                          <a:effectLst/>
                          <a:latin typeface="+mj-ea"/>
                          <a:ea typeface="+mj-ea"/>
                        </a:rPr>
                        <a:t>成效探討與教學應用追蹤視導計畫</a:t>
                      </a:r>
                      <a:endParaRPr lang="zh-TW" sz="2400" b="1" kern="100" dirty="0">
                        <a:effectLst/>
                        <a:latin typeface="+mj-ea"/>
                        <a:ea typeface="+mj-ea"/>
                      </a:endParaRPr>
                    </a:p>
                  </a:txBody>
                  <a:tcPr marL="17780" marR="17780" marT="0" marB="0" anchor="ctr"/>
                </a:tc>
                <a:tc vMerge="1">
                  <a:txBody>
                    <a:bodyPr/>
                    <a:lstStyle/>
                    <a:p>
                      <a:endParaRPr lang="zh-TW" altLang="en-US"/>
                    </a:p>
                  </a:txBody>
                  <a:tcPr/>
                </a:tc>
                <a:tc vMerge="1">
                  <a:txBody>
                    <a:bodyPr/>
                    <a:lstStyle/>
                    <a:p>
                      <a:endParaRPr lang="zh-TW" altLang="en-US"/>
                    </a:p>
                  </a:txBody>
                  <a:tcPr/>
                </a:tc>
              </a:tr>
              <a:tr h="878498">
                <a:tc>
                  <a:txBody>
                    <a:bodyPr/>
                    <a:lstStyle/>
                    <a:p>
                      <a:pPr algn="ctr">
                        <a:spcAft>
                          <a:spcPts val="0"/>
                        </a:spcAft>
                      </a:pPr>
                      <a:r>
                        <a:rPr lang="en-US" sz="2400" b="1" kern="0">
                          <a:effectLst/>
                          <a:latin typeface="+mj-ea"/>
                          <a:ea typeface="+mj-ea"/>
                        </a:rPr>
                        <a:t>12</a:t>
                      </a:r>
                      <a:endParaRPr lang="zh-TW" sz="2400" b="1" kern="100">
                        <a:effectLst/>
                        <a:latin typeface="+mj-ea"/>
                        <a:ea typeface="+mj-ea"/>
                      </a:endParaRPr>
                    </a:p>
                  </a:txBody>
                  <a:tcPr marL="17780" marR="17780" marT="0" marB="0" anchor="ctr"/>
                </a:tc>
                <a:tc>
                  <a:txBody>
                    <a:bodyPr/>
                    <a:lstStyle/>
                    <a:p>
                      <a:pPr>
                        <a:spcAft>
                          <a:spcPts val="0"/>
                        </a:spcAft>
                      </a:pPr>
                      <a:r>
                        <a:rPr lang="zh-TW" sz="2400" b="1" kern="0" dirty="0">
                          <a:effectLst/>
                          <a:latin typeface="+mj-ea"/>
                          <a:ea typeface="+mj-ea"/>
                        </a:rPr>
                        <a:t>英語組專任輔導員行動研究計畫</a:t>
                      </a:r>
                      <a:endParaRPr lang="zh-TW" sz="2400" b="1" kern="100" dirty="0">
                        <a:effectLst/>
                        <a:latin typeface="+mj-ea"/>
                        <a:ea typeface="+mj-ea"/>
                      </a:endParaRPr>
                    </a:p>
                  </a:txBody>
                  <a:tcPr marL="17780" marR="17780" marT="0" marB="0" anchor="ctr"/>
                </a:tc>
                <a:tc vMerge="1">
                  <a:txBody>
                    <a:bodyPr/>
                    <a:lstStyle/>
                    <a:p>
                      <a:endParaRPr lang="zh-TW" altLang="en-US"/>
                    </a:p>
                  </a:txBody>
                  <a:tcPr/>
                </a:tc>
                <a:tc vMerge="1">
                  <a:txBody>
                    <a:bodyPr/>
                    <a:lstStyle/>
                    <a:p>
                      <a:endParaRPr lang="zh-TW" altLang="en-US"/>
                    </a:p>
                  </a:txBody>
                  <a:tcPr/>
                </a:tc>
              </a:tr>
              <a:tr h="878498">
                <a:tc>
                  <a:txBody>
                    <a:bodyPr/>
                    <a:lstStyle/>
                    <a:p>
                      <a:pPr algn="ctr">
                        <a:spcAft>
                          <a:spcPts val="0"/>
                        </a:spcAft>
                      </a:pPr>
                      <a:r>
                        <a:rPr lang="en-US" sz="2400" b="1" kern="0">
                          <a:effectLst/>
                          <a:latin typeface="+mj-ea"/>
                          <a:ea typeface="+mj-ea"/>
                        </a:rPr>
                        <a:t>13</a:t>
                      </a:r>
                      <a:endParaRPr lang="zh-TW" sz="2400" b="1" kern="100">
                        <a:effectLst/>
                        <a:latin typeface="+mj-ea"/>
                        <a:ea typeface="+mj-ea"/>
                      </a:endParaRPr>
                    </a:p>
                  </a:txBody>
                  <a:tcPr marL="17780" marR="17780" marT="0" marB="0" anchor="ctr"/>
                </a:tc>
                <a:tc>
                  <a:txBody>
                    <a:bodyPr/>
                    <a:lstStyle/>
                    <a:p>
                      <a:pPr>
                        <a:spcAft>
                          <a:spcPts val="0"/>
                        </a:spcAft>
                      </a:pPr>
                      <a:r>
                        <a:rPr lang="zh-TW" sz="2400" b="1" kern="0" dirty="0">
                          <a:effectLst/>
                          <a:latin typeface="+mj-ea"/>
                          <a:ea typeface="+mj-ea"/>
                        </a:rPr>
                        <a:t>海洋教育學習領域專任輔導員行動研究計畫</a:t>
                      </a:r>
                      <a:endParaRPr lang="zh-TW" sz="2400" b="1" kern="100" dirty="0">
                        <a:effectLst/>
                        <a:latin typeface="+mj-ea"/>
                        <a:ea typeface="+mj-ea"/>
                      </a:endParaRPr>
                    </a:p>
                  </a:txBody>
                  <a:tcPr marL="17780" marR="17780" marT="0" marB="0" anchor="ctr"/>
                </a:tc>
                <a:tc vMerge="1">
                  <a:txBody>
                    <a:bodyPr/>
                    <a:lstStyle/>
                    <a:p>
                      <a:endParaRPr lang="zh-TW" altLang="en-US"/>
                    </a:p>
                  </a:txBody>
                  <a:tcPr/>
                </a:tc>
                <a:tc vMerge="1">
                  <a:txBody>
                    <a:bodyPr/>
                    <a:lstStyle/>
                    <a:p>
                      <a:endParaRPr lang="zh-TW" altLang="en-US"/>
                    </a:p>
                  </a:txBody>
                  <a:tcPr/>
                </a:tc>
              </a:tr>
            </a:tbl>
          </a:graphicData>
        </a:graphic>
      </p:graphicFrame>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11</a:t>
            </a:fld>
            <a:endParaRPr lang="en-US" altLang="zh-TW"/>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3134"/>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470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2100" y="628650"/>
            <a:ext cx="7330380" cy="487363"/>
          </a:xfrm>
        </p:spPr>
        <p:txBody>
          <a:bodyPr/>
          <a:lstStyle/>
          <a:p>
            <a:r>
              <a:rPr lang="zh-TW" altLang="en-US" sz="2400" dirty="0"/>
              <a:t>臺</a:t>
            </a:r>
            <a:r>
              <a:rPr lang="zh-TW" altLang="en-US" sz="2400" dirty="0" smtClean="0"/>
              <a:t>南市</a:t>
            </a:r>
            <a:r>
              <a:rPr lang="en-US" altLang="zh-TW" sz="2400" dirty="0" smtClean="0"/>
              <a:t>107-108</a:t>
            </a:r>
            <a:r>
              <a:rPr lang="zh-TW" altLang="en-US" sz="2400" dirty="0" smtClean="0"/>
              <a:t>年度精進教學計畫兩階段規劃架構</a:t>
            </a:r>
            <a:r>
              <a:rPr lang="zh-TW" altLang="en-US" sz="2400" dirty="0"/>
              <a:t>圖</a:t>
            </a:r>
          </a:p>
        </p:txBody>
      </p:sp>
      <p:sp>
        <p:nvSpPr>
          <p:cNvPr id="3" name="投影片編號版面配置區 2"/>
          <p:cNvSpPr>
            <a:spLocks noGrp="1"/>
          </p:cNvSpPr>
          <p:nvPr>
            <p:ph type="sldNum" sz="quarter" idx="10"/>
          </p:nvPr>
        </p:nvSpPr>
        <p:spPr/>
        <p:txBody>
          <a:bodyPr/>
          <a:lstStyle/>
          <a:p>
            <a:pPr>
              <a:defRPr/>
            </a:pPr>
            <a:r>
              <a:rPr lang="en-US" altLang="zh-TW" smtClean="0"/>
              <a:t>              </a:t>
            </a:r>
            <a:fld id="{F1B1E62E-7A52-4CF6-BC8F-0959D58BFEC1}" type="slidenum">
              <a:rPr lang="en-US" altLang="zh-TW" smtClean="0"/>
              <a:pPr>
                <a:defRPr/>
              </a:pPr>
              <a:t>12</a:t>
            </a:fld>
            <a:endParaRPr lang="en-US" altLang="zh-TW"/>
          </a:p>
        </p:txBody>
      </p:sp>
      <p:sp>
        <p:nvSpPr>
          <p:cNvPr id="4" name="Rectangle 2"/>
          <p:cNvSpPr>
            <a:spLocks noChangeArrowheads="1"/>
          </p:cNvSpPr>
          <p:nvPr/>
        </p:nvSpPr>
        <p:spPr bwMode="auto">
          <a:xfrm>
            <a:off x="971599" y="1138376"/>
            <a:ext cx="110184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72682"/>
            <a:ext cx="6480720" cy="349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55576" y="5038575"/>
            <a:ext cx="8136904" cy="1200329"/>
          </a:xfrm>
          <a:prstGeom prst="rect">
            <a:avLst/>
          </a:prstGeom>
        </p:spPr>
        <p:txBody>
          <a:bodyPr wrap="square">
            <a:spAutoFit/>
          </a:bodyPr>
          <a:lstStyle/>
          <a:p>
            <a:r>
              <a:rPr lang="zh-TW" altLang="zh-TW" dirty="0"/>
              <a:t>本市精進教學計畫</a:t>
            </a:r>
            <a:r>
              <a:rPr lang="zh-TW" altLang="zh-TW" dirty="0" smtClean="0"/>
              <a:t>核心以</a:t>
            </a:r>
            <a:r>
              <a:rPr lang="en-US" altLang="zh-TW" dirty="0"/>
              <a:t>107</a:t>
            </a:r>
            <a:r>
              <a:rPr lang="zh-TW" altLang="zh-TW" dirty="0"/>
              <a:t>年度上半年及</a:t>
            </a:r>
            <a:r>
              <a:rPr lang="en-US" altLang="zh-TW" dirty="0"/>
              <a:t>107</a:t>
            </a:r>
            <a:r>
              <a:rPr lang="zh-TW" altLang="zh-TW" dirty="0"/>
              <a:t>學年度兩階段期程，思考本市精進教學整體計畫發展主軸與目標，期許透過</a:t>
            </a:r>
            <a:r>
              <a:rPr lang="en-US" altLang="zh-TW" dirty="0"/>
              <a:t>107</a:t>
            </a:r>
            <a:r>
              <a:rPr lang="zh-TW" altLang="zh-TW" dirty="0"/>
              <a:t>年度上半年「沉潛盤整」與新課綱的「試作協行」，至</a:t>
            </a:r>
            <a:r>
              <a:rPr lang="en-US" altLang="zh-TW" dirty="0"/>
              <a:t>107</a:t>
            </a:r>
            <a:r>
              <a:rPr lang="zh-TW" altLang="zh-TW" dirty="0"/>
              <a:t>學年度輔導團及學校社群間的「互動共行」，進而在</a:t>
            </a:r>
            <a:r>
              <a:rPr lang="en-US" altLang="zh-TW" dirty="0"/>
              <a:t>108</a:t>
            </a:r>
            <a:r>
              <a:rPr lang="zh-TW" altLang="zh-TW" dirty="0"/>
              <a:t>學年度達成「攜手共好—全面迎向新課綱」之目標</a:t>
            </a:r>
            <a:r>
              <a:rPr lang="zh-TW" altLang="zh-TW" dirty="0" smtClean="0"/>
              <a:t>。</a:t>
            </a:r>
            <a:endParaRPr lang="zh-TW" alt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4750"/>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288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2100" y="628650"/>
            <a:ext cx="7402388" cy="487363"/>
          </a:xfrm>
        </p:spPr>
        <p:txBody>
          <a:bodyPr/>
          <a:lstStyle/>
          <a:p>
            <a:r>
              <a:rPr lang="zh-TW" altLang="en-US" dirty="0"/>
              <a:t>臺南市</a:t>
            </a:r>
            <a:r>
              <a:rPr lang="en-US" altLang="zh-TW" dirty="0"/>
              <a:t>107</a:t>
            </a:r>
            <a:r>
              <a:rPr lang="zh-TW" altLang="en-US" dirty="0"/>
              <a:t>年度上半</a:t>
            </a:r>
            <a:r>
              <a:rPr lang="zh-TW" altLang="en-US" dirty="0" smtClean="0"/>
              <a:t>年</a:t>
            </a:r>
            <a:r>
              <a:rPr lang="zh-TW" altLang="en-US" dirty="0"/>
              <a:t>精進</a:t>
            </a:r>
            <a:r>
              <a:rPr lang="zh-TW" altLang="zh-TW" dirty="0" smtClean="0"/>
              <a:t>計畫概述</a:t>
            </a:r>
            <a:endParaRPr lang="zh-TW" altLang="en-US" dirty="0"/>
          </a:p>
        </p:txBody>
      </p:sp>
      <p:sp>
        <p:nvSpPr>
          <p:cNvPr id="3" name="內容版面配置區 2"/>
          <p:cNvSpPr>
            <a:spLocks noGrp="1"/>
          </p:cNvSpPr>
          <p:nvPr>
            <p:ph idx="1"/>
          </p:nvPr>
        </p:nvSpPr>
        <p:spPr/>
        <p:txBody>
          <a:bodyPr/>
          <a:lstStyle/>
          <a:p>
            <a:r>
              <a:rPr lang="en-US" altLang="zh-TW" sz="2800" dirty="0" smtClean="0"/>
              <a:t>1.107</a:t>
            </a:r>
            <a:r>
              <a:rPr lang="zh-TW" altLang="zh-TW" sz="2800" dirty="0"/>
              <a:t>年度上半年精進計畫補助</a:t>
            </a:r>
            <a:r>
              <a:rPr lang="zh-TW" altLang="zh-TW" sz="2800" dirty="0" smtClean="0"/>
              <a:t>經費</a:t>
            </a:r>
            <a:r>
              <a:rPr lang="en-US" altLang="zh-TW" sz="2800" dirty="0" smtClean="0"/>
              <a:t>(</a:t>
            </a:r>
            <a:r>
              <a:rPr lang="zh-TW" altLang="en-US" sz="2800" dirty="0" smtClean="0"/>
              <a:t>新臺幣</a:t>
            </a:r>
            <a:r>
              <a:rPr lang="en-US" altLang="zh-TW" sz="2800" dirty="0" smtClean="0"/>
              <a:t>10,30</a:t>
            </a:r>
            <a:r>
              <a:rPr lang="zh-TW" altLang="en-US" sz="2800" dirty="0" smtClean="0"/>
              <a:t>萬</a:t>
            </a:r>
            <a:r>
              <a:rPr lang="en-US" altLang="zh-TW" sz="2800" dirty="0" smtClean="0"/>
              <a:t>5,000</a:t>
            </a:r>
            <a:r>
              <a:rPr lang="zh-TW" altLang="en-US" sz="2800" dirty="0" smtClean="0"/>
              <a:t>元</a:t>
            </a:r>
            <a:r>
              <a:rPr lang="en-US" altLang="zh-TW" sz="2800" dirty="0" smtClean="0"/>
              <a:t>)</a:t>
            </a:r>
            <a:r>
              <a:rPr lang="zh-TW" altLang="zh-TW" sz="2800" dirty="0" smtClean="0"/>
              <a:t>為</a:t>
            </a:r>
            <a:r>
              <a:rPr lang="en-US" altLang="zh-TW" sz="2800" dirty="0"/>
              <a:t>106</a:t>
            </a:r>
            <a:r>
              <a:rPr lang="zh-TW" altLang="zh-TW" sz="2800" dirty="0"/>
              <a:t>年度精進計畫之一半</a:t>
            </a:r>
            <a:r>
              <a:rPr lang="zh-TW" altLang="zh-TW" sz="2800" dirty="0" smtClean="0"/>
              <a:t>。</a:t>
            </a:r>
            <a:r>
              <a:rPr lang="en-US" altLang="zh-TW" sz="2800" dirty="0" smtClean="0"/>
              <a:t>(</a:t>
            </a:r>
            <a:r>
              <a:rPr lang="zh-TW" altLang="en-US" sz="2800" dirty="0" smtClean="0"/>
              <a:t>相關計畫國教署審核中</a:t>
            </a:r>
            <a:r>
              <a:rPr lang="en-US" altLang="zh-TW" sz="2800" dirty="0" smtClean="0"/>
              <a:t>)</a:t>
            </a:r>
          </a:p>
          <a:p>
            <a:r>
              <a:rPr lang="en-US" altLang="zh-TW" sz="2800" dirty="0" smtClean="0"/>
              <a:t>2.</a:t>
            </a:r>
            <a:r>
              <a:rPr lang="zh-TW" altLang="en-US" sz="2800" dirty="0"/>
              <a:t>配合國教署課程與教學推動相關</a:t>
            </a:r>
            <a:r>
              <a:rPr lang="zh-TW" altLang="en-US" sz="2800" dirty="0" smtClean="0"/>
              <a:t>政策項目有</a:t>
            </a:r>
            <a:r>
              <a:rPr lang="zh-TW" altLang="en-US" sz="2800" dirty="0" smtClean="0">
                <a:latin typeface="新細明體"/>
                <a:ea typeface="新細明體"/>
                <a:sym typeface="Wingdings" pitchFamily="2" charset="2"/>
              </a:rPr>
              <a:t>：</a:t>
            </a:r>
            <a:r>
              <a:rPr lang="en-US" altLang="zh-TW" sz="2800" dirty="0" smtClean="0">
                <a:latin typeface="新細明體"/>
                <a:ea typeface="新細明體"/>
                <a:sym typeface="Wingdings" pitchFamily="2" charset="2"/>
              </a:rPr>
              <a:t>(1)</a:t>
            </a:r>
            <a:r>
              <a:rPr lang="zh-TW" altLang="en-US" sz="2800" dirty="0" smtClean="0"/>
              <a:t>十二年</a:t>
            </a:r>
            <a:r>
              <a:rPr lang="zh-TW" altLang="en-US" sz="2800" dirty="0"/>
              <a:t>國民基本教育課程綱要總綱</a:t>
            </a:r>
            <a:r>
              <a:rPr lang="en-US" altLang="zh-TW" sz="2800" dirty="0"/>
              <a:t>(</a:t>
            </a:r>
            <a:r>
              <a:rPr lang="zh-TW" altLang="en-US" sz="2800" dirty="0"/>
              <a:t>領綱</a:t>
            </a:r>
            <a:r>
              <a:rPr lang="en-US" altLang="zh-TW" sz="2800" dirty="0"/>
              <a:t>)</a:t>
            </a:r>
            <a:r>
              <a:rPr lang="zh-TW" altLang="en-US" sz="2800" dirty="0"/>
              <a:t>宣導與</a:t>
            </a:r>
            <a:r>
              <a:rPr lang="zh-TW" altLang="en-US" sz="2800" dirty="0" smtClean="0"/>
              <a:t>推廣、</a:t>
            </a:r>
            <a:r>
              <a:rPr lang="en-US" altLang="zh-TW" sz="2800" dirty="0" smtClean="0"/>
              <a:t>(2)</a:t>
            </a:r>
            <a:r>
              <a:rPr lang="zh-TW" altLang="en-US" sz="2800" dirty="0" smtClean="0"/>
              <a:t>研發</a:t>
            </a:r>
            <a:r>
              <a:rPr lang="zh-TW" altLang="en-US" sz="2800" dirty="0"/>
              <a:t>及應用有效教學策略</a:t>
            </a:r>
            <a:r>
              <a:rPr lang="zh-TW" altLang="en-US" sz="2800" dirty="0" smtClean="0"/>
              <a:t>、</a:t>
            </a:r>
            <a:r>
              <a:rPr lang="en-US" altLang="zh-TW" sz="2800" dirty="0" smtClean="0"/>
              <a:t>(3)</a:t>
            </a:r>
            <a:r>
              <a:rPr lang="zh-TW" altLang="en-US" sz="2800" dirty="0" smtClean="0"/>
              <a:t>針對</a:t>
            </a:r>
            <a:r>
              <a:rPr lang="zh-TW" altLang="en-US" sz="2800" dirty="0"/>
              <a:t>授課教師辦理相關增能研習及提出解決方案</a:t>
            </a:r>
            <a:r>
              <a:rPr lang="zh-TW" altLang="en-US" sz="2800" dirty="0" smtClean="0"/>
              <a:t>、</a:t>
            </a:r>
            <a:r>
              <a:rPr lang="en-US" altLang="zh-TW" sz="2800" dirty="0" smtClean="0"/>
              <a:t>(4)</a:t>
            </a:r>
            <a:r>
              <a:rPr lang="zh-TW" altLang="en-US" sz="2800" dirty="0" smtClean="0"/>
              <a:t>品德</a:t>
            </a:r>
            <a:r>
              <a:rPr lang="zh-TW" altLang="en-US" sz="2800" dirty="0"/>
              <a:t>教育</a:t>
            </a:r>
            <a:r>
              <a:rPr lang="zh-TW" altLang="en-US" sz="2800" dirty="0" smtClean="0"/>
              <a:t>、</a:t>
            </a:r>
            <a:r>
              <a:rPr lang="en-US" altLang="zh-TW" sz="2800" dirty="0" smtClean="0"/>
              <a:t>(5)</a:t>
            </a:r>
            <a:r>
              <a:rPr lang="zh-TW" altLang="en-US" sz="2800" dirty="0" smtClean="0"/>
              <a:t>生命</a:t>
            </a:r>
            <a:r>
              <a:rPr lang="zh-TW" altLang="en-US" sz="2800" dirty="0"/>
              <a:t>教育</a:t>
            </a:r>
            <a:r>
              <a:rPr lang="zh-TW" altLang="en-US" sz="2800" dirty="0" smtClean="0"/>
              <a:t>、</a:t>
            </a:r>
            <a:r>
              <a:rPr lang="en-US" altLang="zh-TW" sz="2800" dirty="0" smtClean="0"/>
              <a:t>(6)</a:t>
            </a:r>
            <a:r>
              <a:rPr lang="zh-TW" altLang="en-US" sz="2800" dirty="0" smtClean="0"/>
              <a:t>媒體</a:t>
            </a:r>
            <a:r>
              <a:rPr lang="zh-TW" altLang="en-US" sz="2800" dirty="0"/>
              <a:t>素養</a:t>
            </a:r>
            <a:r>
              <a:rPr lang="zh-TW" altLang="en-US" sz="2800" dirty="0" smtClean="0"/>
              <a:t>教育</a:t>
            </a:r>
            <a:endParaRPr lang="zh-TW" altLang="zh-TW" sz="2800" dirty="0"/>
          </a:p>
        </p:txBody>
      </p:sp>
      <p:sp>
        <p:nvSpPr>
          <p:cNvPr id="4" name="投影片編號版面配置區 3"/>
          <p:cNvSpPr>
            <a:spLocks noGrp="1"/>
          </p:cNvSpPr>
          <p:nvPr>
            <p:ph type="sldNum" sz="quarter" idx="10"/>
          </p:nvPr>
        </p:nvSpPr>
        <p:spPr/>
        <p:txBody>
          <a:bodyPr/>
          <a:lstStyle/>
          <a:p>
            <a:pPr>
              <a:defRPr/>
            </a:pPr>
            <a:r>
              <a:rPr lang="en-US" altLang="zh-TW" smtClean="0">
                <a:solidFill>
                  <a:srgbClr val="000000"/>
                </a:solidFill>
              </a:rPr>
              <a:t>              </a:t>
            </a:r>
            <a:fld id="{C9395B11-7C6C-4DBE-850E-DB8B8393B26D}" type="slidenum">
              <a:rPr lang="en-US" altLang="zh-TW" smtClean="0">
                <a:solidFill>
                  <a:srgbClr val="000000"/>
                </a:solidFill>
              </a:rPr>
              <a:pPr>
                <a:defRPr/>
              </a:pPr>
              <a:t>13</a:t>
            </a:fld>
            <a:endParaRPr lang="en-US" altLang="zh-TW">
              <a:solidFill>
                <a:srgbClr val="00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 y="6254750"/>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028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2100" y="628650"/>
            <a:ext cx="6682308" cy="487363"/>
          </a:xfrm>
        </p:spPr>
        <p:txBody>
          <a:bodyPr/>
          <a:lstStyle/>
          <a:p>
            <a:r>
              <a:rPr lang="zh-TW" altLang="en-US" dirty="0"/>
              <a:t>臺南市</a:t>
            </a:r>
            <a:r>
              <a:rPr lang="en-US" altLang="zh-TW" dirty="0"/>
              <a:t>107</a:t>
            </a:r>
            <a:r>
              <a:rPr lang="zh-TW" altLang="en-US" dirty="0"/>
              <a:t>年度上半年精進計畫概述</a:t>
            </a:r>
          </a:p>
        </p:txBody>
      </p:sp>
      <p:sp>
        <p:nvSpPr>
          <p:cNvPr id="3" name="內容版面配置區 2"/>
          <p:cNvSpPr>
            <a:spLocks noGrp="1"/>
          </p:cNvSpPr>
          <p:nvPr>
            <p:ph idx="1"/>
          </p:nvPr>
        </p:nvSpPr>
        <p:spPr>
          <a:xfrm>
            <a:off x="1043608" y="1412776"/>
            <a:ext cx="7776864" cy="4648200"/>
          </a:xfrm>
        </p:spPr>
        <p:txBody>
          <a:bodyPr/>
          <a:lstStyle/>
          <a:p>
            <a:r>
              <a:rPr lang="en-US" altLang="zh-TW" sz="2800" dirty="0"/>
              <a:t>3.</a:t>
            </a:r>
            <a:r>
              <a:rPr lang="zh-TW" altLang="zh-TW" sz="2800" dirty="0"/>
              <a:t>為重新盤整資源深化思考臺南市未來教師整體教學專業</a:t>
            </a:r>
            <a:r>
              <a:rPr lang="zh-TW" altLang="zh-TW" sz="2800" dirty="0" smtClean="0"/>
              <a:t>能力</a:t>
            </a:r>
            <a:r>
              <a:rPr lang="zh-TW" altLang="en-US" sz="2800" dirty="0" smtClean="0"/>
              <a:t>之</a:t>
            </a:r>
            <a:r>
              <a:rPr lang="zh-TW" altLang="zh-TW" sz="2800" dirty="0" smtClean="0"/>
              <a:t>提升</a:t>
            </a:r>
            <a:r>
              <a:rPr lang="zh-TW" altLang="zh-TW" sz="2800" dirty="0"/>
              <a:t>，</a:t>
            </a:r>
            <a:r>
              <a:rPr lang="en-US" altLang="zh-TW" sz="2800" dirty="0" smtClean="0"/>
              <a:t>107/2/1-107/7/31</a:t>
            </a:r>
            <a:r>
              <a:rPr lang="zh-TW" altLang="zh-TW" sz="2800" dirty="0"/>
              <a:t>以延續與整併</a:t>
            </a:r>
            <a:r>
              <a:rPr lang="en-US" altLang="zh-TW" sz="2800" dirty="0"/>
              <a:t>106</a:t>
            </a:r>
            <a:r>
              <a:rPr lang="zh-TW" altLang="zh-TW" sz="2800" dirty="0"/>
              <a:t>年度計畫，</a:t>
            </a:r>
            <a:r>
              <a:rPr lang="zh-TW" altLang="zh-TW" sz="2800" dirty="0" smtClean="0"/>
              <a:t>希</a:t>
            </a:r>
            <a:r>
              <a:rPr lang="zh-TW" altLang="en-US" sz="2800" dirty="0" smtClean="0"/>
              <a:t>望</a:t>
            </a:r>
            <a:r>
              <a:rPr lang="zh-TW" altLang="zh-TW" sz="2800" dirty="0" smtClean="0"/>
              <a:t>以</a:t>
            </a:r>
            <a:r>
              <a:rPr lang="zh-TW" altLang="zh-TW" sz="2800" dirty="0"/>
              <a:t>學校落實新課綱精神，完整規畫學校課程圖像實踐學生學習圖像，並以解析領綱核心素養實作工作坊為規劃</a:t>
            </a:r>
            <a:r>
              <a:rPr lang="zh-TW" altLang="zh-TW" sz="2800" dirty="0" smtClean="0"/>
              <a:t>方向</a:t>
            </a:r>
            <a:endParaRPr lang="en-US" altLang="zh-TW" sz="2800" dirty="0" smtClean="0"/>
          </a:p>
          <a:p>
            <a:r>
              <a:rPr lang="en-US" altLang="zh-TW" sz="2800" dirty="0" smtClean="0"/>
              <a:t>4.</a:t>
            </a:r>
            <a:r>
              <a:rPr lang="zh-TW" altLang="en-US" sz="2800" dirty="0"/>
              <a:t>教師社群</a:t>
            </a:r>
            <a:r>
              <a:rPr lang="en-US" altLang="zh-TW" sz="2800" dirty="0"/>
              <a:t>(</a:t>
            </a:r>
            <a:r>
              <a:rPr lang="zh-TW" altLang="en-US" sz="2800" dirty="0" smtClean="0"/>
              <a:t>國小</a:t>
            </a:r>
            <a:r>
              <a:rPr lang="en-US" altLang="zh-TW" sz="2800" dirty="0" smtClean="0"/>
              <a:t>279</a:t>
            </a:r>
            <a:r>
              <a:rPr lang="zh-TW" altLang="en-US" sz="2800" dirty="0" smtClean="0"/>
              <a:t>群</a:t>
            </a:r>
            <a:r>
              <a:rPr lang="zh-TW" altLang="en-US" sz="2800" dirty="0"/>
              <a:t>、國中</a:t>
            </a:r>
            <a:r>
              <a:rPr lang="en-US" altLang="zh-TW" sz="2800" dirty="0" smtClean="0"/>
              <a:t>128</a:t>
            </a:r>
            <a:r>
              <a:rPr lang="zh-TW" altLang="en-US" sz="2800" dirty="0" smtClean="0"/>
              <a:t>群</a:t>
            </a:r>
            <a:r>
              <a:rPr lang="en-US" altLang="zh-TW" sz="2800" dirty="0"/>
              <a:t>) 1</a:t>
            </a:r>
            <a:r>
              <a:rPr lang="zh-TW" altLang="en-US" sz="2800" dirty="0"/>
              <a:t>群</a:t>
            </a:r>
            <a:r>
              <a:rPr lang="en-US" altLang="zh-TW" sz="2800" dirty="0"/>
              <a:t>5,000</a:t>
            </a:r>
            <a:r>
              <a:rPr lang="zh-TW" altLang="en-US" sz="2800" dirty="0"/>
              <a:t>元、校本</a:t>
            </a:r>
            <a:r>
              <a:rPr lang="en-US" altLang="zh-TW" sz="2800" dirty="0"/>
              <a:t>(</a:t>
            </a:r>
            <a:r>
              <a:rPr lang="zh-TW" altLang="en-US" sz="2800" dirty="0" smtClean="0"/>
              <a:t>國小</a:t>
            </a:r>
            <a:r>
              <a:rPr lang="en-US" altLang="zh-TW" sz="2800" dirty="0"/>
              <a:t>2</a:t>
            </a:r>
            <a:r>
              <a:rPr lang="en-US" altLang="zh-TW" sz="2800" dirty="0" smtClean="0"/>
              <a:t>0</a:t>
            </a:r>
            <a:r>
              <a:rPr lang="zh-TW" altLang="en-US" sz="2800" dirty="0"/>
              <a:t>群、</a:t>
            </a:r>
            <a:r>
              <a:rPr lang="zh-TW" altLang="en-US" sz="2800" dirty="0" smtClean="0"/>
              <a:t>國中</a:t>
            </a:r>
            <a:r>
              <a:rPr lang="en-US" altLang="zh-TW" sz="2800" dirty="0"/>
              <a:t>1</a:t>
            </a:r>
            <a:r>
              <a:rPr lang="zh-TW" altLang="en-US" sz="2800" dirty="0" smtClean="0"/>
              <a:t>群</a:t>
            </a:r>
            <a:r>
              <a:rPr lang="en-US" altLang="zh-TW" sz="2800" dirty="0"/>
              <a:t>)</a:t>
            </a:r>
            <a:r>
              <a:rPr lang="zh-TW" altLang="en-US" sz="2800" dirty="0"/>
              <a:t>、</a:t>
            </a:r>
            <a:r>
              <a:rPr lang="en-US" altLang="zh-TW" sz="2800" dirty="0"/>
              <a:t>1</a:t>
            </a:r>
            <a:r>
              <a:rPr lang="zh-TW" altLang="en-US" sz="2800" dirty="0"/>
              <a:t>群為</a:t>
            </a:r>
            <a:r>
              <a:rPr lang="en-US" altLang="zh-TW" sz="2800" dirty="0"/>
              <a:t>2</a:t>
            </a:r>
            <a:r>
              <a:rPr lang="zh-TW" altLang="en-US" sz="2800" dirty="0"/>
              <a:t>萬元策略聯盟</a:t>
            </a:r>
            <a:r>
              <a:rPr lang="en-US" altLang="zh-TW" sz="2800" dirty="0"/>
              <a:t>(</a:t>
            </a:r>
            <a:r>
              <a:rPr lang="zh-TW" altLang="en-US" sz="2800" dirty="0" smtClean="0"/>
              <a:t>國小</a:t>
            </a:r>
            <a:r>
              <a:rPr lang="en-US" altLang="zh-TW" sz="2800" dirty="0"/>
              <a:t>1</a:t>
            </a:r>
            <a:r>
              <a:rPr lang="zh-TW" altLang="en-US" sz="2800" dirty="0" smtClean="0"/>
              <a:t>群</a:t>
            </a:r>
            <a:r>
              <a:rPr lang="zh-TW" altLang="en-US" sz="2800" dirty="0"/>
              <a:t>、國中</a:t>
            </a:r>
            <a:r>
              <a:rPr lang="en-US" altLang="zh-TW" sz="2800" dirty="0"/>
              <a:t>1</a:t>
            </a:r>
            <a:r>
              <a:rPr lang="zh-TW" altLang="en-US" sz="2800" dirty="0"/>
              <a:t>群</a:t>
            </a:r>
            <a:r>
              <a:rPr lang="en-US" altLang="zh-TW" sz="2800" dirty="0"/>
              <a:t>) 1</a:t>
            </a:r>
            <a:r>
              <a:rPr lang="zh-TW" altLang="en-US" sz="2800" dirty="0"/>
              <a:t>群為</a:t>
            </a:r>
            <a:r>
              <a:rPr lang="en-US" altLang="zh-TW" sz="2800" dirty="0"/>
              <a:t>3</a:t>
            </a:r>
            <a:r>
              <a:rPr lang="zh-TW" altLang="en-US" sz="2800" dirty="0"/>
              <a:t>萬元，皆採延續辦理，惟為鼓勵教師以社群方式進行專業成長，故補助經費並未減半。</a:t>
            </a:r>
          </a:p>
          <a:p>
            <a:endParaRPr lang="zh-TW" altLang="en-US" sz="2800" dirty="0"/>
          </a:p>
          <a:p>
            <a:endParaRPr lang="zh-TW" altLang="en-US" sz="2800" dirty="0"/>
          </a:p>
        </p:txBody>
      </p:sp>
      <p:sp>
        <p:nvSpPr>
          <p:cNvPr id="4" name="投影片編號版面配置區 3"/>
          <p:cNvSpPr>
            <a:spLocks noGrp="1"/>
          </p:cNvSpPr>
          <p:nvPr>
            <p:ph type="sldNum" sz="quarter" idx="10"/>
          </p:nvPr>
        </p:nvSpPr>
        <p:spPr/>
        <p:txBody>
          <a:bodyPr/>
          <a:lstStyle/>
          <a:p>
            <a:pPr>
              <a:defRPr/>
            </a:pPr>
            <a:r>
              <a:rPr lang="en-US" altLang="zh-TW" smtClean="0">
                <a:solidFill>
                  <a:srgbClr val="000000"/>
                </a:solidFill>
              </a:rPr>
              <a:t>              </a:t>
            </a:r>
            <a:fld id="{C9395B11-7C6C-4DBE-850E-DB8B8393B26D}" type="slidenum">
              <a:rPr lang="en-US" altLang="zh-TW" smtClean="0">
                <a:solidFill>
                  <a:srgbClr val="000000"/>
                </a:solidFill>
              </a:rPr>
              <a:pPr>
                <a:defRPr/>
              </a:pPr>
              <a:t>14</a:t>
            </a:fld>
            <a:endParaRPr lang="en-US" altLang="zh-TW">
              <a:solidFill>
                <a:srgbClr val="00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9828"/>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596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2100" y="628650"/>
            <a:ext cx="6826324" cy="487363"/>
          </a:xfrm>
        </p:spPr>
        <p:txBody>
          <a:bodyPr/>
          <a:lstStyle/>
          <a:p>
            <a:r>
              <a:rPr lang="zh-TW" altLang="en-US" dirty="0"/>
              <a:t>臺南市</a:t>
            </a:r>
            <a:r>
              <a:rPr lang="en-US" altLang="zh-TW" dirty="0"/>
              <a:t>107</a:t>
            </a:r>
            <a:r>
              <a:rPr lang="zh-TW" altLang="en-US" dirty="0"/>
              <a:t>年度上半年整體計畫架構</a:t>
            </a:r>
          </a:p>
        </p:txBody>
      </p:sp>
      <p:sp>
        <p:nvSpPr>
          <p:cNvPr id="3" name="投影片編號版面配置區 2"/>
          <p:cNvSpPr>
            <a:spLocks noGrp="1"/>
          </p:cNvSpPr>
          <p:nvPr>
            <p:ph type="sldNum" sz="quarter" idx="10"/>
          </p:nvPr>
        </p:nvSpPr>
        <p:spPr/>
        <p:txBody>
          <a:bodyPr/>
          <a:lstStyle/>
          <a:p>
            <a:pPr>
              <a:defRPr/>
            </a:pPr>
            <a:r>
              <a:rPr lang="en-US" altLang="zh-TW" smtClean="0"/>
              <a:t>              </a:t>
            </a:r>
            <a:fld id="{F1B1E62E-7A52-4CF6-BC8F-0959D58BFEC1}" type="slidenum">
              <a:rPr lang="en-US" altLang="zh-TW" smtClean="0"/>
              <a:pPr>
                <a:defRPr/>
              </a:pPr>
              <a:t>15</a:t>
            </a:fld>
            <a:endParaRPr lang="en-US" altLang="zh-TW"/>
          </a:p>
        </p:txBody>
      </p:sp>
      <p:graphicFrame>
        <p:nvGraphicFramePr>
          <p:cNvPr id="30" name="資料庫圖表 29"/>
          <p:cNvGraphicFramePr/>
          <p:nvPr>
            <p:extLst>
              <p:ext uri="{D42A27DB-BD31-4B8C-83A1-F6EECF244321}">
                <p14:modId xmlns:p14="http://schemas.microsoft.com/office/powerpoint/2010/main" val="106850143"/>
              </p:ext>
            </p:extLst>
          </p:nvPr>
        </p:nvGraphicFramePr>
        <p:xfrm>
          <a:off x="1524000" y="1397000"/>
          <a:ext cx="6720408"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54750"/>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10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2100" y="628650"/>
            <a:ext cx="7114356" cy="487363"/>
          </a:xfrm>
        </p:spPr>
        <p:txBody>
          <a:bodyPr/>
          <a:lstStyle/>
          <a:p>
            <a:r>
              <a:rPr lang="zh-TW" altLang="en-US" sz="2200" dirty="0"/>
              <a:t>臺南市</a:t>
            </a:r>
            <a:r>
              <a:rPr lang="en-US" altLang="zh-TW" sz="2200" dirty="0"/>
              <a:t>107</a:t>
            </a:r>
            <a:r>
              <a:rPr lang="zh-TW" altLang="en-US" sz="2200" dirty="0"/>
              <a:t>年度上半</a:t>
            </a:r>
            <a:r>
              <a:rPr lang="zh-TW" altLang="en-US" sz="2200" dirty="0" smtClean="0"/>
              <a:t>年</a:t>
            </a:r>
            <a:r>
              <a:rPr lang="zh-TW" altLang="en-US" sz="2200" dirty="0"/>
              <a:t>專業</a:t>
            </a:r>
            <a:r>
              <a:rPr lang="zh-TW" altLang="en-US" sz="2200" dirty="0" smtClean="0"/>
              <a:t>成長活動計畫一覽表</a:t>
            </a:r>
            <a:endParaRPr lang="zh-TW" altLang="en-US" sz="2200" dirty="0"/>
          </a:p>
        </p:txBody>
      </p:sp>
      <p:sp>
        <p:nvSpPr>
          <p:cNvPr id="3" name="投影片編號版面配置區 2"/>
          <p:cNvSpPr>
            <a:spLocks noGrp="1"/>
          </p:cNvSpPr>
          <p:nvPr>
            <p:ph type="sldNum" sz="quarter" idx="10"/>
          </p:nvPr>
        </p:nvSpPr>
        <p:spPr/>
        <p:txBody>
          <a:bodyPr/>
          <a:lstStyle/>
          <a:p>
            <a:pPr>
              <a:defRPr/>
            </a:pPr>
            <a:r>
              <a:rPr lang="en-US" altLang="zh-TW" smtClean="0"/>
              <a:t>              </a:t>
            </a:r>
            <a:fld id="{F1B1E62E-7A52-4CF6-BC8F-0959D58BFEC1}" type="slidenum">
              <a:rPr lang="en-US" altLang="zh-TW" smtClean="0"/>
              <a:pPr>
                <a:defRPr/>
              </a:pPr>
              <a:t>16</a:t>
            </a:fld>
            <a:endParaRPr lang="en-US" altLang="zh-TW"/>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340768"/>
            <a:ext cx="7920880" cy="491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4750"/>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635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dirty="0"/>
              <a:t>國民教育輔導團整體團務</a:t>
            </a:r>
            <a:r>
              <a:rPr lang="en-US" altLang="zh-TW" sz="2400" dirty="0"/>
              <a:t>(</a:t>
            </a:r>
            <a:r>
              <a:rPr lang="zh-TW" altLang="en-US" sz="2400" dirty="0"/>
              <a:t>總團</a:t>
            </a:r>
            <a:r>
              <a:rPr lang="en-US" altLang="zh-TW" sz="2400" dirty="0"/>
              <a:t>)</a:t>
            </a:r>
            <a:r>
              <a:rPr lang="zh-TW" altLang="en-US" sz="2400" dirty="0"/>
              <a:t>計畫一覽表</a:t>
            </a:r>
          </a:p>
        </p:txBody>
      </p:sp>
      <p:sp>
        <p:nvSpPr>
          <p:cNvPr id="3" name="投影片編號版面配置區 2"/>
          <p:cNvSpPr>
            <a:spLocks noGrp="1"/>
          </p:cNvSpPr>
          <p:nvPr>
            <p:ph type="sldNum" sz="quarter" idx="10"/>
          </p:nvPr>
        </p:nvSpPr>
        <p:spPr/>
        <p:txBody>
          <a:bodyPr/>
          <a:lstStyle/>
          <a:p>
            <a:pPr>
              <a:defRPr/>
            </a:pPr>
            <a:r>
              <a:rPr lang="en-US" altLang="zh-TW" smtClean="0"/>
              <a:t>              </a:t>
            </a:r>
            <a:fld id="{F1B1E62E-7A52-4CF6-BC8F-0959D58BFEC1}" type="slidenum">
              <a:rPr lang="en-US" altLang="zh-TW" smtClean="0"/>
              <a:pPr>
                <a:defRPr/>
              </a:pPr>
              <a:t>17</a:t>
            </a:fld>
            <a:endParaRPr lang="en-US" altLang="zh-TW"/>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6"/>
            <a:ext cx="7920880" cy="506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1363"/>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475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628650"/>
            <a:ext cx="7704856" cy="487363"/>
          </a:xfrm>
        </p:spPr>
        <p:txBody>
          <a:bodyPr/>
          <a:lstStyle/>
          <a:p>
            <a:r>
              <a:rPr lang="zh-TW" altLang="en-US" sz="2400" dirty="0"/>
              <a:t>十二年國民基本教育課程綱要相關增能計畫經費統計表</a:t>
            </a:r>
          </a:p>
        </p:txBody>
      </p:sp>
      <p:sp>
        <p:nvSpPr>
          <p:cNvPr id="3" name="投影片編號版面配置區 2"/>
          <p:cNvSpPr>
            <a:spLocks noGrp="1"/>
          </p:cNvSpPr>
          <p:nvPr>
            <p:ph type="sldNum" sz="quarter" idx="10"/>
          </p:nvPr>
        </p:nvSpPr>
        <p:spPr/>
        <p:txBody>
          <a:bodyPr/>
          <a:lstStyle/>
          <a:p>
            <a:pPr>
              <a:defRPr/>
            </a:pPr>
            <a:r>
              <a:rPr lang="en-US" altLang="zh-TW" smtClean="0"/>
              <a:t>              </a:t>
            </a:r>
            <a:fld id="{F1B1E62E-7A52-4CF6-BC8F-0959D58BFEC1}" type="slidenum">
              <a:rPr lang="en-US" altLang="zh-TW" smtClean="0"/>
              <a:pPr>
                <a:defRPr/>
              </a:pPr>
              <a:t>18</a:t>
            </a:fld>
            <a:endParaRPr lang="en-US" altLang="zh-TW"/>
          </a:p>
        </p:txBody>
      </p:sp>
      <p:graphicFrame>
        <p:nvGraphicFramePr>
          <p:cNvPr id="5" name="物件 4"/>
          <p:cNvGraphicFramePr>
            <a:graphicFrameLocks noChangeAspect="1"/>
          </p:cNvGraphicFramePr>
          <p:nvPr>
            <p:extLst>
              <p:ext uri="{D42A27DB-BD31-4B8C-83A1-F6EECF244321}">
                <p14:modId xmlns:p14="http://schemas.microsoft.com/office/powerpoint/2010/main" val="236194307"/>
              </p:ext>
            </p:extLst>
          </p:nvPr>
        </p:nvGraphicFramePr>
        <p:xfrm>
          <a:off x="1619672" y="1268760"/>
          <a:ext cx="6740525" cy="5040560"/>
        </p:xfrm>
        <a:graphic>
          <a:graphicData uri="http://schemas.openxmlformats.org/presentationml/2006/ole">
            <mc:AlternateContent xmlns:mc="http://schemas.openxmlformats.org/markup-compatibility/2006">
              <mc:Choice xmlns:v="urn:schemas-microsoft-com:vml" Requires="v">
                <p:oleObj spid="_x0000_s3083" name="文件" r:id="rId3" imgW="6373626" imgH="6344302" progId="Word.Document.12">
                  <p:embed/>
                </p:oleObj>
              </mc:Choice>
              <mc:Fallback>
                <p:oleObj name="文件" r:id="rId3" imgW="6373626" imgH="6344302" progId="Word.Document.12">
                  <p:embed/>
                  <p:pic>
                    <p:nvPicPr>
                      <p:cNvPr id="0" name=""/>
                      <p:cNvPicPr/>
                      <p:nvPr/>
                    </p:nvPicPr>
                    <p:blipFill>
                      <a:blip r:embed="rId4"/>
                      <a:stretch>
                        <a:fillRect/>
                      </a:stretch>
                    </p:blipFill>
                    <p:spPr>
                      <a:xfrm>
                        <a:off x="1619672" y="1268760"/>
                        <a:ext cx="6740525" cy="5040560"/>
                      </a:xfrm>
                      <a:prstGeom prst="rect">
                        <a:avLst/>
                      </a:prstGeom>
                    </p:spPr>
                  </p:pic>
                </p:oleObj>
              </mc:Fallback>
            </mc:AlternateContent>
          </a:graphicData>
        </a:graphic>
      </p:graphicFrame>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5" y="6262053"/>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944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628650"/>
            <a:ext cx="7632848" cy="487363"/>
          </a:xfrm>
        </p:spPr>
        <p:txBody>
          <a:bodyPr/>
          <a:lstStyle/>
          <a:p>
            <a:r>
              <a:rPr lang="zh-TW" altLang="en-US" sz="2000" dirty="0"/>
              <a:t>臺南市</a:t>
            </a:r>
            <a:r>
              <a:rPr lang="en-US" altLang="zh-TW" sz="2000" dirty="0"/>
              <a:t>106</a:t>
            </a:r>
            <a:r>
              <a:rPr lang="zh-TW" altLang="en-US" sz="2000" dirty="0"/>
              <a:t>學年度第</a:t>
            </a:r>
            <a:r>
              <a:rPr lang="en-US" altLang="zh-TW" sz="2000" dirty="0"/>
              <a:t>2</a:t>
            </a:r>
            <a:r>
              <a:rPr lang="zh-TW" altLang="en-US" sz="2000" dirty="0"/>
              <a:t>學期分區到校諮詢服務時程</a:t>
            </a:r>
            <a:br>
              <a:rPr lang="zh-TW" altLang="en-US" sz="2000" dirty="0"/>
            </a:br>
            <a:r>
              <a:rPr lang="zh-TW" altLang="en-US" sz="2000" dirty="0"/>
              <a:t>初步規劃</a:t>
            </a:r>
            <a:r>
              <a:rPr lang="en-US" altLang="zh-TW" sz="2000" dirty="0"/>
              <a:t>(</a:t>
            </a:r>
            <a:r>
              <a:rPr lang="zh-TW" altLang="en-US" sz="2000" dirty="0"/>
              <a:t>國小</a:t>
            </a:r>
            <a:r>
              <a:rPr lang="en-US" altLang="zh-TW" sz="2000" dirty="0"/>
              <a:t>)</a:t>
            </a:r>
          </a:p>
        </p:txBody>
      </p:sp>
      <p:sp>
        <p:nvSpPr>
          <p:cNvPr id="4" name="投影片編號版面配置區 3"/>
          <p:cNvSpPr>
            <a:spLocks noGrp="1"/>
          </p:cNvSpPr>
          <p:nvPr>
            <p:ph type="sldNum" sz="quarter" idx="10"/>
          </p:nvPr>
        </p:nvSpPr>
        <p:spPr/>
        <p:txBody>
          <a:bodyPr/>
          <a:lstStyle/>
          <a:p>
            <a:pPr>
              <a:defRPr/>
            </a:pPr>
            <a:r>
              <a:rPr lang="en-US" altLang="zh-TW" smtClean="0">
                <a:solidFill>
                  <a:srgbClr val="000000"/>
                </a:solidFill>
              </a:rPr>
              <a:t>              </a:t>
            </a:r>
            <a:fld id="{C9395B11-7C6C-4DBE-850E-DB8B8393B26D}" type="slidenum">
              <a:rPr lang="en-US" altLang="zh-TW" smtClean="0">
                <a:solidFill>
                  <a:srgbClr val="000000"/>
                </a:solidFill>
              </a:rPr>
              <a:pPr>
                <a:defRPr/>
              </a:pPr>
              <a:t>19</a:t>
            </a:fld>
            <a:endParaRPr lang="en-US" altLang="zh-TW">
              <a:solidFill>
                <a:srgbClr val="000000"/>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2973699639"/>
              </p:ext>
            </p:extLst>
          </p:nvPr>
        </p:nvGraphicFramePr>
        <p:xfrm>
          <a:off x="1907704" y="1340768"/>
          <a:ext cx="6336704" cy="4815840"/>
        </p:xfrm>
        <a:graphic>
          <a:graphicData uri="http://schemas.openxmlformats.org/drawingml/2006/table">
            <a:tbl>
              <a:tblPr firstRow="1" bandRow="1">
                <a:tableStyleId>{5C22544A-7EE6-4342-B048-85BDC9FD1C3A}</a:tableStyleId>
              </a:tblPr>
              <a:tblGrid>
                <a:gridCol w="1671327"/>
                <a:gridCol w="4665377"/>
              </a:tblGrid>
              <a:tr h="1036824">
                <a:tc>
                  <a:txBody>
                    <a:bodyPr/>
                    <a:lstStyle/>
                    <a:p>
                      <a:r>
                        <a:rPr lang="zh-TW" altLang="en-US" sz="1600" dirty="0" smtClean="0"/>
                        <a:t>服務期程規劃</a:t>
                      </a:r>
                      <a:endParaRPr lang="zh-TW" altLang="en-US" sz="1600" dirty="0"/>
                    </a:p>
                  </a:txBody>
                  <a:tcPr/>
                </a:tc>
                <a:tc>
                  <a:txBody>
                    <a:bodyPr/>
                    <a:lstStyle/>
                    <a:p>
                      <a:r>
                        <a:rPr lang="en-US" altLang="zh-TW" sz="1600" dirty="0" smtClean="0"/>
                        <a:t>1.107</a:t>
                      </a:r>
                      <a:r>
                        <a:rPr lang="zh-TW" altLang="en-US" sz="1600" dirty="0" smtClean="0"/>
                        <a:t>年</a:t>
                      </a:r>
                      <a:r>
                        <a:rPr lang="en-US" altLang="zh-TW" sz="1600" dirty="0" smtClean="0"/>
                        <a:t>3</a:t>
                      </a:r>
                      <a:r>
                        <a:rPr lang="zh-TW" altLang="en-US" sz="1600" dirty="0" smtClean="0"/>
                        <a:t>月</a:t>
                      </a:r>
                      <a:r>
                        <a:rPr lang="en-US" altLang="zh-TW" sz="1600" dirty="0" smtClean="0"/>
                        <a:t>7</a:t>
                      </a:r>
                      <a:r>
                        <a:rPr lang="zh-TW" altLang="en-US" sz="1600" dirty="0" smtClean="0"/>
                        <a:t>日</a:t>
                      </a:r>
                      <a:r>
                        <a:rPr lang="en-US" altLang="zh-TW" sz="1600" dirty="0" smtClean="0"/>
                        <a:t>(</a:t>
                      </a:r>
                      <a:r>
                        <a:rPr lang="zh-TW" altLang="en-US" sz="1600" dirty="0" smtClean="0"/>
                        <a:t>三</a:t>
                      </a:r>
                      <a:r>
                        <a:rPr lang="en-US" altLang="zh-TW" sz="1600" dirty="0" smtClean="0"/>
                        <a:t>)</a:t>
                      </a:r>
                    </a:p>
                    <a:p>
                      <a:r>
                        <a:rPr lang="en-US" altLang="zh-TW" sz="1600" dirty="0" smtClean="0"/>
                        <a:t>2.107</a:t>
                      </a:r>
                      <a:r>
                        <a:rPr lang="zh-TW" altLang="en-US" sz="1600" dirty="0" smtClean="0"/>
                        <a:t>年</a:t>
                      </a:r>
                      <a:r>
                        <a:rPr lang="en-US" altLang="zh-TW" sz="1600" dirty="0" smtClean="0"/>
                        <a:t>4</a:t>
                      </a:r>
                      <a:r>
                        <a:rPr lang="zh-TW" altLang="en-US" sz="1600" dirty="0" smtClean="0"/>
                        <a:t>月</a:t>
                      </a:r>
                      <a:r>
                        <a:rPr lang="en-US" altLang="zh-TW" sz="1600" dirty="0" smtClean="0"/>
                        <a:t>11</a:t>
                      </a:r>
                      <a:r>
                        <a:rPr lang="zh-TW" altLang="en-US" sz="1600" dirty="0" smtClean="0"/>
                        <a:t>日</a:t>
                      </a:r>
                      <a:r>
                        <a:rPr lang="en-US" altLang="zh-TW" sz="1600" dirty="0" smtClean="0"/>
                        <a:t>(</a:t>
                      </a:r>
                      <a:r>
                        <a:rPr lang="zh-TW" altLang="en-US" sz="1600" dirty="0" smtClean="0"/>
                        <a:t>三</a:t>
                      </a:r>
                      <a:r>
                        <a:rPr lang="en-US" altLang="zh-TW" sz="1600" dirty="0" smtClean="0"/>
                        <a:t>)</a:t>
                      </a:r>
                    </a:p>
                    <a:p>
                      <a:r>
                        <a:rPr lang="en-US" altLang="zh-TW" sz="1600" dirty="0" smtClean="0"/>
                        <a:t>3. 107</a:t>
                      </a:r>
                      <a:r>
                        <a:rPr lang="zh-TW" altLang="en-US" sz="1600" dirty="0" smtClean="0"/>
                        <a:t>年</a:t>
                      </a:r>
                      <a:r>
                        <a:rPr lang="en-US" altLang="zh-TW" sz="1600" dirty="0" smtClean="0"/>
                        <a:t>4</a:t>
                      </a:r>
                      <a:r>
                        <a:rPr lang="zh-TW" altLang="en-US" sz="1600" dirty="0" smtClean="0"/>
                        <a:t>月</a:t>
                      </a:r>
                      <a:r>
                        <a:rPr lang="en-US" altLang="zh-TW" sz="1600" dirty="0" smtClean="0"/>
                        <a:t>30</a:t>
                      </a:r>
                      <a:r>
                        <a:rPr lang="zh-TW" altLang="en-US" sz="1600" dirty="0" smtClean="0"/>
                        <a:t>日</a:t>
                      </a:r>
                      <a:r>
                        <a:rPr lang="en-US" altLang="zh-TW" sz="1600" dirty="0" smtClean="0"/>
                        <a:t>~5</a:t>
                      </a:r>
                      <a:r>
                        <a:rPr lang="zh-TW" altLang="en-US" sz="1600" dirty="0" smtClean="0"/>
                        <a:t>月</a:t>
                      </a:r>
                      <a:r>
                        <a:rPr lang="en-US" altLang="zh-TW" sz="1600" dirty="0" smtClean="0"/>
                        <a:t>4</a:t>
                      </a:r>
                      <a:r>
                        <a:rPr lang="zh-TW" altLang="en-US" sz="1600" dirty="0" smtClean="0"/>
                        <a:t>日</a:t>
                      </a:r>
                      <a:r>
                        <a:rPr lang="en-US" altLang="zh-TW" sz="1600" dirty="0" smtClean="0"/>
                        <a:t>(</a:t>
                      </a:r>
                      <a:r>
                        <a:rPr lang="zh-TW" altLang="en-US" sz="1600" dirty="0" smtClean="0"/>
                        <a:t>擇日觀課</a:t>
                      </a:r>
                      <a:r>
                        <a:rPr lang="en-US" altLang="zh-TW" sz="1600" dirty="0" smtClean="0"/>
                        <a:t>)</a:t>
                      </a:r>
                    </a:p>
                    <a:p>
                      <a:r>
                        <a:rPr lang="en-US" altLang="zh-TW" sz="1600" dirty="0" smtClean="0"/>
                        <a:t>4. 107</a:t>
                      </a:r>
                      <a:r>
                        <a:rPr lang="zh-TW" altLang="en-US" sz="1600" dirty="0" smtClean="0"/>
                        <a:t>年</a:t>
                      </a:r>
                      <a:r>
                        <a:rPr lang="en-US" altLang="zh-TW" sz="1600" dirty="0" smtClean="0"/>
                        <a:t>5</a:t>
                      </a:r>
                      <a:r>
                        <a:rPr lang="zh-TW" altLang="en-US" sz="1600" dirty="0" smtClean="0"/>
                        <a:t>月</a:t>
                      </a:r>
                      <a:r>
                        <a:rPr lang="en-US" altLang="zh-TW" sz="1600" dirty="0" smtClean="0"/>
                        <a:t>30</a:t>
                      </a:r>
                      <a:r>
                        <a:rPr lang="zh-TW" altLang="en-US" sz="1600" dirty="0" smtClean="0"/>
                        <a:t>日</a:t>
                      </a:r>
                      <a:r>
                        <a:rPr lang="en-US" altLang="zh-TW" sz="1600" dirty="0" smtClean="0"/>
                        <a:t>(</a:t>
                      </a:r>
                      <a:r>
                        <a:rPr lang="zh-TW" altLang="en-US" sz="1600" dirty="0" smtClean="0"/>
                        <a:t>三</a:t>
                      </a:r>
                      <a:r>
                        <a:rPr lang="en-US" altLang="zh-TW" sz="1600" dirty="0" smtClean="0"/>
                        <a:t>)(</a:t>
                      </a:r>
                      <a:r>
                        <a:rPr lang="zh-TW" altLang="en-US" sz="1600" dirty="0" smtClean="0"/>
                        <a:t>議課</a:t>
                      </a:r>
                      <a:r>
                        <a:rPr lang="en-US" altLang="zh-TW" sz="1600" dirty="0" smtClean="0"/>
                        <a:t>)</a:t>
                      </a:r>
                    </a:p>
                  </a:txBody>
                  <a:tcPr/>
                </a:tc>
              </a:tr>
              <a:tr h="3643697">
                <a:tc>
                  <a:txBody>
                    <a:bodyPr/>
                    <a:lstStyle/>
                    <a:p>
                      <a:r>
                        <a:rPr lang="zh-TW" altLang="en-US" sz="1600" dirty="0" smtClean="0"/>
                        <a:t>分區</a:t>
                      </a:r>
                      <a:r>
                        <a:rPr lang="en-US" altLang="zh-TW" sz="1600" dirty="0" smtClean="0"/>
                        <a:t>/</a:t>
                      </a:r>
                      <a:r>
                        <a:rPr lang="zh-TW" altLang="en-US" sz="1600" dirty="0" smtClean="0"/>
                        <a:t>輔導團別</a:t>
                      </a:r>
                    </a:p>
                    <a:p>
                      <a:r>
                        <a:rPr lang="en-US" altLang="zh-TW" sz="1600" dirty="0" smtClean="0"/>
                        <a:t>(</a:t>
                      </a:r>
                      <a:r>
                        <a:rPr lang="zh-TW" altLang="en-US" sz="1600" dirty="0" smtClean="0"/>
                        <a:t>承辦學校</a:t>
                      </a:r>
                      <a:r>
                        <a:rPr lang="en-US" altLang="zh-TW" sz="1600" dirty="0" smtClean="0"/>
                        <a:t>)</a:t>
                      </a:r>
                    </a:p>
                    <a:p>
                      <a:endParaRPr lang="zh-TW" altLang="en-US" sz="1600" dirty="0"/>
                    </a:p>
                  </a:txBody>
                  <a:tcPr/>
                </a:tc>
                <a:tc>
                  <a:txBody>
                    <a:bodyPr/>
                    <a:lstStyle/>
                    <a:p>
                      <a:r>
                        <a:rPr lang="zh-TW" altLang="en-US" sz="1600" dirty="0" smtClean="0"/>
                        <a:t>第一區 </a:t>
                      </a:r>
                      <a:r>
                        <a:rPr lang="en-US" altLang="zh-TW" sz="1600" dirty="0" smtClean="0"/>
                        <a:t>/</a:t>
                      </a:r>
                      <a:r>
                        <a:rPr lang="zh-TW" altLang="en-US" sz="1600" dirty="0" smtClean="0"/>
                        <a:t>數學</a:t>
                      </a:r>
                      <a:r>
                        <a:rPr lang="en-US" altLang="zh-TW" sz="1600" dirty="0" smtClean="0"/>
                        <a:t>(</a:t>
                      </a:r>
                      <a:r>
                        <a:rPr lang="zh-TW" altLang="en-US" sz="1600" dirty="0" smtClean="0"/>
                        <a:t>承辦學校東光國小</a:t>
                      </a:r>
                      <a:r>
                        <a:rPr lang="en-US" altLang="zh-TW" sz="1600" dirty="0" smtClean="0"/>
                        <a:t>)</a:t>
                      </a:r>
                    </a:p>
                    <a:p>
                      <a:r>
                        <a:rPr lang="zh-TW" altLang="en-US" sz="1600" dirty="0" smtClean="0"/>
                        <a:t>第二區</a:t>
                      </a:r>
                      <a:r>
                        <a:rPr lang="en-US" altLang="zh-TW" sz="1600" dirty="0" smtClean="0"/>
                        <a:t>/</a:t>
                      </a:r>
                      <a:r>
                        <a:rPr lang="zh-TW" altLang="en-US" sz="1600" dirty="0" smtClean="0"/>
                        <a:t>藝文</a:t>
                      </a:r>
                      <a:r>
                        <a:rPr lang="en-US" altLang="zh-TW" sz="1600" dirty="0" smtClean="0"/>
                        <a:t>(</a:t>
                      </a:r>
                      <a:r>
                        <a:rPr lang="zh-TW" altLang="en-US" sz="1600" dirty="0" smtClean="0"/>
                        <a:t>承辦學校南區永華國小</a:t>
                      </a:r>
                      <a:r>
                        <a:rPr lang="en-US" altLang="zh-TW" sz="1600" dirty="0" smtClean="0"/>
                        <a:t>)</a:t>
                      </a:r>
                    </a:p>
                    <a:p>
                      <a:r>
                        <a:rPr lang="zh-TW" altLang="en-US" sz="1600" dirty="0" smtClean="0"/>
                        <a:t>第三區</a:t>
                      </a:r>
                      <a:r>
                        <a:rPr lang="en-US" altLang="zh-TW" sz="1600" dirty="0" smtClean="0"/>
                        <a:t>/</a:t>
                      </a:r>
                      <a:r>
                        <a:rPr lang="zh-TW" altLang="en-US" sz="1600" dirty="0" smtClean="0"/>
                        <a:t>環教</a:t>
                      </a:r>
                      <a:r>
                        <a:rPr lang="en-US" altLang="zh-TW" sz="1600" dirty="0" smtClean="0"/>
                        <a:t>(</a:t>
                      </a:r>
                      <a:r>
                        <a:rPr lang="zh-TW" altLang="en-US" sz="1600" dirty="0" smtClean="0"/>
                        <a:t>承辦學校安平區億載國小</a:t>
                      </a:r>
                      <a:r>
                        <a:rPr lang="en-US" altLang="zh-TW" sz="1600" dirty="0" smtClean="0"/>
                        <a:t>)</a:t>
                      </a:r>
                    </a:p>
                    <a:p>
                      <a:r>
                        <a:rPr lang="zh-TW" altLang="en-US" sz="1600" dirty="0" smtClean="0"/>
                        <a:t>第四區</a:t>
                      </a:r>
                      <a:r>
                        <a:rPr lang="en-US" altLang="zh-TW" sz="1600" dirty="0" smtClean="0"/>
                        <a:t>/</a:t>
                      </a:r>
                      <a:r>
                        <a:rPr lang="zh-TW" altLang="en-US" sz="1600" dirty="0" smtClean="0"/>
                        <a:t>健體</a:t>
                      </a:r>
                      <a:r>
                        <a:rPr lang="en-US" altLang="zh-TW" sz="1600" dirty="0" smtClean="0"/>
                        <a:t>(</a:t>
                      </a:r>
                      <a:r>
                        <a:rPr lang="zh-TW" altLang="en-US" sz="1600" dirty="0" smtClean="0"/>
                        <a:t>承辦學校北區文元國小</a:t>
                      </a:r>
                      <a:r>
                        <a:rPr lang="en-US" altLang="zh-TW" sz="1600" dirty="0" smtClean="0"/>
                        <a:t>)</a:t>
                      </a:r>
                    </a:p>
                    <a:p>
                      <a:r>
                        <a:rPr lang="zh-TW" altLang="en-US" sz="1600" dirty="0" smtClean="0"/>
                        <a:t>第五區</a:t>
                      </a:r>
                      <a:r>
                        <a:rPr lang="en-US" altLang="zh-TW" sz="1600" dirty="0" smtClean="0"/>
                        <a:t>/</a:t>
                      </a:r>
                      <a:r>
                        <a:rPr lang="zh-TW" altLang="en-US" sz="1600" dirty="0" smtClean="0"/>
                        <a:t>國語</a:t>
                      </a:r>
                      <a:r>
                        <a:rPr lang="en-US" altLang="zh-TW" sz="1600" dirty="0" smtClean="0"/>
                        <a:t>(</a:t>
                      </a:r>
                      <a:r>
                        <a:rPr lang="zh-TW" altLang="en-US" sz="1600" dirty="0" smtClean="0"/>
                        <a:t>承辦學校安南區安慶國小</a:t>
                      </a:r>
                      <a:r>
                        <a:rPr lang="en-US" altLang="zh-TW" sz="1600" dirty="0" smtClean="0"/>
                        <a:t>)</a:t>
                      </a:r>
                    </a:p>
                    <a:p>
                      <a:r>
                        <a:rPr lang="zh-TW" altLang="en-US" sz="1600" dirty="0" smtClean="0"/>
                        <a:t>第六區</a:t>
                      </a:r>
                      <a:r>
                        <a:rPr lang="en-US" altLang="zh-TW" sz="1600" dirty="0" smtClean="0"/>
                        <a:t>/</a:t>
                      </a:r>
                      <a:r>
                        <a:rPr lang="zh-TW" altLang="en-US" sz="1600" dirty="0" smtClean="0"/>
                        <a:t>資訊 </a:t>
                      </a:r>
                      <a:r>
                        <a:rPr lang="en-US" altLang="zh-TW" sz="1600" dirty="0" smtClean="0"/>
                        <a:t>(</a:t>
                      </a:r>
                      <a:r>
                        <a:rPr lang="zh-TW" altLang="en-US" sz="1600" dirty="0" smtClean="0"/>
                        <a:t>承辦學校七股區七股國小</a:t>
                      </a:r>
                      <a:r>
                        <a:rPr lang="en-US" altLang="zh-TW" sz="1600" dirty="0" smtClean="0"/>
                        <a:t>)</a:t>
                      </a:r>
                    </a:p>
                    <a:p>
                      <a:r>
                        <a:rPr lang="zh-TW" altLang="en-US" sz="1600" dirty="0" smtClean="0"/>
                        <a:t>第七區</a:t>
                      </a:r>
                      <a:r>
                        <a:rPr lang="en-US" altLang="zh-TW" sz="1600" dirty="0" smtClean="0"/>
                        <a:t>/</a:t>
                      </a:r>
                      <a:r>
                        <a:rPr lang="zh-TW" altLang="en-US" sz="1600" dirty="0" smtClean="0"/>
                        <a:t>綜合</a:t>
                      </a:r>
                      <a:r>
                        <a:rPr lang="en-US" altLang="zh-TW" sz="1600" dirty="0" smtClean="0"/>
                        <a:t>(</a:t>
                      </a:r>
                      <a:r>
                        <a:rPr lang="zh-TW" altLang="en-US" sz="1600" dirty="0" smtClean="0"/>
                        <a:t>承辦學校佳里區仁愛國小</a:t>
                      </a:r>
                      <a:r>
                        <a:rPr lang="en-US" altLang="zh-TW" sz="1600" dirty="0" smtClean="0"/>
                        <a:t>)</a:t>
                      </a:r>
                    </a:p>
                    <a:p>
                      <a:r>
                        <a:rPr lang="zh-TW" altLang="en-US" sz="1600" dirty="0" smtClean="0"/>
                        <a:t>第八區</a:t>
                      </a:r>
                      <a:r>
                        <a:rPr lang="en-US" altLang="zh-TW" sz="1600" dirty="0" smtClean="0"/>
                        <a:t>/ </a:t>
                      </a:r>
                      <a:r>
                        <a:rPr lang="zh-TW" altLang="en-US" sz="1600" dirty="0" smtClean="0"/>
                        <a:t>海洋</a:t>
                      </a:r>
                      <a:r>
                        <a:rPr lang="en-US" altLang="zh-TW" sz="1600" dirty="0" smtClean="0"/>
                        <a:t>(</a:t>
                      </a:r>
                      <a:r>
                        <a:rPr lang="zh-TW" altLang="en-US" sz="1600" dirty="0" smtClean="0"/>
                        <a:t>承辦學校麻豆區培文國小</a:t>
                      </a:r>
                      <a:r>
                        <a:rPr lang="en-US" altLang="zh-TW" sz="1600" dirty="0" smtClean="0"/>
                        <a:t>)</a:t>
                      </a:r>
                    </a:p>
                    <a:p>
                      <a:r>
                        <a:rPr lang="zh-TW" altLang="en-US" sz="1600" dirty="0" smtClean="0"/>
                        <a:t>第九區</a:t>
                      </a:r>
                      <a:r>
                        <a:rPr lang="en-US" altLang="zh-TW" sz="1600" dirty="0" smtClean="0"/>
                        <a:t>/</a:t>
                      </a:r>
                      <a:r>
                        <a:rPr lang="zh-TW" altLang="en-US" sz="1600" dirty="0" smtClean="0"/>
                        <a:t>性平 </a:t>
                      </a:r>
                      <a:r>
                        <a:rPr lang="en-US" altLang="zh-TW" sz="1600" dirty="0" smtClean="0"/>
                        <a:t>(</a:t>
                      </a:r>
                      <a:r>
                        <a:rPr lang="zh-TW" altLang="en-US" sz="1600" dirty="0" smtClean="0"/>
                        <a:t>承辦學校新營區新泰國小</a:t>
                      </a:r>
                      <a:r>
                        <a:rPr lang="en-US" altLang="zh-TW" sz="1600" dirty="0" smtClean="0"/>
                        <a:t>)</a:t>
                      </a:r>
                    </a:p>
                    <a:p>
                      <a:r>
                        <a:rPr lang="zh-TW" altLang="en-US" sz="1600" dirty="0" smtClean="0"/>
                        <a:t>第十區</a:t>
                      </a:r>
                      <a:r>
                        <a:rPr lang="en-US" altLang="zh-TW" sz="1600" dirty="0" smtClean="0"/>
                        <a:t>/</a:t>
                      </a:r>
                      <a:r>
                        <a:rPr lang="zh-TW" altLang="en-US" sz="1600" dirty="0" smtClean="0"/>
                        <a:t>生活</a:t>
                      </a:r>
                      <a:r>
                        <a:rPr lang="en-US" altLang="zh-TW" sz="1600" dirty="0" smtClean="0"/>
                        <a:t>(</a:t>
                      </a:r>
                      <a:r>
                        <a:rPr lang="zh-TW" altLang="en-US" sz="1600" dirty="0" smtClean="0"/>
                        <a:t>承辦學校東山區東山國小</a:t>
                      </a:r>
                      <a:r>
                        <a:rPr lang="en-US" altLang="zh-TW" sz="1600" dirty="0" smtClean="0"/>
                        <a:t>)</a:t>
                      </a:r>
                    </a:p>
                    <a:p>
                      <a:r>
                        <a:rPr lang="zh-TW" altLang="en-US" sz="1600" dirty="0" smtClean="0"/>
                        <a:t>第十一區</a:t>
                      </a:r>
                      <a:r>
                        <a:rPr lang="en-US" altLang="zh-TW" sz="1600" dirty="0" smtClean="0"/>
                        <a:t>/</a:t>
                      </a:r>
                      <a:r>
                        <a:rPr lang="zh-TW" altLang="en-US" sz="1600" dirty="0" smtClean="0"/>
                        <a:t>本土</a:t>
                      </a:r>
                      <a:r>
                        <a:rPr lang="en-US" altLang="zh-TW" sz="1600" dirty="0" smtClean="0"/>
                        <a:t>(</a:t>
                      </a:r>
                      <a:r>
                        <a:rPr lang="zh-TW" altLang="en-US" sz="1600" dirty="0" smtClean="0"/>
                        <a:t>承辦學校左鎮區光榮國小</a:t>
                      </a:r>
                      <a:r>
                        <a:rPr lang="en-US" altLang="zh-TW" sz="1600" dirty="0" smtClean="0"/>
                        <a:t>)</a:t>
                      </a:r>
                    </a:p>
                    <a:p>
                      <a:r>
                        <a:rPr lang="zh-TW" altLang="en-US" sz="1600" dirty="0" smtClean="0"/>
                        <a:t>第十二區</a:t>
                      </a:r>
                      <a:r>
                        <a:rPr lang="en-US" altLang="zh-TW" sz="1600" dirty="0" smtClean="0"/>
                        <a:t>/ </a:t>
                      </a:r>
                      <a:r>
                        <a:rPr lang="zh-TW" altLang="en-US" sz="1600" dirty="0" smtClean="0"/>
                        <a:t>社會</a:t>
                      </a:r>
                      <a:r>
                        <a:rPr lang="en-US" altLang="zh-TW" sz="1600" dirty="0" smtClean="0"/>
                        <a:t>(</a:t>
                      </a:r>
                      <a:r>
                        <a:rPr lang="zh-TW" altLang="en-US" sz="1600" dirty="0" smtClean="0"/>
                        <a:t>承辦學校新化區新化國小</a:t>
                      </a:r>
                      <a:r>
                        <a:rPr lang="en-US" altLang="zh-TW" sz="1600" dirty="0" smtClean="0"/>
                        <a:t>)</a:t>
                      </a:r>
                    </a:p>
                    <a:p>
                      <a:r>
                        <a:rPr lang="zh-TW" altLang="en-US" sz="1600" dirty="0" smtClean="0"/>
                        <a:t>第十三區</a:t>
                      </a:r>
                      <a:r>
                        <a:rPr lang="en-US" altLang="zh-TW" sz="1600" dirty="0" smtClean="0"/>
                        <a:t>/</a:t>
                      </a:r>
                      <a:r>
                        <a:rPr lang="zh-TW" altLang="en-US" sz="1600" dirty="0" smtClean="0"/>
                        <a:t>人權</a:t>
                      </a:r>
                      <a:r>
                        <a:rPr lang="en-US" altLang="zh-TW" sz="1600" dirty="0" smtClean="0"/>
                        <a:t>(</a:t>
                      </a:r>
                      <a:r>
                        <a:rPr lang="zh-TW" altLang="en-US" sz="1600" dirty="0" smtClean="0"/>
                        <a:t>承辦學校歸仁區紅瓦厝國小</a:t>
                      </a:r>
                      <a:r>
                        <a:rPr lang="en-US" altLang="zh-TW" sz="1600" dirty="0" smtClean="0"/>
                        <a:t>)</a:t>
                      </a:r>
                    </a:p>
                    <a:p>
                      <a:r>
                        <a:rPr lang="zh-TW" altLang="en-US" sz="1600" dirty="0" smtClean="0"/>
                        <a:t>第十四區</a:t>
                      </a:r>
                      <a:r>
                        <a:rPr lang="en-US" altLang="zh-TW" sz="1600" dirty="0" smtClean="0"/>
                        <a:t>/</a:t>
                      </a:r>
                      <a:r>
                        <a:rPr lang="zh-TW" altLang="en-US" sz="1600" dirty="0" smtClean="0"/>
                        <a:t>自然</a:t>
                      </a:r>
                      <a:r>
                        <a:rPr lang="en-US" altLang="zh-TW" sz="1600" dirty="0" smtClean="0"/>
                        <a:t>(</a:t>
                      </a:r>
                      <a:r>
                        <a:rPr lang="zh-TW" altLang="en-US" sz="1600" dirty="0" smtClean="0"/>
                        <a:t>承辦學校永康區崑山國小</a:t>
                      </a:r>
                      <a:r>
                        <a:rPr lang="en-US" altLang="zh-TW" sz="1600" dirty="0" smtClean="0"/>
                        <a:t>)</a:t>
                      </a:r>
                    </a:p>
                    <a:p>
                      <a:r>
                        <a:rPr lang="zh-TW" altLang="en-US" sz="1600" dirty="0" smtClean="0"/>
                        <a:t>第十五區</a:t>
                      </a:r>
                      <a:r>
                        <a:rPr lang="en-US" altLang="zh-TW" sz="1600" dirty="0" smtClean="0"/>
                        <a:t>/</a:t>
                      </a:r>
                      <a:r>
                        <a:rPr lang="zh-TW" altLang="en-US" sz="1600" dirty="0" smtClean="0"/>
                        <a:t>英語</a:t>
                      </a:r>
                      <a:r>
                        <a:rPr lang="en-US" altLang="zh-TW" sz="1600" dirty="0" smtClean="0"/>
                        <a:t>(</a:t>
                      </a:r>
                      <a:r>
                        <a:rPr lang="zh-TW" altLang="en-US" sz="1600" dirty="0" smtClean="0"/>
                        <a:t>承辦學校永康區三村國小</a:t>
                      </a:r>
                      <a:r>
                        <a:rPr lang="en-US" altLang="zh-TW" sz="1600" dirty="0" smtClean="0"/>
                        <a:t>)</a:t>
                      </a:r>
                    </a:p>
                  </a:txBody>
                  <a:tcPr/>
                </a:tc>
              </a:tr>
            </a:tbl>
          </a:graphicData>
        </a:graphic>
      </p:graphicFrame>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1" y="6262053"/>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624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2</a:t>
            </a:fld>
            <a:endParaRPr lang="en-US" altLang="zh-TW"/>
          </a:p>
        </p:txBody>
      </p:sp>
      <p:pic>
        <p:nvPicPr>
          <p:cNvPr id="10242" name="Picture 2" descr="C:\Users\彩鳳\Desktop\新增資料夾 (4)\黃飛鴻.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2808312" cy="347718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彩鳳\Desktop\新增資料夾 (4)\十三姨.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437" y="1270450"/>
            <a:ext cx="2666256" cy="38455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彩鳳\Desktop\新增資料夾 (4)\孫中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270450"/>
            <a:ext cx="2809875" cy="36703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bwMode="auto">
          <a:xfrm>
            <a:off x="3374437" y="4724847"/>
            <a:ext cx="2666256" cy="720080"/>
          </a:xfrm>
          <a:prstGeom prst="rect">
            <a:avLst/>
          </a:prstGeom>
          <a:solidFill>
            <a:schemeClr val="bg1">
              <a:alpha val="99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TW" sz="2800" b="1" i="0" u="none" strike="noStrike" cap="none" normalizeH="0" baseline="0" dirty="0" smtClean="0">
                <a:ln>
                  <a:noFill/>
                </a:ln>
                <a:solidFill>
                  <a:schemeClr val="tx1"/>
                </a:solidFill>
                <a:effectLst/>
                <a:latin typeface="Arial" charset="0"/>
              </a:rPr>
              <a:t>????????????</a:t>
            </a:r>
            <a:endParaRPr kumimoji="0" lang="zh-TW" altLang="en-US" sz="2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718390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2100" y="628650"/>
            <a:ext cx="7258372" cy="487363"/>
          </a:xfrm>
        </p:spPr>
        <p:txBody>
          <a:bodyPr/>
          <a:lstStyle/>
          <a:p>
            <a:r>
              <a:rPr lang="zh-TW" altLang="en-US" dirty="0" smtClean="0"/>
              <a:t>教師專業成長社群與精進計畫社群整併</a:t>
            </a:r>
            <a:endParaRPr lang="zh-TW" altLang="en-US" dirty="0"/>
          </a:p>
        </p:txBody>
      </p:sp>
      <p:sp>
        <p:nvSpPr>
          <p:cNvPr id="3" name="內容版面配置區 2"/>
          <p:cNvSpPr>
            <a:spLocks noGrp="1"/>
          </p:cNvSpPr>
          <p:nvPr>
            <p:ph idx="1"/>
          </p:nvPr>
        </p:nvSpPr>
        <p:spPr>
          <a:xfrm>
            <a:off x="1043608" y="1412776"/>
            <a:ext cx="7273925" cy="4648200"/>
          </a:xfrm>
        </p:spPr>
        <p:txBody>
          <a:bodyPr/>
          <a:lstStyle/>
          <a:p>
            <a:r>
              <a:rPr lang="en-US" altLang="zh-TW" sz="2200" dirty="0" smtClean="0"/>
              <a:t>107</a:t>
            </a:r>
            <a:r>
              <a:rPr lang="zh-TW" altLang="en-US" sz="2200" dirty="0"/>
              <a:t>學年</a:t>
            </a:r>
            <a:r>
              <a:rPr lang="zh-TW" altLang="en-US" sz="2200" dirty="0" smtClean="0"/>
              <a:t>度第</a:t>
            </a:r>
            <a:r>
              <a:rPr lang="en-US" altLang="zh-TW" sz="2200" dirty="0" smtClean="0"/>
              <a:t>1</a:t>
            </a:r>
            <a:r>
              <a:rPr lang="zh-TW" altLang="en-US" sz="2200" dirty="0" smtClean="0"/>
              <a:t>學期起正式整併。</a:t>
            </a:r>
            <a:endParaRPr lang="en-US" altLang="zh-TW" sz="2200" dirty="0" smtClean="0"/>
          </a:p>
          <a:p>
            <a:r>
              <a:rPr lang="zh-TW" altLang="en-US" sz="2200" dirty="0"/>
              <a:t>社</a:t>
            </a:r>
            <a:r>
              <a:rPr lang="zh-TW" altLang="en-US" sz="2200" dirty="0" smtClean="0"/>
              <a:t>群將採分級補助方式辦理。</a:t>
            </a:r>
            <a:endParaRPr lang="en-US" altLang="zh-TW" sz="2200" dirty="0" smtClean="0"/>
          </a:p>
          <a:p>
            <a:r>
              <a:rPr lang="zh-TW" altLang="en-US" sz="2200" dirty="0"/>
              <a:t>「學習社群」著重於「社群運作</a:t>
            </a:r>
            <a:r>
              <a:rPr lang="zh-TW" altLang="en-US" sz="2200" dirty="0" smtClean="0"/>
              <a:t>」，目的</a:t>
            </a:r>
            <a:r>
              <a:rPr lang="zh-TW" altLang="en-US" sz="2200" dirty="0"/>
              <a:t>在鼓勵教師組織社群，共同學習成長，以凝聚同儕情感，熟悉社群運作方式，提升教師專業知能</a:t>
            </a:r>
            <a:r>
              <a:rPr lang="zh-TW" altLang="en-US" sz="2200" dirty="0" smtClean="0"/>
              <a:t>。</a:t>
            </a:r>
            <a:endParaRPr lang="en-US" altLang="zh-TW" sz="2200" dirty="0" smtClean="0"/>
          </a:p>
          <a:p>
            <a:r>
              <a:rPr lang="zh-TW" altLang="en-US" sz="2200" dirty="0" smtClean="0"/>
              <a:t>「</a:t>
            </a:r>
            <a:r>
              <a:rPr lang="zh-TW" altLang="en-US" sz="2200" dirty="0"/>
              <a:t>專業社群」著重於「課程實踐」，目的在鼓勵教師依相關專長領域及議題組成社</a:t>
            </a:r>
            <a:r>
              <a:rPr lang="zh-TW" altLang="en-US" sz="2200" dirty="0" smtClean="0"/>
              <a:t>群，</a:t>
            </a:r>
            <a:r>
              <a:rPr lang="zh-TW" altLang="en-US" sz="2200" dirty="0"/>
              <a:t>長期進行課程與教學的專業研討，實踐於日常以學生學習為中心之課堂教學觀察與回饋之中</a:t>
            </a:r>
            <a:r>
              <a:rPr lang="zh-TW" altLang="en-US" sz="2200" dirty="0" smtClean="0"/>
              <a:t>。</a:t>
            </a:r>
            <a:endParaRPr lang="en-US" altLang="zh-TW" sz="2200" dirty="0" smtClean="0"/>
          </a:p>
          <a:p>
            <a:r>
              <a:rPr lang="zh-TW" altLang="en-US" sz="2200" dirty="0" smtClean="0"/>
              <a:t>「卓越社</a:t>
            </a:r>
            <a:r>
              <a:rPr lang="zh-TW" altLang="en-US" sz="2200" dirty="0"/>
              <a:t>群」</a:t>
            </a:r>
            <a:r>
              <a:rPr lang="zh-TW" altLang="en-US" sz="2200" dirty="0" smtClean="0"/>
              <a:t>透過</a:t>
            </a:r>
            <a:r>
              <a:rPr lang="zh-TW" altLang="en-US" sz="2200" dirty="0"/>
              <a:t>整合</a:t>
            </a:r>
            <a:r>
              <a:rPr lang="zh-TW" altLang="en-US" sz="2200" dirty="0" smtClean="0"/>
              <a:t>的</a:t>
            </a:r>
            <a:r>
              <a:rPr lang="zh-TW" altLang="en-US" sz="2200" dirty="0"/>
              <a:t>力量，繼續支持社群的深化發展，使產出得與其他外校夥伴</a:t>
            </a:r>
            <a:r>
              <a:rPr lang="zh-TW" altLang="en-US" sz="2200" dirty="0" smtClean="0"/>
              <a:t>分享，並</a:t>
            </a:r>
            <a:r>
              <a:rPr lang="zh-TW" altLang="en-US" sz="2200" dirty="0"/>
              <a:t>組成策略聯盟，促進跨校、跨區或全市的領域性社群互動發展。</a:t>
            </a:r>
            <a:endParaRPr lang="en-US" altLang="zh-TW" sz="2200" dirty="0" smtClean="0"/>
          </a:p>
          <a:p>
            <a:endParaRPr lang="zh-TW" altLang="en-US" dirty="0"/>
          </a:p>
        </p:txBody>
      </p:sp>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20</a:t>
            </a:fld>
            <a:endParaRPr lang="en-US" altLang="zh-TW"/>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4750"/>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84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组合 39"/>
          <p:cNvGrpSpPr/>
          <p:nvPr/>
        </p:nvGrpSpPr>
        <p:grpSpPr>
          <a:xfrm rot="20248206">
            <a:off x="1733924" y="521378"/>
            <a:ext cx="961633" cy="1412910"/>
            <a:chOff x="1403648" y="1052736"/>
            <a:chExt cx="1803331" cy="2808312"/>
          </a:xfrm>
        </p:grpSpPr>
        <p:sp>
          <p:nvSpPr>
            <p:cNvPr id="41" name="圆角矩形 40"/>
            <p:cNvSpPr/>
            <p:nvPr/>
          </p:nvSpPr>
          <p:spPr>
            <a:xfrm>
              <a:off x="1403648" y="1052736"/>
              <a:ext cx="1803331" cy="2808312"/>
            </a:xfrm>
            <a:prstGeom prst="roundRect">
              <a:avLst>
                <a:gd name="adj" fmla="val 12132"/>
              </a:avLst>
            </a:prstGeom>
            <a:solidFill>
              <a:srgbClr val="8DB5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2" name="圆角矩形 41"/>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43" name="TextBox 42"/>
          <p:cNvSpPr txBox="1"/>
          <p:nvPr/>
        </p:nvSpPr>
        <p:spPr>
          <a:xfrm rot="20248206">
            <a:off x="1645091" y="251996"/>
            <a:ext cx="829980" cy="160441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n-US" altLang="zh-CN" sz="8800" b="1" i="0" u="none" strike="noStrike" kern="0" cap="none" spc="0" normalizeH="0" baseline="0" noProof="0" dirty="0">
                <a:ln>
                  <a:noFill/>
                </a:ln>
                <a:solidFill>
                  <a:sysClr val="window" lastClr="FFFFFF"/>
                </a:solidFill>
                <a:effectLst/>
                <a:uLnTx/>
                <a:uFillTx/>
                <a:latin typeface="Gungsuh" pitchFamily="18" charset="-127"/>
                <a:ea typeface="Gungsuh" pitchFamily="18" charset="-127"/>
              </a:rPr>
              <a:t>A</a:t>
            </a:r>
            <a:endParaRPr kumimoji="0" lang="en-US" altLang="zh-CN" sz="88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endParaRPr>
          </a:p>
        </p:txBody>
      </p:sp>
      <p:sp>
        <p:nvSpPr>
          <p:cNvPr id="44" name="圆角矩形 9"/>
          <p:cNvSpPr/>
          <p:nvPr/>
        </p:nvSpPr>
        <p:spPr>
          <a:xfrm rot="20248206">
            <a:off x="1874508" y="1229118"/>
            <a:ext cx="961633" cy="684647"/>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4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31640" y="1325510"/>
            <a:ext cx="1930979" cy="1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3215600" y="1173234"/>
            <a:ext cx="3804672" cy="30777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zh-CN" sz="1400" b="0" kern="0" dirty="0" smtClean="0">
                <a:solidFill>
                  <a:sysClr val="windowText" lastClr="000000">
                    <a:lumMod val="65000"/>
                    <a:lumOff val="35000"/>
                  </a:sysClr>
                </a:solidFill>
                <a:ea typeface="微软雅黑" pitchFamily="34" charset="-122"/>
                <a:cs typeface="Arial" pitchFamily="34" charset="0"/>
              </a:rPr>
              <a:t>http://ceag.tn.edu.tw/</a:t>
            </a:r>
            <a:r>
              <a:rPr kumimoji="0" lang="en-US" altLang="zh-CN" sz="1400" b="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rPr>
              <a:t>. </a:t>
            </a:r>
            <a:endParaRPr kumimoji="0" lang="en-US" altLang="zh-CN" sz="1400" b="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endParaRPr>
          </a:p>
        </p:txBody>
      </p:sp>
      <p:sp>
        <p:nvSpPr>
          <p:cNvPr id="47" name="TextBox 46"/>
          <p:cNvSpPr txBox="1"/>
          <p:nvPr/>
        </p:nvSpPr>
        <p:spPr>
          <a:xfrm>
            <a:off x="3215600" y="767656"/>
            <a:ext cx="3372624" cy="338554"/>
          </a:xfrm>
          <a:prstGeom prst="rect">
            <a:avLst/>
          </a:prstGeom>
          <a:noFill/>
        </p:spPr>
        <p:txBody>
          <a:bodyPr wrap="square" rtlCol="0">
            <a:spAutoFit/>
          </a:bodyPr>
          <a:lstStyle/>
          <a:p>
            <a:pPr lvl="0">
              <a:lnSpc>
                <a:spcPct val="80000"/>
              </a:lnSpc>
              <a:defRPr/>
            </a:pPr>
            <a:r>
              <a:rPr lang="zh-TW" altLang="en-US" sz="2000" kern="0" dirty="0">
                <a:solidFill>
                  <a:srgbClr val="8DB529"/>
                </a:solidFill>
                <a:latin typeface="Gungsuh" pitchFamily="18" charset="-127"/>
                <a:ea typeface="Gungsuh" pitchFamily="18" charset="-127"/>
              </a:rPr>
              <a:t>臺</a:t>
            </a:r>
            <a:r>
              <a:rPr lang="zh-TW" altLang="en-US" sz="2000" kern="0" dirty="0" smtClean="0">
                <a:solidFill>
                  <a:srgbClr val="8DB529"/>
                </a:solidFill>
                <a:latin typeface="Gungsuh" pitchFamily="18" charset="-127"/>
                <a:ea typeface="Gungsuh" pitchFamily="18" charset="-127"/>
              </a:rPr>
              <a:t>南市國民教育輔導團網站</a:t>
            </a:r>
            <a:endParaRPr kumimoji="0" lang="zh-CN" altLang="en-US" sz="2000" b="1" i="0" u="none" strike="noStrike" kern="0" cap="none" spc="0" normalizeH="0" baseline="0" noProof="0" dirty="0">
              <a:ln>
                <a:noFill/>
              </a:ln>
              <a:solidFill>
                <a:srgbClr val="8DB529"/>
              </a:solidFill>
              <a:effectLst/>
              <a:uLnTx/>
              <a:uFillTx/>
              <a:latin typeface="Gungsuh" pitchFamily="18" charset="-127"/>
              <a:ea typeface="Gungsuh" pitchFamily="18" charset="-127"/>
            </a:endParaRPr>
          </a:p>
        </p:txBody>
      </p:sp>
      <p:cxnSp>
        <p:nvCxnSpPr>
          <p:cNvPr id="48" name="直接连接符 47"/>
          <p:cNvCxnSpPr/>
          <p:nvPr/>
        </p:nvCxnSpPr>
        <p:spPr>
          <a:xfrm>
            <a:off x="3280974" y="1081980"/>
            <a:ext cx="3595282" cy="0"/>
          </a:xfrm>
          <a:prstGeom prst="line">
            <a:avLst/>
          </a:prstGeom>
          <a:noFill/>
          <a:ln w="19050" cap="flat" cmpd="sng" algn="ctr">
            <a:solidFill>
              <a:sysClr val="window" lastClr="FFFFFF">
                <a:lumMod val="65000"/>
              </a:sysClr>
            </a:solidFill>
            <a:prstDash val="solid"/>
            <a:headEnd type="oval" w="med" len="med"/>
            <a:tailEnd type="oval" w="med" len="med"/>
          </a:ln>
          <a:effectLst/>
        </p:spPr>
      </p:cxnSp>
      <p:grpSp>
        <p:nvGrpSpPr>
          <p:cNvPr id="49" name="组合 48"/>
          <p:cNvGrpSpPr/>
          <p:nvPr/>
        </p:nvGrpSpPr>
        <p:grpSpPr>
          <a:xfrm rot="20248206">
            <a:off x="2330929" y="1975140"/>
            <a:ext cx="961633" cy="1412910"/>
            <a:chOff x="1403648" y="1052736"/>
            <a:chExt cx="1803331" cy="2808312"/>
          </a:xfrm>
        </p:grpSpPr>
        <p:sp>
          <p:nvSpPr>
            <p:cNvPr id="50" name="圆角矩形 49"/>
            <p:cNvSpPr/>
            <p:nvPr/>
          </p:nvSpPr>
          <p:spPr>
            <a:xfrm>
              <a:off x="1403648" y="1052736"/>
              <a:ext cx="1803331" cy="2808312"/>
            </a:xfrm>
            <a:prstGeom prst="roundRect">
              <a:avLst>
                <a:gd name="adj" fmla="val 12132"/>
              </a:avLst>
            </a:prstGeom>
            <a:solidFill>
              <a:srgbClr val="8DB5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1" name="圆角矩形 50"/>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52" name="TextBox 51"/>
          <p:cNvSpPr txBox="1"/>
          <p:nvPr/>
        </p:nvSpPr>
        <p:spPr>
          <a:xfrm rot="20248206">
            <a:off x="2242096" y="1726586"/>
            <a:ext cx="829980" cy="160441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n-US" altLang="zh-CN" sz="88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rPr>
              <a:t>B</a:t>
            </a:r>
          </a:p>
        </p:txBody>
      </p:sp>
      <p:sp>
        <p:nvSpPr>
          <p:cNvPr id="53" name="圆角矩形 9"/>
          <p:cNvSpPr/>
          <p:nvPr/>
        </p:nvSpPr>
        <p:spPr>
          <a:xfrm rot="20248206">
            <a:off x="2471513" y="2682880"/>
            <a:ext cx="961633" cy="684647"/>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5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28645" y="2779272"/>
            <a:ext cx="1930979" cy="1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3812605" y="2625383"/>
            <a:ext cx="3804672" cy="30777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zh-CN" sz="1400" b="0" kern="0" dirty="0" smtClean="0">
                <a:solidFill>
                  <a:sysClr val="windowText" lastClr="000000">
                    <a:lumMod val="65000"/>
                    <a:lumOff val="35000"/>
                  </a:sysClr>
                </a:solidFill>
                <a:ea typeface="微软雅黑" pitchFamily="34" charset="-122"/>
                <a:cs typeface="Arial" pitchFamily="34" charset="0"/>
              </a:rPr>
              <a:t>http://163.26.1.53/content</a:t>
            </a:r>
            <a:r>
              <a:rPr kumimoji="0" lang="en-US" altLang="zh-CN" sz="1400" b="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rPr>
              <a:t> </a:t>
            </a:r>
            <a:endParaRPr kumimoji="0" lang="en-US" altLang="zh-CN" sz="1400" b="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endParaRPr>
          </a:p>
        </p:txBody>
      </p:sp>
      <p:sp>
        <p:nvSpPr>
          <p:cNvPr id="56" name="TextBox 55"/>
          <p:cNvSpPr txBox="1"/>
          <p:nvPr/>
        </p:nvSpPr>
        <p:spPr>
          <a:xfrm>
            <a:off x="3812605" y="2221418"/>
            <a:ext cx="3660656" cy="338554"/>
          </a:xfrm>
          <a:prstGeom prst="rect">
            <a:avLst/>
          </a:prstGeom>
          <a:noFill/>
        </p:spPr>
        <p:txBody>
          <a:bodyPr wrap="square" rtlCol="0">
            <a:spAutoFit/>
          </a:bodyPr>
          <a:lstStyle/>
          <a:p>
            <a:pPr lvl="0">
              <a:lnSpc>
                <a:spcPct val="80000"/>
              </a:lnSpc>
              <a:defRPr/>
            </a:pPr>
            <a:r>
              <a:rPr lang="zh-TW" altLang="en-US" sz="2000" kern="0" dirty="0">
                <a:solidFill>
                  <a:srgbClr val="8DB529"/>
                </a:solidFill>
                <a:latin typeface="Gungsuh" pitchFamily="18" charset="-127"/>
                <a:ea typeface="Gungsuh" pitchFamily="18" charset="-127"/>
              </a:rPr>
              <a:t>臺</a:t>
            </a:r>
            <a:r>
              <a:rPr lang="zh-TW" altLang="en-US" sz="2000" kern="0" dirty="0" smtClean="0">
                <a:solidFill>
                  <a:srgbClr val="8DB529"/>
                </a:solidFill>
                <a:latin typeface="Gungsuh" pitchFamily="18" charset="-127"/>
                <a:ea typeface="Gungsuh" pitchFamily="18" charset="-127"/>
              </a:rPr>
              <a:t>南市學習資源網</a:t>
            </a:r>
            <a:endParaRPr kumimoji="0" lang="zh-CN" altLang="en-US" sz="2000" b="1" i="0" u="none" strike="noStrike" kern="0" cap="none" spc="0" normalizeH="0" baseline="0" noProof="0" dirty="0">
              <a:ln>
                <a:noFill/>
              </a:ln>
              <a:solidFill>
                <a:srgbClr val="8DB529"/>
              </a:solidFill>
              <a:effectLst/>
              <a:uLnTx/>
              <a:uFillTx/>
              <a:latin typeface="Gungsuh" pitchFamily="18" charset="-127"/>
              <a:ea typeface="Gungsuh" pitchFamily="18" charset="-127"/>
            </a:endParaRPr>
          </a:p>
        </p:txBody>
      </p:sp>
      <p:cxnSp>
        <p:nvCxnSpPr>
          <p:cNvPr id="57" name="直接连接符 56"/>
          <p:cNvCxnSpPr/>
          <p:nvPr/>
        </p:nvCxnSpPr>
        <p:spPr>
          <a:xfrm>
            <a:off x="3877979" y="2535742"/>
            <a:ext cx="3595282" cy="0"/>
          </a:xfrm>
          <a:prstGeom prst="line">
            <a:avLst/>
          </a:prstGeom>
          <a:noFill/>
          <a:ln w="19050" cap="flat" cmpd="sng" algn="ctr">
            <a:solidFill>
              <a:sysClr val="window" lastClr="FFFFFF">
                <a:lumMod val="65000"/>
              </a:sysClr>
            </a:solidFill>
            <a:prstDash val="solid"/>
            <a:headEnd type="oval" w="med" len="med"/>
            <a:tailEnd type="oval" w="med" len="med"/>
          </a:ln>
          <a:effectLst/>
        </p:spPr>
      </p:cxnSp>
      <p:grpSp>
        <p:nvGrpSpPr>
          <p:cNvPr id="58" name="组合 57"/>
          <p:cNvGrpSpPr/>
          <p:nvPr/>
        </p:nvGrpSpPr>
        <p:grpSpPr>
          <a:xfrm rot="20248206">
            <a:off x="2958060" y="3436128"/>
            <a:ext cx="961633" cy="1412910"/>
            <a:chOff x="1403648" y="1052736"/>
            <a:chExt cx="1803331" cy="2808312"/>
          </a:xfrm>
        </p:grpSpPr>
        <p:sp>
          <p:nvSpPr>
            <p:cNvPr id="59" name="圆角矩形 58"/>
            <p:cNvSpPr/>
            <p:nvPr/>
          </p:nvSpPr>
          <p:spPr>
            <a:xfrm>
              <a:off x="1403648" y="1052736"/>
              <a:ext cx="1803331" cy="2808312"/>
            </a:xfrm>
            <a:prstGeom prst="roundRect">
              <a:avLst>
                <a:gd name="adj" fmla="val 12132"/>
              </a:avLst>
            </a:prstGeom>
            <a:solidFill>
              <a:srgbClr val="8DB5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0" name="圆角矩形 59"/>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61" name="TextBox 60"/>
          <p:cNvSpPr txBox="1"/>
          <p:nvPr/>
        </p:nvSpPr>
        <p:spPr>
          <a:xfrm rot="20248206">
            <a:off x="2869227" y="3166746"/>
            <a:ext cx="829980" cy="160441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n-US" altLang="zh-CN" sz="88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rPr>
              <a:t>C</a:t>
            </a:r>
          </a:p>
        </p:txBody>
      </p:sp>
      <p:sp>
        <p:nvSpPr>
          <p:cNvPr id="62" name="圆角矩形 9"/>
          <p:cNvSpPr/>
          <p:nvPr/>
        </p:nvSpPr>
        <p:spPr>
          <a:xfrm rot="20248206">
            <a:off x="3098644" y="4143868"/>
            <a:ext cx="961633" cy="684647"/>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6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55776" y="4240260"/>
            <a:ext cx="1930979" cy="1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63"/>
          <p:cNvSpPr txBox="1"/>
          <p:nvPr/>
        </p:nvSpPr>
        <p:spPr>
          <a:xfrm>
            <a:off x="4439736" y="4087984"/>
            <a:ext cx="3804672" cy="52322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zh-CN" sz="1400" b="0" kern="0" dirty="0">
                <a:solidFill>
                  <a:sysClr val="windowText" lastClr="000000">
                    <a:lumMod val="65000"/>
                    <a:lumOff val="35000"/>
                  </a:sysClr>
                </a:solidFill>
                <a:ea typeface="微软雅黑" pitchFamily="34" charset="-122"/>
                <a:cs typeface="Arial" pitchFamily="34" charset="0"/>
              </a:rPr>
              <a:t>http://web.tn.edu.tw/tncloud/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rPr>
              <a:t>. </a:t>
            </a:r>
            <a:endParaRPr kumimoji="0" lang="en-US" altLang="zh-CN" sz="1400" b="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endParaRPr>
          </a:p>
        </p:txBody>
      </p:sp>
      <p:cxnSp>
        <p:nvCxnSpPr>
          <p:cNvPr id="66" name="直接连接符 65"/>
          <p:cNvCxnSpPr/>
          <p:nvPr/>
        </p:nvCxnSpPr>
        <p:spPr>
          <a:xfrm>
            <a:off x="4505110" y="3996730"/>
            <a:ext cx="3595282" cy="0"/>
          </a:xfrm>
          <a:prstGeom prst="line">
            <a:avLst/>
          </a:prstGeom>
          <a:noFill/>
          <a:ln w="19050" cap="flat" cmpd="sng" algn="ctr">
            <a:solidFill>
              <a:sysClr val="window" lastClr="FFFFFF">
                <a:lumMod val="65000"/>
              </a:sysClr>
            </a:solidFill>
            <a:prstDash val="solid"/>
            <a:headEnd type="oval" w="med" len="med"/>
            <a:tailEnd type="oval" w="med" len="med"/>
          </a:ln>
          <a:effectLst/>
        </p:spPr>
      </p:cxnSp>
      <p:grpSp>
        <p:nvGrpSpPr>
          <p:cNvPr id="67" name="组合 66"/>
          <p:cNvGrpSpPr/>
          <p:nvPr/>
        </p:nvGrpSpPr>
        <p:grpSpPr>
          <a:xfrm rot="20248206">
            <a:off x="3606132" y="4902842"/>
            <a:ext cx="961633" cy="1412910"/>
            <a:chOff x="1403648" y="1052736"/>
            <a:chExt cx="1803331" cy="2808312"/>
          </a:xfrm>
        </p:grpSpPr>
        <p:sp>
          <p:nvSpPr>
            <p:cNvPr id="68" name="圆角矩形 67"/>
            <p:cNvSpPr/>
            <p:nvPr/>
          </p:nvSpPr>
          <p:spPr>
            <a:xfrm>
              <a:off x="1403648" y="1052736"/>
              <a:ext cx="1803331" cy="2808312"/>
            </a:xfrm>
            <a:prstGeom prst="roundRect">
              <a:avLst>
                <a:gd name="adj" fmla="val 12132"/>
              </a:avLst>
            </a:prstGeom>
            <a:solidFill>
              <a:srgbClr val="8DB5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9" name="圆角矩形 68"/>
            <p:cNvSpPr/>
            <p:nvPr/>
          </p:nvSpPr>
          <p:spPr>
            <a:xfrm>
              <a:off x="1480545" y="1111681"/>
              <a:ext cx="1656184" cy="2691298"/>
            </a:xfrm>
            <a:prstGeom prst="roundRect">
              <a:avLst>
                <a:gd name="adj" fmla="val 12132"/>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70" name="TextBox 69"/>
          <p:cNvSpPr txBox="1"/>
          <p:nvPr/>
        </p:nvSpPr>
        <p:spPr>
          <a:xfrm rot="20248206">
            <a:off x="3517299" y="4633460"/>
            <a:ext cx="829980" cy="1604414"/>
          </a:xfrm>
          <a:prstGeom prst="rect">
            <a:avLst/>
          </a:prstGeom>
          <a:noFill/>
        </p:spPr>
        <p:txBody>
          <a:bodyPr wrap="square" rtlCol="0">
            <a:spAutoFit/>
          </a:bodyPr>
          <a:lstStyle/>
          <a:p>
            <a:pPr marL="0" marR="0" lvl="0" indent="0" algn="just" defTabSz="914400" eaLnBrk="1" fontAlgn="auto" latinLnBrk="0" hangingPunct="1">
              <a:lnSpc>
                <a:spcPct val="130000"/>
              </a:lnSpc>
              <a:spcBef>
                <a:spcPts val="0"/>
              </a:spcBef>
              <a:spcAft>
                <a:spcPts val="0"/>
              </a:spcAft>
              <a:buClrTx/>
              <a:buSzTx/>
              <a:buFontTx/>
              <a:buNone/>
              <a:tabLst/>
              <a:defRPr/>
            </a:pPr>
            <a:r>
              <a:rPr kumimoji="0" lang="en-US" altLang="zh-CN" sz="8800" b="1" i="0" u="none" strike="noStrike" kern="0" cap="none" spc="0" normalizeH="0" baseline="0" noProof="0" dirty="0" smtClean="0">
                <a:ln>
                  <a:noFill/>
                </a:ln>
                <a:solidFill>
                  <a:sysClr val="window" lastClr="FFFFFF"/>
                </a:solidFill>
                <a:effectLst/>
                <a:uLnTx/>
                <a:uFillTx/>
                <a:latin typeface="Gungsuh" pitchFamily="18" charset="-127"/>
                <a:ea typeface="Gungsuh" pitchFamily="18" charset="-127"/>
              </a:rPr>
              <a:t>D</a:t>
            </a:r>
          </a:p>
        </p:txBody>
      </p:sp>
      <p:sp>
        <p:nvSpPr>
          <p:cNvPr id="71" name="圆角矩形 9"/>
          <p:cNvSpPr/>
          <p:nvPr/>
        </p:nvSpPr>
        <p:spPr>
          <a:xfrm rot="20248206">
            <a:off x="3746716" y="5610582"/>
            <a:ext cx="961633" cy="684647"/>
          </a:xfrm>
          <a:custGeom>
            <a:avLst/>
            <a:gdLst/>
            <a:ahLst/>
            <a:cxnLst/>
            <a:rect l="l" t="t" r="r" b="b"/>
            <a:pathLst>
              <a:path w="1470269" h="1046776">
                <a:moveTo>
                  <a:pt x="0" y="0"/>
                </a:moveTo>
                <a:lnTo>
                  <a:pt x="1470269" y="609904"/>
                </a:lnTo>
                <a:lnTo>
                  <a:pt x="1470269" y="868403"/>
                </a:lnTo>
                <a:cubicBezTo>
                  <a:pt x="1470269" y="966916"/>
                  <a:pt x="1390409" y="1046776"/>
                  <a:pt x="1291896" y="1046776"/>
                </a:cubicBezTo>
                <a:lnTo>
                  <a:pt x="178373" y="1046776"/>
                </a:lnTo>
                <a:cubicBezTo>
                  <a:pt x="79860" y="1046776"/>
                  <a:pt x="0" y="966916"/>
                  <a:pt x="0" y="868403"/>
                </a:cubicBezTo>
                <a:close/>
              </a:path>
            </a:pathLst>
          </a:custGeom>
          <a:solidFill>
            <a:srgbClr val="FFFFFF">
              <a:alpha val="67843"/>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7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203848" y="5706974"/>
            <a:ext cx="1930979" cy="1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TextBox 72"/>
          <p:cNvSpPr txBox="1"/>
          <p:nvPr/>
        </p:nvSpPr>
        <p:spPr>
          <a:xfrm>
            <a:off x="5087808" y="5554698"/>
            <a:ext cx="3804672" cy="30777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altLang="zh-CN" sz="1400" b="0" kern="0" dirty="0">
                <a:solidFill>
                  <a:sysClr val="windowText" lastClr="000000">
                    <a:lumMod val="65000"/>
                    <a:lumOff val="35000"/>
                  </a:sysClr>
                </a:solidFill>
                <a:ea typeface="微软雅黑" pitchFamily="34" charset="-122"/>
                <a:cs typeface="Arial" pitchFamily="34" charset="0"/>
              </a:rPr>
              <a:t>https://cirn.moe.edu.tw/. </a:t>
            </a:r>
            <a:endParaRPr kumimoji="0" lang="en-US" altLang="zh-CN" sz="1400" b="0" i="0" u="none" strike="noStrike" kern="0" cap="none" spc="0" normalizeH="0" baseline="0" noProof="0" dirty="0" smtClean="0">
              <a:ln>
                <a:noFill/>
              </a:ln>
              <a:solidFill>
                <a:sysClr val="windowText" lastClr="000000">
                  <a:lumMod val="65000"/>
                  <a:lumOff val="35000"/>
                </a:sysClr>
              </a:solidFill>
              <a:effectLst/>
              <a:uLnTx/>
              <a:uFillTx/>
              <a:latin typeface="Arial" pitchFamily="34" charset="0"/>
              <a:ea typeface="微软雅黑" pitchFamily="34" charset="-122"/>
              <a:cs typeface="Arial" pitchFamily="34" charset="0"/>
            </a:endParaRPr>
          </a:p>
        </p:txBody>
      </p:sp>
      <p:sp>
        <p:nvSpPr>
          <p:cNvPr id="74" name="TextBox 73"/>
          <p:cNvSpPr txBox="1"/>
          <p:nvPr/>
        </p:nvSpPr>
        <p:spPr>
          <a:xfrm>
            <a:off x="4755962" y="5149120"/>
            <a:ext cx="4280534" cy="338554"/>
          </a:xfrm>
          <a:prstGeom prst="rect">
            <a:avLst/>
          </a:prstGeom>
          <a:noFill/>
        </p:spPr>
        <p:txBody>
          <a:bodyPr wrap="square" rtlCol="0">
            <a:spAutoFit/>
          </a:bodyPr>
          <a:lstStyle/>
          <a:p>
            <a:pPr lvl="0">
              <a:lnSpc>
                <a:spcPct val="80000"/>
              </a:lnSpc>
              <a:defRPr/>
            </a:pPr>
            <a:r>
              <a:rPr lang="zh-TW" altLang="en-US" sz="2000" kern="0" dirty="0">
                <a:solidFill>
                  <a:srgbClr val="8DB529"/>
                </a:solidFill>
                <a:latin typeface="Gungsuh" pitchFamily="18" charset="-127"/>
                <a:ea typeface="Gungsuh" pitchFamily="18" charset="-127"/>
              </a:rPr>
              <a:t>國民</a:t>
            </a:r>
            <a:r>
              <a:rPr lang="zh-TW" altLang="en-US" sz="2000" kern="0" dirty="0" smtClean="0">
                <a:solidFill>
                  <a:srgbClr val="8DB529"/>
                </a:solidFill>
                <a:latin typeface="Gungsuh" pitchFamily="18" charset="-127"/>
                <a:ea typeface="Gungsuh" pitchFamily="18" charset="-127"/>
              </a:rPr>
              <a:t>中小學課程與教學資源整合平台</a:t>
            </a:r>
            <a:endParaRPr kumimoji="0" lang="zh-CN" altLang="en-US" sz="2000" b="1" i="0" u="none" strike="noStrike" kern="0" cap="none" spc="0" normalizeH="0" baseline="0" noProof="0" dirty="0">
              <a:ln>
                <a:noFill/>
              </a:ln>
              <a:solidFill>
                <a:srgbClr val="8DB529"/>
              </a:solidFill>
              <a:effectLst/>
              <a:uLnTx/>
              <a:uFillTx/>
              <a:latin typeface="Gungsuh" pitchFamily="18" charset="-127"/>
              <a:ea typeface="Gungsuh" pitchFamily="18" charset="-127"/>
            </a:endParaRPr>
          </a:p>
        </p:txBody>
      </p:sp>
      <p:cxnSp>
        <p:nvCxnSpPr>
          <p:cNvPr id="75" name="直接连接符 74"/>
          <p:cNvCxnSpPr/>
          <p:nvPr/>
        </p:nvCxnSpPr>
        <p:spPr>
          <a:xfrm>
            <a:off x="5153182" y="5463444"/>
            <a:ext cx="3595282" cy="0"/>
          </a:xfrm>
          <a:prstGeom prst="line">
            <a:avLst/>
          </a:prstGeom>
          <a:noFill/>
          <a:ln w="19050" cap="flat" cmpd="sng" algn="ctr">
            <a:solidFill>
              <a:sysClr val="window" lastClr="FFFFFF">
                <a:lumMod val="65000"/>
              </a:sysClr>
            </a:solidFill>
            <a:prstDash val="solid"/>
            <a:headEnd type="oval" w="med" len="med"/>
            <a:tailEnd type="oval" w="med" len="med"/>
          </a:ln>
          <a:effectLst/>
        </p:spPr>
      </p:cxnSp>
      <p:sp>
        <p:nvSpPr>
          <p:cNvPr id="76" name="矩形 49"/>
          <p:cNvSpPr/>
          <p:nvPr/>
        </p:nvSpPr>
        <p:spPr>
          <a:xfrm rot="20302543">
            <a:off x="576617" y="265747"/>
            <a:ext cx="734032" cy="6972881"/>
          </a:xfrm>
          <a:custGeom>
            <a:avLst/>
            <a:gdLst/>
            <a:ahLst/>
            <a:cxnLst/>
            <a:rect l="l" t="t" r="r" b="b"/>
            <a:pathLst>
              <a:path w="734032" h="6972881">
                <a:moveTo>
                  <a:pt x="734032" y="0"/>
                </a:moveTo>
                <a:lnTo>
                  <a:pt x="734032" y="6972881"/>
                </a:lnTo>
                <a:lnTo>
                  <a:pt x="0" y="6681897"/>
                </a:lnTo>
                <a:lnTo>
                  <a:pt x="0" y="1851660"/>
                </a:lnTo>
                <a:close/>
              </a:path>
            </a:pathLst>
          </a:custGeom>
          <a:solidFill>
            <a:srgbClr val="8DB5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7" name="TextBox 76"/>
          <p:cNvSpPr txBox="1"/>
          <p:nvPr/>
        </p:nvSpPr>
        <p:spPr>
          <a:xfrm rot="4107668">
            <a:off x="-1641094" y="3830905"/>
            <a:ext cx="5688632" cy="892552"/>
          </a:xfrm>
          <a:prstGeom prst="rect">
            <a:avLst/>
          </a:prstGeom>
          <a:noFill/>
        </p:spPr>
        <p:txBody>
          <a:bodyPr wrap="square" rtlCol="0">
            <a:spAutoFit/>
          </a:bodyPr>
          <a:lstStyle>
            <a:defPPr>
              <a:defRPr lang="en-US"/>
            </a:defPPr>
            <a:lvl1pPr>
              <a:lnSpc>
                <a:spcPct val="130000"/>
              </a:lnSpc>
              <a:defRPr sz="5400" b="1">
                <a:solidFill>
                  <a:schemeClr val="tx1">
                    <a:lumMod val="65000"/>
                    <a:lumOff val="35000"/>
                  </a:schemeClr>
                </a:solidFill>
                <a:latin typeface="Agency FB" pitchFamily="34" charset="0"/>
                <a:ea typeface="微软雅黑" pitchFamily="34" charset="-122"/>
                <a:cs typeface="Calibri" pitchFamily="34" charset="0"/>
              </a:defRPr>
            </a:lvl1pPr>
          </a:lstStyle>
          <a:p>
            <a:pPr marL="0" marR="0" lvl="0" indent="0" algn="ctr" defTabSz="914400" eaLnBrk="1" fontAlgn="auto" latinLnBrk="0" hangingPunct="1">
              <a:lnSpc>
                <a:spcPct val="130000"/>
              </a:lnSpc>
              <a:spcBef>
                <a:spcPts val="0"/>
              </a:spcBef>
              <a:spcAft>
                <a:spcPts val="0"/>
              </a:spcAft>
              <a:buClrTx/>
              <a:buSzTx/>
              <a:buFontTx/>
              <a:buNone/>
              <a:tabLst/>
              <a:defRPr/>
            </a:pPr>
            <a:r>
              <a:rPr lang="zh-TW" altLang="en-US" sz="4000" kern="0" dirty="0">
                <a:solidFill>
                  <a:sysClr val="window" lastClr="FFFFFF"/>
                </a:solidFill>
                <a:latin typeface="Gungsuh" pitchFamily="18" charset="-127"/>
                <a:ea typeface="Gungsuh" pitchFamily="18" charset="-127"/>
              </a:rPr>
              <a:t>教學</a:t>
            </a:r>
            <a:r>
              <a:rPr lang="zh-TW" altLang="en-US" sz="4000" kern="0" dirty="0" smtClean="0">
                <a:solidFill>
                  <a:sysClr val="window" lastClr="FFFFFF"/>
                </a:solidFill>
                <a:latin typeface="Gungsuh" pitchFamily="18" charset="-127"/>
                <a:ea typeface="Gungsuh" pitchFamily="18" charset="-127"/>
              </a:rPr>
              <a:t>資源介紹</a:t>
            </a:r>
            <a:endParaRPr kumimoji="0" lang="zh-CN" altLang="en-US" sz="4000" b="1" i="0" u="none" strike="noStrike" kern="0" cap="none" spc="0" normalizeH="0" baseline="0" noProof="0" dirty="0">
              <a:ln>
                <a:noFill/>
              </a:ln>
              <a:solidFill>
                <a:sysClr val="window" lastClr="FFFFFF"/>
              </a:solidFill>
              <a:effectLst/>
              <a:uLnTx/>
              <a:uFillTx/>
              <a:latin typeface="Gungsuh" pitchFamily="18" charset="-127"/>
              <a:ea typeface="Gungsuh" pitchFamily="18" charset="-127"/>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721" y="3551409"/>
            <a:ext cx="23590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55"/>
          <p:cNvSpPr txBox="1"/>
          <p:nvPr/>
        </p:nvSpPr>
        <p:spPr>
          <a:xfrm>
            <a:off x="2657086" y="6453336"/>
            <a:ext cx="3660656" cy="338554"/>
          </a:xfrm>
          <a:prstGeom prst="rect">
            <a:avLst/>
          </a:prstGeom>
          <a:noFill/>
        </p:spPr>
        <p:txBody>
          <a:bodyPr wrap="square" rtlCol="0">
            <a:spAutoFit/>
          </a:bodyPr>
          <a:lstStyle/>
          <a:p>
            <a:pPr lvl="0">
              <a:lnSpc>
                <a:spcPct val="80000"/>
              </a:lnSpc>
              <a:defRPr/>
            </a:pPr>
            <a:r>
              <a:rPr lang="zh-TW" altLang="en-US" sz="2000" kern="0" dirty="0">
                <a:solidFill>
                  <a:srgbClr val="8DB529"/>
                </a:solidFill>
                <a:latin typeface="Gungsuh" pitchFamily="18" charset="-127"/>
                <a:ea typeface="Gungsuh" pitchFamily="18" charset="-127"/>
              </a:rPr>
              <a:t>臺</a:t>
            </a:r>
            <a:r>
              <a:rPr lang="zh-TW" altLang="en-US" sz="2000" kern="0" dirty="0" smtClean="0">
                <a:solidFill>
                  <a:srgbClr val="8DB529"/>
                </a:solidFill>
                <a:latin typeface="Gungsuh" pitchFamily="18" charset="-127"/>
                <a:ea typeface="Gungsuh" pitchFamily="18" charset="-127"/>
              </a:rPr>
              <a:t>南市精進教學計畫控制平台</a:t>
            </a:r>
            <a:endParaRPr kumimoji="0" lang="zh-CN" altLang="en-US" sz="2000" b="1" i="0" u="none" strike="noStrike" kern="0" cap="none" spc="0" normalizeH="0" baseline="0" noProof="0" dirty="0">
              <a:ln>
                <a:noFill/>
              </a:ln>
              <a:solidFill>
                <a:srgbClr val="8DB529"/>
              </a:solidFill>
              <a:effectLst/>
              <a:uLnTx/>
              <a:uFillTx/>
              <a:latin typeface="Gungsuh" pitchFamily="18" charset="-127"/>
              <a:ea typeface="Gungsuh" pitchFamily="18" charset="-127"/>
            </a:endParaRPr>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6420415"/>
            <a:ext cx="3456384"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64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smtClean="0"/>
              <a:t>              </a:t>
            </a:r>
            <a:fld id="{91F93D6C-4859-44E3-85D0-38065304F0A5}" type="slidenum">
              <a:rPr lang="en-US" altLang="zh-TW" smtClean="0"/>
              <a:pPr>
                <a:defRPr/>
              </a:pPr>
              <a:t>22</a:t>
            </a:fld>
            <a:endParaRPr lang="en-US" altLang="zh-TW"/>
          </a:p>
        </p:txBody>
      </p:sp>
    </p:spTree>
    <p:extLst>
      <p:ext uri="{BB962C8B-B14F-4D97-AF65-F5344CB8AC3E}">
        <p14:creationId xmlns:p14="http://schemas.microsoft.com/office/powerpoint/2010/main" val="2331571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smtClean="0"/>
              <a:t>              </a:t>
            </a:r>
            <a:fld id="{91F93D6C-4859-44E3-85D0-38065304F0A5}" type="slidenum">
              <a:rPr lang="en-US" altLang="zh-TW" smtClean="0"/>
              <a:pPr>
                <a:defRPr/>
              </a:pPr>
              <a:t>23</a:t>
            </a:fld>
            <a:endParaRPr lang="en-US" altLang="zh-TW"/>
          </a:p>
        </p:txBody>
      </p:sp>
    </p:spTree>
    <p:extLst>
      <p:ext uri="{BB962C8B-B14F-4D97-AF65-F5344CB8AC3E}">
        <p14:creationId xmlns:p14="http://schemas.microsoft.com/office/powerpoint/2010/main" val="2296197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smtClean="0"/>
              <a:t>              </a:t>
            </a:r>
            <a:fld id="{91F93D6C-4859-44E3-85D0-38065304F0A5}" type="slidenum">
              <a:rPr lang="en-US" altLang="zh-TW" smtClean="0"/>
              <a:pPr>
                <a:defRPr/>
              </a:pPr>
              <a:t>24</a:t>
            </a:fld>
            <a:endParaRPr lang="en-US" altLang="zh-TW"/>
          </a:p>
        </p:txBody>
      </p:sp>
    </p:spTree>
    <p:extLst>
      <p:ext uri="{BB962C8B-B14F-4D97-AF65-F5344CB8AC3E}">
        <p14:creationId xmlns:p14="http://schemas.microsoft.com/office/powerpoint/2010/main" val="3226161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smtClean="0"/>
              <a:t>              </a:t>
            </a:r>
            <a:fld id="{91F93D6C-4859-44E3-85D0-38065304F0A5}" type="slidenum">
              <a:rPr lang="en-US" altLang="zh-TW" smtClean="0"/>
              <a:pPr>
                <a:defRPr/>
              </a:pPr>
              <a:t>25</a:t>
            </a:fld>
            <a:endParaRPr lang="en-US" altLang="zh-TW"/>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385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smtClean="0"/>
              <a:t>              </a:t>
            </a:r>
            <a:fld id="{91F93D6C-4859-44E3-85D0-38065304F0A5}" type="slidenum">
              <a:rPr lang="en-US" altLang="zh-TW" smtClean="0"/>
              <a:pPr>
                <a:defRPr/>
              </a:pPr>
              <a:t>26</a:t>
            </a:fld>
            <a:endParaRPr lang="en-US" altLang="zh-TW"/>
          </a:p>
        </p:txBody>
      </p:sp>
    </p:spTree>
    <p:extLst>
      <p:ext uri="{BB962C8B-B14F-4D97-AF65-F5344CB8AC3E}">
        <p14:creationId xmlns:p14="http://schemas.microsoft.com/office/powerpoint/2010/main" val="1358450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投影片編號版面配置區 1"/>
          <p:cNvSpPr>
            <a:spLocks noGrp="1"/>
          </p:cNvSpPr>
          <p:nvPr>
            <p:ph type="sldNum" sz="quarter" idx="10"/>
          </p:nvPr>
        </p:nvSpPr>
        <p:spPr/>
        <p:txBody>
          <a:bodyPr/>
          <a:lstStyle/>
          <a:p>
            <a:pPr>
              <a:defRPr/>
            </a:pPr>
            <a:r>
              <a:rPr lang="en-US" altLang="zh-TW" smtClean="0"/>
              <a:t>              </a:t>
            </a:r>
            <a:fld id="{91F93D6C-4859-44E3-85D0-38065304F0A5}" type="slidenum">
              <a:rPr lang="en-US" altLang="zh-TW" smtClean="0"/>
              <a:pPr>
                <a:defRPr/>
              </a:pPr>
              <a:t>27</a:t>
            </a:fld>
            <a:endParaRPr lang="en-US" altLang="zh-TW"/>
          </a:p>
        </p:txBody>
      </p:sp>
    </p:spTree>
    <p:extLst>
      <p:ext uri="{BB962C8B-B14F-4D97-AF65-F5344CB8AC3E}">
        <p14:creationId xmlns:p14="http://schemas.microsoft.com/office/powerpoint/2010/main" val="2957398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協力同行 攜手共進</a:t>
            </a:r>
            <a:endParaRPr lang="zh-TW" altLang="en-US" dirty="0"/>
          </a:p>
        </p:txBody>
      </p:sp>
      <p:sp>
        <p:nvSpPr>
          <p:cNvPr id="3" name="內容版面配置區 2"/>
          <p:cNvSpPr>
            <a:spLocks noGrp="1"/>
          </p:cNvSpPr>
          <p:nvPr>
            <p:ph idx="1"/>
          </p:nvPr>
        </p:nvSpPr>
        <p:spPr/>
        <p:txBody>
          <a:bodyPr/>
          <a:lstStyle/>
          <a:p>
            <a:pPr marL="0" indent="0" algn="ctr">
              <a:buNone/>
            </a:pPr>
            <a:endParaRPr lang="en-US" altLang="zh-TW" sz="3600" b="1" dirty="0" smtClean="0">
              <a:solidFill>
                <a:srgbClr val="0033CC"/>
              </a:solidFill>
            </a:endParaRPr>
          </a:p>
          <a:p>
            <a:pPr marL="0" indent="0" algn="ctr">
              <a:buNone/>
            </a:pPr>
            <a:endParaRPr lang="en-US" altLang="zh-TW" sz="3600" b="1" dirty="0">
              <a:solidFill>
                <a:srgbClr val="0033CC"/>
              </a:solidFill>
            </a:endParaRPr>
          </a:p>
          <a:p>
            <a:pPr marL="0" indent="0" algn="ctr">
              <a:buNone/>
            </a:pPr>
            <a:endParaRPr lang="en-US" altLang="zh-TW" sz="3600" b="1" dirty="0" smtClean="0">
              <a:solidFill>
                <a:srgbClr val="0033CC"/>
              </a:solidFill>
            </a:endParaRPr>
          </a:p>
          <a:p>
            <a:pPr marL="0" indent="0" algn="ctr">
              <a:buNone/>
            </a:pPr>
            <a:r>
              <a:rPr lang="zh-TW" altLang="en-US" sz="3600" b="1" dirty="0" smtClean="0">
                <a:solidFill>
                  <a:srgbClr val="0033CC"/>
                </a:solidFill>
              </a:rPr>
              <a:t>簡報結束</a:t>
            </a:r>
            <a:endParaRPr lang="en-US" altLang="zh-TW" sz="3600" b="1" dirty="0" smtClean="0">
              <a:solidFill>
                <a:srgbClr val="0033CC"/>
              </a:solidFill>
            </a:endParaRPr>
          </a:p>
          <a:p>
            <a:pPr marL="0" indent="0" algn="ctr">
              <a:buNone/>
            </a:pPr>
            <a:r>
              <a:rPr lang="zh-TW" altLang="en-US" sz="3600" b="1" dirty="0" smtClean="0">
                <a:solidFill>
                  <a:srgbClr val="0033CC"/>
                </a:solidFill>
              </a:rPr>
              <a:t>敬請指教</a:t>
            </a:r>
            <a:endParaRPr lang="zh-TW" altLang="en-US" sz="3600" b="1" dirty="0">
              <a:solidFill>
                <a:srgbClr val="0033CC"/>
              </a:solidFill>
            </a:endParaRPr>
          </a:p>
        </p:txBody>
      </p:sp>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28</a:t>
            </a:fld>
            <a:endParaRPr lang="en-US" altLang="zh-TW"/>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2" y="4464731"/>
            <a:ext cx="2605241" cy="2127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268760"/>
            <a:ext cx="384637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283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3</a:t>
            </a:fld>
            <a:endParaRPr lang="en-US" altLang="zh-TW"/>
          </a:p>
        </p:txBody>
      </p:sp>
    </p:spTree>
    <p:extLst>
      <p:ext uri="{BB962C8B-B14F-4D97-AF65-F5344CB8AC3E}">
        <p14:creationId xmlns:p14="http://schemas.microsoft.com/office/powerpoint/2010/main" val="78303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4</a:t>
            </a:fld>
            <a:endParaRPr lang="en-US" altLang="zh-TW"/>
          </a:p>
        </p:txBody>
      </p:sp>
    </p:spTree>
    <p:extLst>
      <p:ext uri="{BB962C8B-B14F-4D97-AF65-F5344CB8AC3E}">
        <p14:creationId xmlns:p14="http://schemas.microsoft.com/office/powerpoint/2010/main" val="35599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5</a:t>
            </a:fld>
            <a:endParaRPr lang="en-US" altLang="zh-TW"/>
          </a:p>
        </p:txBody>
      </p:sp>
    </p:spTree>
    <p:extLst>
      <p:ext uri="{BB962C8B-B14F-4D97-AF65-F5344CB8AC3E}">
        <p14:creationId xmlns:p14="http://schemas.microsoft.com/office/powerpoint/2010/main" val="409469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6</a:t>
            </a:fld>
            <a:endParaRPr lang="en-US" altLang="zh-TW"/>
          </a:p>
        </p:txBody>
      </p:sp>
    </p:spTree>
    <p:extLst>
      <p:ext uri="{BB962C8B-B14F-4D97-AF65-F5344CB8AC3E}">
        <p14:creationId xmlns:p14="http://schemas.microsoft.com/office/powerpoint/2010/main" val="328847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7</a:t>
            </a:fld>
            <a:endParaRPr lang="en-US" altLang="zh-TW"/>
          </a:p>
        </p:txBody>
      </p:sp>
    </p:spTree>
    <p:extLst>
      <p:ext uri="{BB962C8B-B14F-4D97-AF65-F5344CB8AC3E}">
        <p14:creationId xmlns:p14="http://schemas.microsoft.com/office/powerpoint/2010/main" val="273420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TW" altLang="en-US" dirty="0" smtClean="0"/>
              <a:t>是哪一個社群</a:t>
            </a:r>
            <a:r>
              <a:rPr lang="en-US" altLang="zh-TW" dirty="0" smtClean="0"/>
              <a:t>?</a:t>
            </a:r>
            <a:endParaRPr lang="zh-CN" altLang="en-US" dirty="0"/>
          </a:p>
        </p:txBody>
      </p:sp>
      <p:grpSp>
        <p:nvGrpSpPr>
          <p:cNvPr id="2" name="组合 37"/>
          <p:cNvGrpSpPr/>
          <p:nvPr/>
        </p:nvGrpSpPr>
        <p:grpSpPr>
          <a:xfrm>
            <a:off x="1625729" y="1666164"/>
            <a:ext cx="4938031" cy="4355124"/>
            <a:chOff x="1784350" y="2374900"/>
            <a:chExt cx="4938031" cy="4355124"/>
          </a:xfrm>
        </p:grpSpPr>
        <p:sp>
          <p:nvSpPr>
            <p:cNvPr id="5" name="Freeform 4"/>
            <p:cNvSpPr>
              <a:spLocks/>
            </p:cNvSpPr>
            <p:nvPr/>
          </p:nvSpPr>
          <p:spPr bwMode="gray">
            <a:xfrm rot="328192">
              <a:off x="1870075" y="3189288"/>
              <a:ext cx="385763" cy="190500"/>
            </a:xfrm>
            <a:custGeom>
              <a:avLst/>
              <a:gdLst>
                <a:gd name="T0" fmla="*/ 0 w 389"/>
                <a:gd name="T1" fmla="*/ 2147483647 h 182"/>
                <a:gd name="T2" fmla="*/ 2147483647 w 389"/>
                <a:gd name="T3" fmla="*/ 2147483647 h 182"/>
                <a:gd name="T4" fmla="*/ 2147483647 w 389"/>
                <a:gd name="T5" fmla="*/ 2147483647 h 182"/>
                <a:gd name="T6" fmla="*/ 2147483647 w 389"/>
                <a:gd name="T7" fmla="*/ 0 h 182"/>
                <a:gd name="T8" fmla="*/ 0 w 389"/>
                <a:gd name="T9" fmla="*/ 2147483647 h 182"/>
                <a:gd name="T10" fmla="*/ 0 60000 65536"/>
                <a:gd name="T11" fmla="*/ 0 60000 65536"/>
                <a:gd name="T12" fmla="*/ 0 60000 65536"/>
                <a:gd name="T13" fmla="*/ 0 60000 65536"/>
                <a:gd name="T14" fmla="*/ 0 60000 65536"/>
                <a:gd name="T15" fmla="*/ 0 w 389"/>
                <a:gd name="T16" fmla="*/ 0 h 182"/>
                <a:gd name="T17" fmla="*/ 389 w 389"/>
                <a:gd name="T18" fmla="*/ 182 h 182"/>
              </a:gdLst>
              <a:ahLst/>
              <a:cxnLst>
                <a:cxn ang="T10">
                  <a:pos x="T0" y="T1"/>
                </a:cxn>
                <a:cxn ang="T11">
                  <a:pos x="T2" y="T3"/>
                </a:cxn>
                <a:cxn ang="T12">
                  <a:pos x="T4" y="T5"/>
                </a:cxn>
                <a:cxn ang="T13">
                  <a:pos x="T6" y="T7"/>
                </a:cxn>
                <a:cxn ang="T14">
                  <a:pos x="T8" y="T9"/>
                </a:cxn>
              </a:cxnLst>
              <a:rect l="T15" t="T16" r="T17" b="T18"/>
              <a:pathLst>
                <a:path w="389" h="182">
                  <a:moveTo>
                    <a:pt x="0" y="133"/>
                  </a:moveTo>
                  <a:lnTo>
                    <a:pt x="49" y="182"/>
                  </a:lnTo>
                  <a:lnTo>
                    <a:pt x="389" y="45"/>
                  </a:lnTo>
                  <a:lnTo>
                    <a:pt x="330" y="0"/>
                  </a:lnTo>
                  <a:lnTo>
                    <a:pt x="0" y="133"/>
                  </a:lnTo>
                  <a:close/>
                </a:path>
              </a:pathLst>
            </a:custGeom>
            <a:gradFill rotWithShape="1">
              <a:gsLst>
                <a:gs pos="0">
                  <a:srgbClr val="F68426">
                    <a:lumMod val="75000"/>
                  </a:srgbClr>
                </a:gs>
                <a:gs pos="100000">
                  <a:srgbClr val="F68426">
                    <a:lumMod val="50000"/>
                  </a:srgbClr>
                </a:gs>
              </a:gsLst>
              <a:lin ang="27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6" name="Freeform 5"/>
            <p:cNvSpPr>
              <a:spLocks/>
            </p:cNvSpPr>
            <p:nvPr/>
          </p:nvSpPr>
          <p:spPr bwMode="gray">
            <a:xfrm rot="328192">
              <a:off x="2484438" y="3787775"/>
              <a:ext cx="360363" cy="153988"/>
            </a:xfrm>
            <a:custGeom>
              <a:avLst/>
              <a:gdLst>
                <a:gd name="T0" fmla="*/ 0 w 366"/>
                <a:gd name="T1" fmla="*/ 2147483647 h 154"/>
                <a:gd name="T2" fmla="*/ 2147483647 w 366"/>
                <a:gd name="T3" fmla="*/ 2147483647 h 154"/>
                <a:gd name="T4" fmla="*/ 2147483647 w 366"/>
                <a:gd name="T5" fmla="*/ 2147483647 h 154"/>
                <a:gd name="T6" fmla="*/ 2147483647 w 366"/>
                <a:gd name="T7" fmla="*/ 0 h 154"/>
                <a:gd name="T8" fmla="*/ 0 w 366"/>
                <a:gd name="T9" fmla="*/ 2147483647 h 154"/>
                <a:gd name="T10" fmla="*/ 0 60000 65536"/>
                <a:gd name="T11" fmla="*/ 0 60000 65536"/>
                <a:gd name="T12" fmla="*/ 0 60000 65536"/>
                <a:gd name="T13" fmla="*/ 0 60000 65536"/>
                <a:gd name="T14" fmla="*/ 0 60000 65536"/>
                <a:gd name="T15" fmla="*/ 0 w 366"/>
                <a:gd name="T16" fmla="*/ 0 h 154"/>
                <a:gd name="T17" fmla="*/ 366 w 366"/>
                <a:gd name="T18" fmla="*/ 154 h 154"/>
              </a:gdLst>
              <a:ahLst/>
              <a:cxnLst>
                <a:cxn ang="T10">
                  <a:pos x="T0" y="T1"/>
                </a:cxn>
                <a:cxn ang="T11">
                  <a:pos x="T2" y="T3"/>
                </a:cxn>
                <a:cxn ang="T12">
                  <a:pos x="T4" y="T5"/>
                </a:cxn>
                <a:cxn ang="T13">
                  <a:pos x="T6" y="T7"/>
                </a:cxn>
                <a:cxn ang="T14">
                  <a:pos x="T8" y="T9"/>
                </a:cxn>
              </a:cxnLst>
              <a:rect l="T15" t="T16" r="T17" b="T18"/>
              <a:pathLst>
                <a:path w="366" h="154">
                  <a:moveTo>
                    <a:pt x="0" y="113"/>
                  </a:moveTo>
                  <a:lnTo>
                    <a:pt x="40" y="154"/>
                  </a:lnTo>
                  <a:lnTo>
                    <a:pt x="366" y="42"/>
                  </a:lnTo>
                  <a:lnTo>
                    <a:pt x="309" y="0"/>
                  </a:lnTo>
                  <a:lnTo>
                    <a:pt x="0" y="113"/>
                  </a:lnTo>
                  <a:close/>
                </a:path>
              </a:pathLst>
            </a:custGeom>
            <a:gradFill rotWithShape="1">
              <a:gsLst>
                <a:gs pos="0">
                  <a:srgbClr val="F68426">
                    <a:lumMod val="75000"/>
                  </a:srgbClr>
                </a:gs>
                <a:gs pos="100000">
                  <a:srgbClr val="F68426">
                    <a:lumMod val="50000"/>
                  </a:srgbClr>
                </a:gs>
              </a:gsLst>
              <a:lin ang="27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7" name="Freeform 6"/>
            <p:cNvSpPr>
              <a:spLocks/>
            </p:cNvSpPr>
            <p:nvPr/>
          </p:nvSpPr>
          <p:spPr bwMode="gray">
            <a:xfrm rot="328192">
              <a:off x="2166938" y="2825750"/>
              <a:ext cx="473075" cy="439738"/>
            </a:xfrm>
            <a:custGeom>
              <a:avLst/>
              <a:gdLst>
                <a:gd name="T0" fmla="*/ 2147483647 w 195"/>
                <a:gd name="T1" fmla="*/ 2147483647 h 185"/>
                <a:gd name="T2" fmla="*/ 2147483647 w 195"/>
                <a:gd name="T3" fmla="*/ 2147483647 h 185"/>
                <a:gd name="T4" fmla="*/ 2147483647 w 195"/>
                <a:gd name="T5" fmla="*/ 2147483647 h 185"/>
                <a:gd name="T6" fmla="*/ 2147483647 w 195"/>
                <a:gd name="T7" fmla="*/ 2147483647 h 185"/>
                <a:gd name="T8" fmla="*/ 2147483647 w 195"/>
                <a:gd name="T9" fmla="*/ 2147483647 h 185"/>
                <a:gd name="T10" fmla="*/ 2147483647 w 195"/>
                <a:gd name="T11" fmla="*/ 2147483647 h 185"/>
                <a:gd name="T12" fmla="*/ 0 60000 65536"/>
                <a:gd name="T13" fmla="*/ 0 60000 65536"/>
                <a:gd name="T14" fmla="*/ 0 60000 65536"/>
                <a:gd name="T15" fmla="*/ 0 60000 65536"/>
                <a:gd name="T16" fmla="*/ 0 60000 65536"/>
                <a:gd name="T17" fmla="*/ 0 60000 65536"/>
                <a:gd name="T18" fmla="*/ 0 w 195"/>
                <a:gd name="T19" fmla="*/ 0 h 185"/>
                <a:gd name="T20" fmla="*/ 195 w 195"/>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95" h="185">
                  <a:moveTo>
                    <a:pt x="44" y="185"/>
                  </a:moveTo>
                  <a:cubicBezTo>
                    <a:pt x="44" y="185"/>
                    <a:pt x="12" y="111"/>
                    <a:pt x="60" y="62"/>
                  </a:cubicBezTo>
                  <a:cubicBezTo>
                    <a:pt x="109" y="13"/>
                    <a:pt x="167" y="22"/>
                    <a:pt x="195" y="37"/>
                  </a:cubicBezTo>
                  <a:cubicBezTo>
                    <a:pt x="195" y="37"/>
                    <a:pt x="167" y="0"/>
                    <a:pt x="88" y="17"/>
                  </a:cubicBezTo>
                  <a:cubicBezTo>
                    <a:pt x="8" y="34"/>
                    <a:pt x="0" y="107"/>
                    <a:pt x="19" y="166"/>
                  </a:cubicBezTo>
                  <a:lnTo>
                    <a:pt x="44" y="185"/>
                  </a:lnTo>
                  <a:close/>
                </a:path>
              </a:pathLst>
            </a:custGeom>
            <a:gradFill rotWithShape="1">
              <a:gsLst>
                <a:gs pos="0">
                  <a:srgbClr val="F68426">
                    <a:lumMod val="75000"/>
                  </a:srgbClr>
                </a:gs>
                <a:gs pos="100000">
                  <a:srgbClr val="F68426">
                    <a:lumMod val="50000"/>
                  </a:srgbClr>
                </a:gs>
              </a:gsLst>
              <a:lin ang="27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8" name="Freeform 7"/>
            <p:cNvSpPr>
              <a:spLocks/>
            </p:cNvSpPr>
            <p:nvPr/>
          </p:nvSpPr>
          <p:spPr bwMode="gray">
            <a:xfrm rot="328192">
              <a:off x="2752725" y="2689225"/>
              <a:ext cx="590550" cy="1176338"/>
            </a:xfrm>
            <a:custGeom>
              <a:avLst/>
              <a:gdLst>
                <a:gd name="T0" fmla="*/ 2147483647 w 236"/>
                <a:gd name="T1" fmla="*/ 2147483647 h 498"/>
                <a:gd name="T2" fmla="*/ 2147483647 w 236"/>
                <a:gd name="T3" fmla="*/ 2147483647 h 498"/>
                <a:gd name="T4" fmla="*/ 2147483647 w 236"/>
                <a:gd name="T5" fmla="*/ 0 h 498"/>
                <a:gd name="T6" fmla="*/ 2147483647 w 236"/>
                <a:gd name="T7" fmla="*/ 2147483647 h 498"/>
                <a:gd name="T8" fmla="*/ 2147483647 w 236"/>
                <a:gd name="T9" fmla="*/ 2147483647 h 498"/>
                <a:gd name="T10" fmla="*/ 2147483647 w 236"/>
                <a:gd name="T11" fmla="*/ 2147483647 h 498"/>
                <a:gd name="T12" fmla="*/ 2147483647 w 236"/>
                <a:gd name="T13" fmla="*/ 2147483647 h 498"/>
                <a:gd name="T14" fmla="*/ 0 60000 65536"/>
                <a:gd name="T15" fmla="*/ 0 60000 65536"/>
                <a:gd name="T16" fmla="*/ 0 60000 65536"/>
                <a:gd name="T17" fmla="*/ 0 60000 65536"/>
                <a:gd name="T18" fmla="*/ 0 60000 65536"/>
                <a:gd name="T19" fmla="*/ 0 60000 65536"/>
                <a:gd name="T20" fmla="*/ 0 60000 65536"/>
                <a:gd name="T21" fmla="*/ 0 w 236"/>
                <a:gd name="T22" fmla="*/ 0 h 498"/>
                <a:gd name="T23" fmla="*/ 236 w 236"/>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498">
                  <a:moveTo>
                    <a:pt x="60" y="498"/>
                  </a:moveTo>
                  <a:cubicBezTo>
                    <a:pt x="60" y="498"/>
                    <a:pt x="26" y="410"/>
                    <a:pt x="71" y="366"/>
                  </a:cubicBezTo>
                  <a:cubicBezTo>
                    <a:pt x="115" y="321"/>
                    <a:pt x="236" y="127"/>
                    <a:pt x="25" y="0"/>
                  </a:cubicBezTo>
                  <a:cubicBezTo>
                    <a:pt x="25" y="0"/>
                    <a:pt x="128" y="61"/>
                    <a:pt x="123" y="178"/>
                  </a:cubicBezTo>
                  <a:cubicBezTo>
                    <a:pt x="123" y="178"/>
                    <a:pt x="117" y="259"/>
                    <a:pt x="84" y="300"/>
                  </a:cubicBezTo>
                  <a:cubicBezTo>
                    <a:pt x="51" y="342"/>
                    <a:pt x="0" y="403"/>
                    <a:pt x="36" y="480"/>
                  </a:cubicBezTo>
                  <a:lnTo>
                    <a:pt x="60" y="498"/>
                  </a:lnTo>
                  <a:close/>
                </a:path>
              </a:pathLst>
            </a:custGeom>
            <a:gradFill rotWithShape="1">
              <a:gsLst>
                <a:gs pos="0">
                  <a:srgbClr val="F68426">
                    <a:lumMod val="75000"/>
                  </a:srgbClr>
                </a:gs>
                <a:gs pos="100000">
                  <a:srgbClr val="F68426">
                    <a:lumMod val="50000"/>
                  </a:srgbClr>
                </a:gs>
              </a:gsLst>
              <a:lin ang="27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9" name="Freeform 9"/>
            <p:cNvSpPr>
              <a:spLocks/>
            </p:cNvSpPr>
            <p:nvPr/>
          </p:nvSpPr>
          <p:spPr bwMode="gray">
            <a:xfrm rot="328192">
              <a:off x="2606675" y="4281488"/>
              <a:ext cx="400050" cy="177800"/>
            </a:xfrm>
            <a:custGeom>
              <a:avLst/>
              <a:gdLst>
                <a:gd name="T0" fmla="*/ 0 w 404"/>
                <a:gd name="T1" fmla="*/ 2147483647 h 161"/>
                <a:gd name="T2" fmla="*/ 2147483647 w 404"/>
                <a:gd name="T3" fmla="*/ 2147483647 h 161"/>
                <a:gd name="T4" fmla="*/ 2147483647 w 404"/>
                <a:gd name="T5" fmla="*/ 2147483647 h 161"/>
                <a:gd name="T6" fmla="*/ 2147483647 w 404"/>
                <a:gd name="T7" fmla="*/ 0 h 161"/>
                <a:gd name="T8" fmla="*/ 0 w 404"/>
                <a:gd name="T9" fmla="*/ 2147483647 h 161"/>
                <a:gd name="T10" fmla="*/ 0 60000 65536"/>
                <a:gd name="T11" fmla="*/ 0 60000 65536"/>
                <a:gd name="T12" fmla="*/ 0 60000 65536"/>
                <a:gd name="T13" fmla="*/ 0 60000 65536"/>
                <a:gd name="T14" fmla="*/ 0 60000 65536"/>
                <a:gd name="T15" fmla="*/ 0 w 404"/>
                <a:gd name="T16" fmla="*/ 0 h 161"/>
                <a:gd name="T17" fmla="*/ 404 w 404"/>
                <a:gd name="T18" fmla="*/ 161 h 161"/>
              </a:gdLst>
              <a:ahLst/>
              <a:cxnLst>
                <a:cxn ang="T10">
                  <a:pos x="T0" y="T1"/>
                </a:cxn>
                <a:cxn ang="T11">
                  <a:pos x="T2" y="T3"/>
                </a:cxn>
                <a:cxn ang="T12">
                  <a:pos x="T4" y="T5"/>
                </a:cxn>
                <a:cxn ang="T13">
                  <a:pos x="T6" y="T7"/>
                </a:cxn>
                <a:cxn ang="T14">
                  <a:pos x="T8" y="T9"/>
                </a:cxn>
              </a:cxnLst>
              <a:rect l="T15" t="T16" r="T17" b="T18"/>
              <a:pathLst>
                <a:path w="404" h="161">
                  <a:moveTo>
                    <a:pt x="0" y="113"/>
                  </a:moveTo>
                  <a:lnTo>
                    <a:pt x="47" y="161"/>
                  </a:lnTo>
                  <a:lnTo>
                    <a:pt x="404" y="50"/>
                  </a:lnTo>
                  <a:lnTo>
                    <a:pt x="342" y="0"/>
                  </a:lnTo>
                  <a:lnTo>
                    <a:pt x="0" y="113"/>
                  </a:lnTo>
                  <a:close/>
                </a:path>
              </a:pathLst>
            </a:custGeom>
            <a:gradFill rotWithShape="1">
              <a:gsLst>
                <a:gs pos="0">
                  <a:srgbClr val="F68426">
                    <a:lumMod val="75000"/>
                  </a:srgbClr>
                </a:gs>
                <a:gs pos="100000">
                  <a:srgbClr val="F68426">
                    <a:lumMod val="50000"/>
                  </a:srgbClr>
                </a:gs>
              </a:gsLst>
              <a:lin ang="27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0" name="Freeform 10"/>
            <p:cNvSpPr>
              <a:spLocks/>
            </p:cNvSpPr>
            <p:nvPr/>
          </p:nvSpPr>
          <p:spPr bwMode="gray">
            <a:xfrm rot="328192">
              <a:off x="2844800" y="3968750"/>
              <a:ext cx="184150" cy="387350"/>
            </a:xfrm>
            <a:custGeom>
              <a:avLst/>
              <a:gdLst>
                <a:gd name="T0" fmla="*/ 0 w 185"/>
                <a:gd name="T1" fmla="*/ 0 h 388"/>
                <a:gd name="T2" fmla="*/ 2147483647 w 185"/>
                <a:gd name="T3" fmla="*/ 2147483647 h 388"/>
                <a:gd name="T4" fmla="*/ 2147483647 w 185"/>
                <a:gd name="T5" fmla="*/ 2147483647 h 388"/>
                <a:gd name="T6" fmla="*/ 2147483647 w 185"/>
                <a:gd name="T7" fmla="*/ 2147483647 h 388"/>
                <a:gd name="T8" fmla="*/ 0 w 185"/>
                <a:gd name="T9" fmla="*/ 0 h 388"/>
                <a:gd name="T10" fmla="*/ 0 60000 65536"/>
                <a:gd name="T11" fmla="*/ 0 60000 65536"/>
                <a:gd name="T12" fmla="*/ 0 60000 65536"/>
                <a:gd name="T13" fmla="*/ 0 60000 65536"/>
                <a:gd name="T14" fmla="*/ 0 60000 65536"/>
                <a:gd name="T15" fmla="*/ 0 w 185"/>
                <a:gd name="T16" fmla="*/ 0 h 388"/>
                <a:gd name="T17" fmla="*/ 185 w 185"/>
                <a:gd name="T18" fmla="*/ 388 h 388"/>
              </a:gdLst>
              <a:ahLst/>
              <a:cxnLst>
                <a:cxn ang="T10">
                  <a:pos x="T0" y="T1"/>
                </a:cxn>
                <a:cxn ang="T11">
                  <a:pos x="T2" y="T3"/>
                </a:cxn>
                <a:cxn ang="T12">
                  <a:pos x="T4" y="T5"/>
                </a:cxn>
                <a:cxn ang="T13">
                  <a:pos x="T6" y="T7"/>
                </a:cxn>
                <a:cxn ang="T14">
                  <a:pos x="T8" y="T9"/>
                </a:cxn>
              </a:cxnLst>
              <a:rect l="T15" t="T16" r="T17" b="T18"/>
              <a:pathLst>
                <a:path w="185" h="388">
                  <a:moveTo>
                    <a:pt x="0" y="0"/>
                  </a:moveTo>
                  <a:lnTo>
                    <a:pt x="66" y="33"/>
                  </a:lnTo>
                  <a:lnTo>
                    <a:pt x="185" y="388"/>
                  </a:lnTo>
                  <a:lnTo>
                    <a:pt x="123" y="338"/>
                  </a:lnTo>
                  <a:lnTo>
                    <a:pt x="0" y="0"/>
                  </a:lnTo>
                  <a:close/>
                </a:path>
              </a:pathLst>
            </a:custGeom>
            <a:gradFill rotWithShape="1">
              <a:gsLst>
                <a:gs pos="0">
                  <a:srgbClr val="F68426">
                    <a:lumMod val="75000"/>
                  </a:srgbClr>
                </a:gs>
                <a:gs pos="100000">
                  <a:srgbClr val="F68426">
                    <a:lumMod val="50000"/>
                  </a:srgbClr>
                </a:gs>
              </a:gsLst>
              <a:lin ang="27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1" name="Freeform 8"/>
            <p:cNvSpPr>
              <a:spLocks/>
            </p:cNvSpPr>
            <p:nvPr/>
          </p:nvSpPr>
          <p:spPr bwMode="gray">
            <a:xfrm rot="328192">
              <a:off x="2509838" y="3949700"/>
              <a:ext cx="461963" cy="452438"/>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gradFill rotWithShape="1">
              <a:gsLst>
                <a:gs pos="0">
                  <a:srgbClr val="F68426"/>
                </a:gs>
                <a:gs pos="100000">
                  <a:srgbClr val="F68426">
                    <a:lumMod val="60000"/>
                    <a:lumOff val="40000"/>
                  </a:srgbClr>
                </a:gs>
              </a:gsLst>
              <a:lin ang="27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2" name="Freeform 3"/>
            <p:cNvSpPr>
              <a:spLocks/>
            </p:cNvSpPr>
            <p:nvPr/>
          </p:nvSpPr>
          <p:spPr bwMode="gray">
            <a:xfrm rot="328192">
              <a:off x="1803400" y="2374900"/>
              <a:ext cx="1370013" cy="1508125"/>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gradFill rotWithShape="1">
              <a:gsLst>
                <a:gs pos="0">
                  <a:srgbClr val="F68426"/>
                </a:gs>
                <a:gs pos="50000">
                  <a:srgbClr val="F68426">
                    <a:lumMod val="60000"/>
                    <a:lumOff val="40000"/>
                  </a:srgbClr>
                </a:gs>
                <a:gs pos="100000">
                  <a:srgbClr val="F68426"/>
                </a:gs>
              </a:gsLst>
              <a:lin ang="2700000" scaled="1"/>
            </a:grad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pic>
          <p:nvPicPr>
            <p:cNvPr id="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784350" y="4433888"/>
              <a:ext cx="19351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AEAEAE"/>
                  </a:solidFill>
                  <a:miter lim="800000"/>
                  <a:headEnd/>
                  <a:tailEnd/>
                </a14:hiddenLine>
              </a:ext>
            </a:extLst>
          </p:spPr>
        </p:pic>
        <p:sp>
          <p:nvSpPr>
            <p:cNvPr id="14" name="矩形 13"/>
            <p:cNvSpPr/>
            <p:nvPr/>
          </p:nvSpPr>
          <p:spPr>
            <a:xfrm>
              <a:off x="5078639" y="6124586"/>
              <a:ext cx="1643742" cy="605438"/>
            </a:xfrm>
            <a:prstGeom prst="rect">
              <a:avLst/>
            </a:prstGeom>
            <a:solidFill>
              <a:srgbClr val="F68426"/>
            </a:solidFill>
            <a:ln w="25400" cap="flat" cmpd="sng" algn="ctr">
              <a:solidFill>
                <a:srgbClr val="F6842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b="0" kern="0" dirty="0" smtClean="0">
                  <a:solidFill>
                    <a:srgbClr val="FFFFFF"/>
                  </a:solidFill>
                  <a:latin typeface="微软雅黑" pitchFamily="34" charset="-122"/>
                  <a:ea typeface="微软雅黑" pitchFamily="34" charset="-122"/>
                </a:rPr>
                <a:t>教專社群</a:t>
              </a:r>
              <a:endParaRPr kumimoji="0" lang="zh-CN" altLang="en-US" sz="1800" b="0"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grpSp>
      <p:grpSp>
        <p:nvGrpSpPr>
          <p:cNvPr id="4" name="组合 39"/>
          <p:cNvGrpSpPr/>
          <p:nvPr/>
        </p:nvGrpSpPr>
        <p:grpSpPr>
          <a:xfrm>
            <a:off x="2593310" y="1412776"/>
            <a:ext cx="3355054" cy="4608511"/>
            <a:chOff x="2658397" y="2090738"/>
            <a:chExt cx="3355054" cy="4608511"/>
          </a:xfrm>
        </p:grpSpPr>
        <p:sp>
          <p:nvSpPr>
            <p:cNvPr id="16" name="Freeform 4"/>
            <p:cNvSpPr>
              <a:spLocks/>
            </p:cNvSpPr>
            <p:nvPr/>
          </p:nvSpPr>
          <p:spPr bwMode="gray">
            <a:xfrm rot="1448142">
              <a:off x="3641725" y="3206751"/>
              <a:ext cx="642938" cy="315913"/>
            </a:xfrm>
            <a:custGeom>
              <a:avLst/>
              <a:gdLst>
                <a:gd name="T0" fmla="*/ 0 w 389"/>
                <a:gd name="T1" fmla="*/ 2147483647 h 182"/>
                <a:gd name="T2" fmla="*/ 2147483647 w 389"/>
                <a:gd name="T3" fmla="*/ 2147483647 h 182"/>
                <a:gd name="T4" fmla="*/ 2147483647 w 389"/>
                <a:gd name="T5" fmla="*/ 2147483647 h 182"/>
                <a:gd name="T6" fmla="*/ 2147483647 w 389"/>
                <a:gd name="T7" fmla="*/ 0 h 182"/>
                <a:gd name="T8" fmla="*/ 0 w 389"/>
                <a:gd name="T9" fmla="*/ 2147483647 h 182"/>
                <a:gd name="T10" fmla="*/ 0 60000 65536"/>
                <a:gd name="T11" fmla="*/ 0 60000 65536"/>
                <a:gd name="T12" fmla="*/ 0 60000 65536"/>
                <a:gd name="T13" fmla="*/ 0 60000 65536"/>
                <a:gd name="T14" fmla="*/ 0 60000 65536"/>
                <a:gd name="T15" fmla="*/ 0 w 389"/>
                <a:gd name="T16" fmla="*/ 0 h 182"/>
                <a:gd name="T17" fmla="*/ 389 w 389"/>
                <a:gd name="T18" fmla="*/ 182 h 182"/>
              </a:gdLst>
              <a:ahLst/>
              <a:cxnLst>
                <a:cxn ang="T10">
                  <a:pos x="T0" y="T1"/>
                </a:cxn>
                <a:cxn ang="T11">
                  <a:pos x="T2" y="T3"/>
                </a:cxn>
                <a:cxn ang="T12">
                  <a:pos x="T4" y="T5"/>
                </a:cxn>
                <a:cxn ang="T13">
                  <a:pos x="T6" y="T7"/>
                </a:cxn>
                <a:cxn ang="T14">
                  <a:pos x="T8" y="T9"/>
                </a:cxn>
              </a:cxnLst>
              <a:rect l="T15" t="T16" r="T17" b="T18"/>
              <a:pathLst>
                <a:path w="389" h="182">
                  <a:moveTo>
                    <a:pt x="0" y="133"/>
                  </a:moveTo>
                  <a:lnTo>
                    <a:pt x="49" y="182"/>
                  </a:lnTo>
                  <a:lnTo>
                    <a:pt x="389" y="45"/>
                  </a:lnTo>
                  <a:lnTo>
                    <a:pt x="330" y="0"/>
                  </a:lnTo>
                  <a:lnTo>
                    <a:pt x="0" y="133"/>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7" name="Freeform 5"/>
            <p:cNvSpPr>
              <a:spLocks/>
            </p:cNvSpPr>
            <p:nvPr/>
          </p:nvSpPr>
          <p:spPr bwMode="gray">
            <a:xfrm rot="1448142">
              <a:off x="4303713" y="4473576"/>
              <a:ext cx="598488" cy="254000"/>
            </a:xfrm>
            <a:custGeom>
              <a:avLst/>
              <a:gdLst>
                <a:gd name="T0" fmla="*/ 0 w 366"/>
                <a:gd name="T1" fmla="*/ 2147483647 h 154"/>
                <a:gd name="T2" fmla="*/ 2147483647 w 366"/>
                <a:gd name="T3" fmla="*/ 2147483647 h 154"/>
                <a:gd name="T4" fmla="*/ 2147483647 w 366"/>
                <a:gd name="T5" fmla="*/ 2147483647 h 154"/>
                <a:gd name="T6" fmla="*/ 2147483647 w 366"/>
                <a:gd name="T7" fmla="*/ 0 h 154"/>
                <a:gd name="T8" fmla="*/ 0 w 366"/>
                <a:gd name="T9" fmla="*/ 2147483647 h 154"/>
                <a:gd name="T10" fmla="*/ 0 60000 65536"/>
                <a:gd name="T11" fmla="*/ 0 60000 65536"/>
                <a:gd name="T12" fmla="*/ 0 60000 65536"/>
                <a:gd name="T13" fmla="*/ 0 60000 65536"/>
                <a:gd name="T14" fmla="*/ 0 60000 65536"/>
                <a:gd name="T15" fmla="*/ 0 w 366"/>
                <a:gd name="T16" fmla="*/ 0 h 154"/>
                <a:gd name="T17" fmla="*/ 366 w 366"/>
                <a:gd name="T18" fmla="*/ 154 h 154"/>
              </a:gdLst>
              <a:ahLst/>
              <a:cxnLst>
                <a:cxn ang="T10">
                  <a:pos x="T0" y="T1"/>
                </a:cxn>
                <a:cxn ang="T11">
                  <a:pos x="T2" y="T3"/>
                </a:cxn>
                <a:cxn ang="T12">
                  <a:pos x="T4" y="T5"/>
                </a:cxn>
                <a:cxn ang="T13">
                  <a:pos x="T6" y="T7"/>
                </a:cxn>
                <a:cxn ang="T14">
                  <a:pos x="T8" y="T9"/>
                </a:cxn>
              </a:cxnLst>
              <a:rect l="T15" t="T16" r="T17" b="T18"/>
              <a:pathLst>
                <a:path w="366" h="154">
                  <a:moveTo>
                    <a:pt x="0" y="113"/>
                  </a:moveTo>
                  <a:lnTo>
                    <a:pt x="40" y="154"/>
                  </a:lnTo>
                  <a:lnTo>
                    <a:pt x="366" y="42"/>
                  </a:lnTo>
                  <a:lnTo>
                    <a:pt x="309" y="0"/>
                  </a:lnTo>
                  <a:lnTo>
                    <a:pt x="0" y="113"/>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8" name="Freeform 6"/>
            <p:cNvSpPr>
              <a:spLocks/>
            </p:cNvSpPr>
            <p:nvPr/>
          </p:nvSpPr>
          <p:spPr bwMode="gray">
            <a:xfrm rot="1448142">
              <a:off x="4235450" y="2805113"/>
              <a:ext cx="785813" cy="733425"/>
            </a:xfrm>
            <a:custGeom>
              <a:avLst/>
              <a:gdLst>
                <a:gd name="T0" fmla="*/ 2147483647 w 195"/>
                <a:gd name="T1" fmla="*/ 2147483647 h 185"/>
                <a:gd name="T2" fmla="*/ 2147483647 w 195"/>
                <a:gd name="T3" fmla="*/ 2147483647 h 185"/>
                <a:gd name="T4" fmla="*/ 2147483647 w 195"/>
                <a:gd name="T5" fmla="*/ 2147483647 h 185"/>
                <a:gd name="T6" fmla="*/ 2147483647 w 195"/>
                <a:gd name="T7" fmla="*/ 2147483647 h 185"/>
                <a:gd name="T8" fmla="*/ 2147483647 w 195"/>
                <a:gd name="T9" fmla="*/ 2147483647 h 185"/>
                <a:gd name="T10" fmla="*/ 2147483647 w 195"/>
                <a:gd name="T11" fmla="*/ 2147483647 h 185"/>
                <a:gd name="T12" fmla="*/ 0 60000 65536"/>
                <a:gd name="T13" fmla="*/ 0 60000 65536"/>
                <a:gd name="T14" fmla="*/ 0 60000 65536"/>
                <a:gd name="T15" fmla="*/ 0 60000 65536"/>
                <a:gd name="T16" fmla="*/ 0 60000 65536"/>
                <a:gd name="T17" fmla="*/ 0 60000 65536"/>
                <a:gd name="T18" fmla="*/ 0 w 195"/>
                <a:gd name="T19" fmla="*/ 0 h 185"/>
                <a:gd name="T20" fmla="*/ 195 w 195"/>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95" h="185">
                  <a:moveTo>
                    <a:pt x="44" y="185"/>
                  </a:moveTo>
                  <a:cubicBezTo>
                    <a:pt x="44" y="185"/>
                    <a:pt x="12" y="111"/>
                    <a:pt x="60" y="62"/>
                  </a:cubicBezTo>
                  <a:cubicBezTo>
                    <a:pt x="109" y="13"/>
                    <a:pt x="167" y="22"/>
                    <a:pt x="195" y="37"/>
                  </a:cubicBezTo>
                  <a:cubicBezTo>
                    <a:pt x="195" y="37"/>
                    <a:pt x="167" y="0"/>
                    <a:pt x="88" y="17"/>
                  </a:cubicBezTo>
                  <a:cubicBezTo>
                    <a:pt x="8" y="34"/>
                    <a:pt x="0" y="107"/>
                    <a:pt x="19" y="166"/>
                  </a:cubicBezTo>
                  <a:lnTo>
                    <a:pt x="44" y="185"/>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9" name="Freeform 7"/>
            <p:cNvSpPr>
              <a:spLocks/>
            </p:cNvSpPr>
            <p:nvPr/>
          </p:nvSpPr>
          <p:spPr bwMode="gray">
            <a:xfrm rot="1448142">
              <a:off x="5030788" y="2900363"/>
              <a:ext cx="982663" cy="1958975"/>
            </a:xfrm>
            <a:custGeom>
              <a:avLst/>
              <a:gdLst>
                <a:gd name="T0" fmla="*/ 2147483647 w 236"/>
                <a:gd name="T1" fmla="*/ 2147483647 h 498"/>
                <a:gd name="T2" fmla="*/ 2147483647 w 236"/>
                <a:gd name="T3" fmla="*/ 2147483647 h 498"/>
                <a:gd name="T4" fmla="*/ 2147483647 w 236"/>
                <a:gd name="T5" fmla="*/ 0 h 498"/>
                <a:gd name="T6" fmla="*/ 2147483647 w 236"/>
                <a:gd name="T7" fmla="*/ 2147483647 h 498"/>
                <a:gd name="T8" fmla="*/ 2147483647 w 236"/>
                <a:gd name="T9" fmla="*/ 2147483647 h 498"/>
                <a:gd name="T10" fmla="*/ 2147483647 w 236"/>
                <a:gd name="T11" fmla="*/ 2147483647 h 498"/>
                <a:gd name="T12" fmla="*/ 2147483647 w 236"/>
                <a:gd name="T13" fmla="*/ 2147483647 h 498"/>
                <a:gd name="T14" fmla="*/ 0 60000 65536"/>
                <a:gd name="T15" fmla="*/ 0 60000 65536"/>
                <a:gd name="T16" fmla="*/ 0 60000 65536"/>
                <a:gd name="T17" fmla="*/ 0 60000 65536"/>
                <a:gd name="T18" fmla="*/ 0 60000 65536"/>
                <a:gd name="T19" fmla="*/ 0 60000 65536"/>
                <a:gd name="T20" fmla="*/ 0 60000 65536"/>
                <a:gd name="T21" fmla="*/ 0 w 236"/>
                <a:gd name="T22" fmla="*/ 0 h 498"/>
                <a:gd name="T23" fmla="*/ 236 w 236"/>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498">
                  <a:moveTo>
                    <a:pt x="60" y="498"/>
                  </a:moveTo>
                  <a:cubicBezTo>
                    <a:pt x="60" y="498"/>
                    <a:pt x="26" y="410"/>
                    <a:pt x="71" y="366"/>
                  </a:cubicBezTo>
                  <a:cubicBezTo>
                    <a:pt x="115" y="321"/>
                    <a:pt x="236" y="127"/>
                    <a:pt x="25" y="0"/>
                  </a:cubicBezTo>
                  <a:cubicBezTo>
                    <a:pt x="25" y="0"/>
                    <a:pt x="128" y="61"/>
                    <a:pt x="123" y="178"/>
                  </a:cubicBezTo>
                  <a:cubicBezTo>
                    <a:pt x="123" y="178"/>
                    <a:pt x="117" y="259"/>
                    <a:pt x="84" y="300"/>
                  </a:cubicBezTo>
                  <a:cubicBezTo>
                    <a:pt x="51" y="342"/>
                    <a:pt x="0" y="403"/>
                    <a:pt x="36" y="480"/>
                  </a:cubicBezTo>
                  <a:lnTo>
                    <a:pt x="60" y="498"/>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20" name="Freeform 9"/>
            <p:cNvSpPr>
              <a:spLocks/>
            </p:cNvSpPr>
            <p:nvPr/>
          </p:nvSpPr>
          <p:spPr bwMode="gray">
            <a:xfrm rot="1448142">
              <a:off x="4227513" y="5327651"/>
              <a:ext cx="665163" cy="295275"/>
            </a:xfrm>
            <a:custGeom>
              <a:avLst/>
              <a:gdLst>
                <a:gd name="T0" fmla="*/ 0 w 404"/>
                <a:gd name="T1" fmla="*/ 2147483647 h 161"/>
                <a:gd name="T2" fmla="*/ 2147483647 w 404"/>
                <a:gd name="T3" fmla="*/ 2147483647 h 161"/>
                <a:gd name="T4" fmla="*/ 2147483647 w 404"/>
                <a:gd name="T5" fmla="*/ 2147483647 h 161"/>
                <a:gd name="T6" fmla="*/ 2147483647 w 404"/>
                <a:gd name="T7" fmla="*/ 0 h 161"/>
                <a:gd name="T8" fmla="*/ 0 w 404"/>
                <a:gd name="T9" fmla="*/ 2147483647 h 161"/>
                <a:gd name="T10" fmla="*/ 0 60000 65536"/>
                <a:gd name="T11" fmla="*/ 0 60000 65536"/>
                <a:gd name="T12" fmla="*/ 0 60000 65536"/>
                <a:gd name="T13" fmla="*/ 0 60000 65536"/>
                <a:gd name="T14" fmla="*/ 0 60000 65536"/>
                <a:gd name="T15" fmla="*/ 0 w 404"/>
                <a:gd name="T16" fmla="*/ 0 h 161"/>
                <a:gd name="T17" fmla="*/ 404 w 404"/>
                <a:gd name="T18" fmla="*/ 161 h 161"/>
              </a:gdLst>
              <a:ahLst/>
              <a:cxnLst>
                <a:cxn ang="T10">
                  <a:pos x="T0" y="T1"/>
                </a:cxn>
                <a:cxn ang="T11">
                  <a:pos x="T2" y="T3"/>
                </a:cxn>
                <a:cxn ang="T12">
                  <a:pos x="T4" y="T5"/>
                </a:cxn>
                <a:cxn ang="T13">
                  <a:pos x="T6" y="T7"/>
                </a:cxn>
                <a:cxn ang="T14">
                  <a:pos x="T8" y="T9"/>
                </a:cxn>
              </a:cxnLst>
              <a:rect l="T15" t="T16" r="T17" b="T18"/>
              <a:pathLst>
                <a:path w="404" h="161">
                  <a:moveTo>
                    <a:pt x="0" y="113"/>
                  </a:moveTo>
                  <a:lnTo>
                    <a:pt x="47" y="161"/>
                  </a:lnTo>
                  <a:lnTo>
                    <a:pt x="404" y="50"/>
                  </a:lnTo>
                  <a:lnTo>
                    <a:pt x="342" y="0"/>
                  </a:lnTo>
                  <a:lnTo>
                    <a:pt x="0" y="113"/>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21" name="Freeform 10"/>
            <p:cNvSpPr>
              <a:spLocks/>
            </p:cNvSpPr>
            <p:nvPr/>
          </p:nvSpPr>
          <p:spPr bwMode="gray">
            <a:xfrm rot="1448142">
              <a:off x="4719638" y="4894263"/>
              <a:ext cx="307975" cy="644525"/>
            </a:xfrm>
            <a:custGeom>
              <a:avLst/>
              <a:gdLst>
                <a:gd name="T0" fmla="*/ 0 w 185"/>
                <a:gd name="T1" fmla="*/ 0 h 388"/>
                <a:gd name="T2" fmla="*/ 2147483647 w 185"/>
                <a:gd name="T3" fmla="*/ 2147483647 h 388"/>
                <a:gd name="T4" fmla="*/ 2147483647 w 185"/>
                <a:gd name="T5" fmla="*/ 2147483647 h 388"/>
                <a:gd name="T6" fmla="*/ 2147483647 w 185"/>
                <a:gd name="T7" fmla="*/ 2147483647 h 388"/>
                <a:gd name="T8" fmla="*/ 0 w 185"/>
                <a:gd name="T9" fmla="*/ 0 h 388"/>
                <a:gd name="T10" fmla="*/ 0 60000 65536"/>
                <a:gd name="T11" fmla="*/ 0 60000 65536"/>
                <a:gd name="T12" fmla="*/ 0 60000 65536"/>
                <a:gd name="T13" fmla="*/ 0 60000 65536"/>
                <a:gd name="T14" fmla="*/ 0 60000 65536"/>
                <a:gd name="T15" fmla="*/ 0 w 185"/>
                <a:gd name="T16" fmla="*/ 0 h 388"/>
                <a:gd name="T17" fmla="*/ 185 w 185"/>
                <a:gd name="T18" fmla="*/ 388 h 388"/>
              </a:gdLst>
              <a:ahLst/>
              <a:cxnLst>
                <a:cxn ang="T10">
                  <a:pos x="T0" y="T1"/>
                </a:cxn>
                <a:cxn ang="T11">
                  <a:pos x="T2" y="T3"/>
                </a:cxn>
                <a:cxn ang="T12">
                  <a:pos x="T4" y="T5"/>
                </a:cxn>
                <a:cxn ang="T13">
                  <a:pos x="T6" y="T7"/>
                </a:cxn>
                <a:cxn ang="T14">
                  <a:pos x="T8" y="T9"/>
                </a:cxn>
              </a:cxnLst>
              <a:rect l="T15" t="T16" r="T17" b="T18"/>
              <a:pathLst>
                <a:path w="185" h="388">
                  <a:moveTo>
                    <a:pt x="0" y="0"/>
                  </a:moveTo>
                  <a:lnTo>
                    <a:pt x="66" y="33"/>
                  </a:lnTo>
                  <a:lnTo>
                    <a:pt x="185" y="388"/>
                  </a:lnTo>
                  <a:lnTo>
                    <a:pt x="123" y="338"/>
                  </a:lnTo>
                  <a:lnTo>
                    <a:pt x="0" y="0"/>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22" name="Freeform 8"/>
            <p:cNvSpPr>
              <a:spLocks/>
            </p:cNvSpPr>
            <p:nvPr/>
          </p:nvSpPr>
          <p:spPr bwMode="gray">
            <a:xfrm rot="1448142">
              <a:off x="4171950" y="4757738"/>
              <a:ext cx="769938" cy="752475"/>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gradFill rotWithShape="1">
              <a:gsLst>
                <a:gs pos="0">
                  <a:srgbClr val="F68426"/>
                </a:gs>
                <a:gs pos="100000">
                  <a:srgbClr val="F68426">
                    <a:lumMod val="60000"/>
                    <a:lumOff val="4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23" name="Freeform 3"/>
            <p:cNvSpPr>
              <a:spLocks/>
            </p:cNvSpPr>
            <p:nvPr/>
          </p:nvSpPr>
          <p:spPr bwMode="gray">
            <a:xfrm rot="1448142">
              <a:off x="3575050" y="2090738"/>
              <a:ext cx="2282825" cy="2513013"/>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gradFill rotWithShape="1">
              <a:gsLst>
                <a:gs pos="0">
                  <a:srgbClr val="F68426"/>
                </a:gs>
                <a:gs pos="50000">
                  <a:srgbClr val="F68426">
                    <a:lumMod val="60000"/>
                    <a:lumOff val="40000"/>
                  </a:srgbClr>
                </a:gs>
                <a:gs pos="100000">
                  <a:srgbClr val="F68426"/>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pic>
          <p:nvPicPr>
            <p:cNvPr id="2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059113" y="5583238"/>
              <a:ext cx="29543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AEAEAE"/>
                  </a:solidFill>
                  <a:miter lim="800000"/>
                  <a:headEnd/>
                  <a:tailEnd/>
                </a14:hiddenLine>
              </a:ext>
            </a:extLst>
          </p:spPr>
        </p:pic>
        <p:sp>
          <p:nvSpPr>
            <p:cNvPr id="25" name="矩形 24"/>
            <p:cNvSpPr/>
            <p:nvPr/>
          </p:nvSpPr>
          <p:spPr>
            <a:xfrm>
              <a:off x="2658397" y="6093812"/>
              <a:ext cx="1834717" cy="605437"/>
            </a:xfrm>
            <a:prstGeom prst="rect">
              <a:avLst/>
            </a:prstGeom>
            <a:solidFill>
              <a:srgbClr val="F68426"/>
            </a:solidFill>
            <a:ln w="25400" cap="flat" cmpd="sng" algn="ctr">
              <a:solidFill>
                <a:srgbClr val="F68426">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b="0" kern="0" dirty="0">
                  <a:solidFill>
                    <a:srgbClr val="FFFFFF"/>
                  </a:solidFill>
                  <a:latin typeface="微软雅黑" pitchFamily="34" charset="-122"/>
                  <a:ea typeface="微软雅黑" pitchFamily="34" charset="-122"/>
                </a:rPr>
                <a:t>精</a:t>
              </a:r>
              <a:r>
                <a:rPr lang="zh-TW" altLang="en-US" b="0" kern="0" dirty="0" smtClean="0">
                  <a:solidFill>
                    <a:srgbClr val="FFFFFF"/>
                  </a:solidFill>
                  <a:latin typeface="微软雅黑" pitchFamily="34" charset="-122"/>
                  <a:ea typeface="微软雅黑" pitchFamily="34" charset="-122"/>
                </a:rPr>
                <a:t>進社群</a:t>
              </a:r>
              <a:endParaRPr kumimoji="0" lang="zh-CN" altLang="en-US" sz="1800" b="0"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grpSp>
      <p:grpSp>
        <p:nvGrpSpPr>
          <p:cNvPr id="15" name="组合 38"/>
          <p:cNvGrpSpPr/>
          <p:nvPr/>
        </p:nvGrpSpPr>
        <p:grpSpPr>
          <a:xfrm>
            <a:off x="5483226" y="1595338"/>
            <a:ext cx="1941512" cy="2432051"/>
            <a:chOff x="5548313" y="2273300"/>
            <a:chExt cx="1941512" cy="2432051"/>
          </a:xfrm>
        </p:grpSpPr>
        <p:sp>
          <p:nvSpPr>
            <p:cNvPr id="27" name="Freeform 4"/>
            <p:cNvSpPr>
              <a:spLocks/>
            </p:cNvSpPr>
            <p:nvPr/>
          </p:nvSpPr>
          <p:spPr bwMode="gray">
            <a:xfrm rot="1960988">
              <a:off x="6122988" y="2876550"/>
              <a:ext cx="385762" cy="188913"/>
            </a:xfrm>
            <a:custGeom>
              <a:avLst/>
              <a:gdLst>
                <a:gd name="T0" fmla="*/ 0 w 389"/>
                <a:gd name="T1" fmla="*/ 2147483647 h 182"/>
                <a:gd name="T2" fmla="*/ 2147483647 w 389"/>
                <a:gd name="T3" fmla="*/ 2147483647 h 182"/>
                <a:gd name="T4" fmla="*/ 2147483647 w 389"/>
                <a:gd name="T5" fmla="*/ 2147483647 h 182"/>
                <a:gd name="T6" fmla="*/ 2147483647 w 389"/>
                <a:gd name="T7" fmla="*/ 0 h 182"/>
                <a:gd name="T8" fmla="*/ 0 w 389"/>
                <a:gd name="T9" fmla="*/ 2147483647 h 182"/>
                <a:gd name="T10" fmla="*/ 0 60000 65536"/>
                <a:gd name="T11" fmla="*/ 0 60000 65536"/>
                <a:gd name="T12" fmla="*/ 0 60000 65536"/>
                <a:gd name="T13" fmla="*/ 0 60000 65536"/>
                <a:gd name="T14" fmla="*/ 0 60000 65536"/>
                <a:gd name="T15" fmla="*/ 0 w 389"/>
                <a:gd name="T16" fmla="*/ 0 h 182"/>
                <a:gd name="T17" fmla="*/ 389 w 389"/>
                <a:gd name="T18" fmla="*/ 182 h 182"/>
              </a:gdLst>
              <a:ahLst/>
              <a:cxnLst>
                <a:cxn ang="T10">
                  <a:pos x="T0" y="T1"/>
                </a:cxn>
                <a:cxn ang="T11">
                  <a:pos x="T2" y="T3"/>
                </a:cxn>
                <a:cxn ang="T12">
                  <a:pos x="T4" y="T5"/>
                </a:cxn>
                <a:cxn ang="T13">
                  <a:pos x="T6" y="T7"/>
                </a:cxn>
                <a:cxn ang="T14">
                  <a:pos x="T8" y="T9"/>
                </a:cxn>
              </a:cxnLst>
              <a:rect l="T15" t="T16" r="T17" b="T18"/>
              <a:pathLst>
                <a:path w="389" h="182">
                  <a:moveTo>
                    <a:pt x="0" y="133"/>
                  </a:moveTo>
                  <a:lnTo>
                    <a:pt x="49" y="182"/>
                  </a:lnTo>
                  <a:lnTo>
                    <a:pt x="389" y="45"/>
                  </a:lnTo>
                  <a:lnTo>
                    <a:pt x="330" y="0"/>
                  </a:lnTo>
                  <a:lnTo>
                    <a:pt x="0" y="133"/>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28" name="Freeform 5"/>
            <p:cNvSpPr>
              <a:spLocks/>
            </p:cNvSpPr>
            <p:nvPr/>
          </p:nvSpPr>
          <p:spPr bwMode="gray">
            <a:xfrm rot="1960988">
              <a:off x="6405563" y="3686175"/>
              <a:ext cx="360362" cy="152400"/>
            </a:xfrm>
            <a:custGeom>
              <a:avLst/>
              <a:gdLst>
                <a:gd name="T0" fmla="*/ 0 w 366"/>
                <a:gd name="T1" fmla="*/ 2147483647 h 154"/>
                <a:gd name="T2" fmla="*/ 2147483647 w 366"/>
                <a:gd name="T3" fmla="*/ 2147483647 h 154"/>
                <a:gd name="T4" fmla="*/ 2147483647 w 366"/>
                <a:gd name="T5" fmla="*/ 2147483647 h 154"/>
                <a:gd name="T6" fmla="*/ 2147483647 w 366"/>
                <a:gd name="T7" fmla="*/ 0 h 154"/>
                <a:gd name="T8" fmla="*/ 0 w 366"/>
                <a:gd name="T9" fmla="*/ 2147483647 h 154"/>
                <a:gd name="T10" fmla="*/ 0 60000 65536"/>
                <a:gd name="T11" fmla="*/ 0 60000 65536"/>
                <a:gd name="T12" fmla="*/ 0 60000 65536"/>
                <a:gd name="T13" fmla="*/ 0 60000 65536"/>
                <a:gd name="T14" fmla="*/ 0 60000 65536"/>
                <a:gd name="T15" fmla="*/ 0 w 366"/>
                <a:gd name="T16" fmla="*/ 0 h 154"/>
                <a:gd name="T17" fmla="*/ 366 w 366"/>
                <a:gd name="T18" fmla="*/ 154 h 154"/>
              </a:gdLst>
              <a:ahLst/>
              <a:cxnLst>
                <a:cxn ang="T10">
                  <a:pos x="T0" y="T1"/>
                </a:cxn>
                <a:cxn ang="T11">
                  <a:pos x="T2" y="T3"/>
                </a:cxn>
                <a:cxn ang="T12">
                  <a:pos x="T4" y="T5"/>
                </a:cxn>
                <a:cxn ang="T13">
                  <a:pos x="T6" y="T7"/>
                </a:cxn>
                <a:cxn ang="T14">
                  <a:pos x="T8" y="T9"/>
                </a:cxn>
              </a:cxnLst>
              <a:rect l="T15" t="T16" r="T17" b="T18"/>
              <a:pathLst>
                <a:path w="366" h="154">
                  <a:moveTo>
                    <a:pt x="0" y="113"/>
                  </a:moveTo>
                  <a:lnTo>
                    <a:pt x="40" y="154"/>
                  </a:lnTo>
                  <a:lnTo>
                    <a:pt x="366" y="42"/>
                  </a:lnTo>
                  <a:lnTo>
                    <a:pt x="309" y="0"/>
                  </a:lnTo>
                  <a:lnTo>
                    <a:pt x="0" y="113"/>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29" name="Freeform 6"/>
            <p:cNvSpPr>
              <a:spLocks/>
            </p:cNvSpPr>
            <p:nvPr/>
          </p:nvSpPr>
          <p:spPr bwMode="gray">
            <a:xfrm rot="1960988">
              <a:off x="6491288" y="2695575"/>
              <a:ext cx="473075" cy="439738"/>
            </a:xfrm>
            <a:custGeom>
              <a:avLst/>
              <a:gdLst>
                <a:gd name="T0" fmla="*/ 2147483647 w 195"/>
                <a:gd name="T1" fmla="*/ 2147483647 h 185"/>
                <a:gd name="T2" fmla="*/ 2147483647 w 195"/>
                <a:gd name="T3" fmla="*/ 2147483647 h 185"/>
                <a:gd name="T4" fmla="*/ 2147483647 w 195"/>
                <a:gd name="T5" fmla="*/ 2147483647 h 185"/>
                <a:gd name="T6" fmla="*/ 2147483647 w 195"/>
                <a:gd name="T7" fmla="*/ 2147483647 h 185"/>
                <a:gd name="T8" fmla="*/ 2147483647 w 195"/>
                <a:gd name="T9" fmla="*/ 2147483647 h 185"/>
                <a:gd name="T10" fmla="*/ 2147483647 w 195"/>
                <a:gd name="T11" fmla="*/ 2147483647 h 185"/>
                <a:gd name="T12" fmla="*/ 0 60000 65536"/>
                <a:gd name="T13" fmla="*/ 0 60000 65536"/>
                <a:gd name="T14" fmla="*/ 0 60000 65536"/>
                <a:gd name="T15" fmla="*/ 0 60000 65536"/>
                <a:gd name="T16" fmla="*/ 0 60000 65536"/>
                <a:gd name="T17" fmla="*/ 0 60000 65536"/>
                <a:gd name="T18" fmla="*/ 0 w 195"/>
                <a:gd name="T19" fmla="*/ 0 h 185"/>
                <a:gd name="T20" fmla="*/ 195 w 195"/>
                <a:gd name="T21" fmla="*/ 185 h 185"/>
              </a:gdLst>
              <a:ahLst/>
              <a:cxnLst>
                <a:cxn ang="T12">
                  <a:pos x="T0" y="T1"/>
                </a:cxn>
                <a:cxn ang="T13">
                  <a:pos x="T2" y="T3"/>
                </a:cxn>
                <a:cxn ang="T14">
                  <a:pos x="T4" y="T5"/>
                </a:cxn>
                <a:cxn ang="T15">
                  <a:pos x="T6" y="T7"/>
                </a:cxn>
                <a:cxn ang="T16">
                  <a:pos x="T8" y="T9"/>
                </a:cxn>
                <a:cxn ang="T17">
                  <a:pos x="T10" y="T11"/>
                </a:cxn>
              </a:cxnLst>
              <a:rect l="T18" t="T19" r="T20" b="T21"/>
              <a:pathLst>
                <a:path w="195" h="185">
                  <a:moveTo>
                    <a:pt x="44" y="185"/>
                  </a:moveTo>
                  <a:cubicBezTo>
                    <a:pt x="44" y="185"/>
                    <a:pt x="12" y="111"/>
                    <a:pt x="60" y="62"/>
                  </a:cubicBezTo>
                  <a:cubicBezTo>
                    <a:pt x="109" y="13"/>
                    <a:pt x="167" y="22"/>
                    <a:pt x="195" y="37"/>
                  </a:cubicBezTo>
                  <a:cubicBezTo>
                    <a:pt x="195" y="37"/>
                    <a:pt x="167" y="0"/>
                    <a:pt x="88" y="17"/>
                  </a:cubicBezTo>
                  <a:cubicBezTo>
                    <a:pt x="8" y="34"/>
                    <a:pt x="0" y="107"/>
                    <a:pt x="19" y="166"/>
                  </a:cubicBezTo>
                  <a:lnTo>
                    <a:pt x="44" y="185"/>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0" name="Freeform 7"/>
            <p:cNvSpPr>
              <a:spLocks/>
            </p:cNvSpPr>
            <p:nvPr/>
          </p:nvSpPr>
          <p:spPr bwMode="gray">
            <a:xfrm rot="1960988">
              <a:off x="6899275" y="2827338"/>
              <a:ext cx="590550" cy="1174750"/>
            </a:xfrm>
            <a:custGeom>
              <a:avLst/>
              <a:gdLst>
                <a:gd name="T0" fmla="*/ 2147483647 w 236"/>
                <a:gd name="T1" fmla="*/ 2147483647 h 498"/>
                <a:gd name="T2" fmla="*/ 2147483647 w 236"/>
                <a:gd name="T3" fmla="*/ 2147483647 h 498"/>
                <a:gd name="T4" fmla="*/ 2147483647 w 236"/>
                <a:gd name="T5" fmla="*/ 0 h 498"/>
                <a:gd name="T6" fmla="*/ 2147483647 w 236"/>
                <a:gd name="T7" fmla="*/ 2147483647 h 498"/>
                <a:gd name="T8" fmla="*/ 2147483647 w 236"/>
                <a:gd name="T9" fmla="*/ 2147483647 h 498"/>
                <a:gd name="T10" fmla="*/ 2147483647 w 236"/>
                <a:gd name="T11" fmla="*/ 2147483647 h 498"/>
                <a:gd name="T12" fmla="*/ 2147483647 w 236"/>
                <a:gd name="T13" fmla="*/ 2147483647 h 498"/>
                <a:gd name="T14" fmla="*/ 0 60000 65536"/>
                <a:gd name="T15" fmla="*/ 0 60000 65536"/>
                <a:gd name="T16" fmla="*/ 0 60000 65536"/>
                <a:gd name="T17" fmla="*/ 0 60000 65536"/>
                <a:gd name="T18" fmla="*/ 0 60000 65536"/>
                <a:gd name="T19" fmla="*/ 0 60000 65536"/>
                <a:gd name="T20" fmla="*/ 0 60000 65536"/>
                <a:gd name="T21" fmla="*/ 0 w 236"/>
                <a:gd name="T22" fmla="*/ 0 h 498"/>
                <a:gd name="T23" fmla="*/ 236 w 236"/>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498">
                  <a:moveTo>
                    <a:pt x="60" y="498"/>
                  </a:moveTo>
                  <a:cubicBezTo>
                    <a:pt x="60" y="498"/>
                    <a:pt x="26" y="410"/>
                    <a:pt x="71" y="366"/>
                  </a:cubicBezTo>
                  <a:cubicBezTo>
                    <a:pt x="115" y="321"/>
                    <a:pt x="236" y="127"/>
                    <a:pt x="25" y="0"/>
                  </a:cubicBezTo>
                  <a:cubicBezTo>
                    <a:pt x="25" y="0"/>
                    <a:pt x="128" y="61"/>
                    <a:pt x="123" y="178"/>
                  </a:cubicBezTo>
                  <a:cubicBezTo>
                    <a:pt x="123" y="178"/>
                    <a:pt x="117" y="259"/>
                    <a:pt x="84" y="300"/>
                  </a:cubicBezTo>
                  <a:cubicBezTo>
                    <a:pt x="51" y="342"/>
                    <a:pt x="0" y="403"/>
                    <a:pt x="36" y="480"/>
                  </a:cubicBezTo>
                  <a:lnTo>
                    <a:pt x="60" y="498"/>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1" name="Freeform 9"/>
            <p:cNvSpPr>
              <a:spLocks/>
            </p:cNvSpPr>
            <p:nvPr/>
          </p:nvSpPr>
          <p:spPr bwMode="gray">
            <a:xfrm rot="1960988">
              <a:off x="6281738" y="4187825"/>
              <a:ext cx="400050" cy="177800"/>
            </a:xfrm>
            <a:custGeom>
              <a:avLst/>
              <a:gdLst>
                <a:gd name="T0" fmla="*/ 0 w 404"/>
                <a:gd name="T1" fmla="*/ 2147483647 h 161"/>
                <a:gd name="T2" fmla="*/ 2147483647 w 404"/>
                <a:gd name="T3" fmla="*/ 2147483647 h 161"/>
                <a:gd name="T4" fmla="*/ 2147483647 w 404"/>
                <a:gd name="T5" fmla="*/ 2147483647 h 161"/>
                <a:gd name="T6" fmla="*/ 2147483647 w 404"/>
                <a:gd name="T7" fmla="*/ 0 h 161"/>
                <a:gd name="T8" fmla="*/ 0 w 404"/>
                <a:gd name="T9" fmla="*/ 2147483647 h 161"/>
                <a:gd name="T10" fmla="*/ 0 60000 65536"/>
                <a:gd name="T11" fmla="*/ 0 60000 65536"/>
                <a:gd name="T12" fmla="*/ 0 60000 65536"/>
                <a:gd name="T13" fmla="*/ 0 60000 65536"/>
                <a:gd name="T14" fmla="*/ 0 60000 65536"/>
                <a:gd name="T15" fmla="*/ 0 w 404"/>
                <a:gd name="T16" fmla="*/ 0 h 161"/>
                <a:gd name="T17" fmla="*/ 404 w 404"/>
                <a:gd name="T18" fmla="*/ 161 h 161"/>
              </a:gdLst>
              <a:ahLst/>
              <a:cxnLst>
                <a:cxn ang="T10">
                  <a:pos x="T0" y="T1"/>
                </a:cxn>
                <a:cxn ang="T11">
                  <a:pos x="T2" y="T3"/>
                </a:cxn>
                <a:cxn ang="T12">
                  <a:pos x="T4" y="T5"/>
                </a:cxn>
                <a:cxn ang="T13">
                  <a:pos x="T6" y="T7"/>
                </a:cxn>
                <a:cxn ang="T14">
                  <a:pos x="T8" y="T9"/>
                </a:cxn>
              </a:cxnLst>
              <a:rect l="T15" t="T16" r="T17" b="T18"/>
              <a:pathLst>
                <a:path w="404" h="161">
                  <a:moveTo>
                    <a:pt x="0" y="113"/>
                  </a:moveTo>
                  <a:lnTo>
                    <a:pt x="47" y="161"/>
                  </a:lnTo>
                  <a:lnTo>
                    <a:pt x="404" y="50"/>
                  </a:lnTo>
                  <a:lnTo>
                    <a:pt x="342" y="0"/>
                  </a:lnTo>
                  <a:lnTo>
                    <a:pt x="0" y="113"/>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2" name="Freeform 10"/>
            <p:cNvSpPr>
              <a:spLocks/>
            </p:cNvSpPr>
            <p:nvPr/>
          </p:nvSpPr>
          <p:spPr bwMode="gray">
            <a:xfrm rot="1960988">
              <a:off x="6599238" y="3957638"/>
              <a:ext cx="184150" cy="387350"/>
            </a:xfrm>
            <a:custGeom>
              <a:avLst/>
              <a:gdLst>
                <a:gd name="T0" fmla="*/ 0 w 185"/>
                <a:gd name="T1" fmla="*/ 0 h 388"/>
                <a:gd name="T2" fmla="*/ 2147483647 w 185"/>
                <a:gd name="T3" fmla="*/ 2147483647 h 388"/>
                <a:gd name="T4" fmla="*/ 2147483647 w 185"/>
                <a:gd name="T5" fmla="*/ 2147483647 h 388"/>
                <a:gd name="T6" fmla="*/ 2147483647 w 185"/>
                <a:gd name="T7" fmla="*/ 2147483647 h 388"/>
                <a:gd name="T8" fmla="*/ 0 w 185"/>
                <a:gd name="T9" fmla="*/ 0 h 388"/>
                <a:gd name="T10" fmla="*/ 0 60000 65536"/>
                <a:gd name="T11" fmla="*/ 0 60000 65536"/>
                <a:gd name="T12" fmla="*/ 0 60000 65536"/>
                <a:gd name="T13" fmla="*/ 0 60000 65536"/>
                <a:gd name="T14" fmla="*/ 0 60000 65536"/>
                <a:gd name="T15" fmla="*/ 0 w 185"/>
                <a:gd name="T16" fmla="*/ 0 h 388"/>
                <a:gd name="T17" fmla="*/ 185 w 185"/>
                <a:gd name="T18" fmla="*/ 388 h 388"/>
              </a:gdLst>
              <a:ahLst/>
              <a:cxnLst>
                <a:cxn ang="T10">
                  <a:pos x="T0" y="T1"/>
                </a:cxn>
                <a:cxn ang="T11">
                  <a:pos x="T2" y="T3"/>
                </a:cxn>
                <a:cxn ang="T12">
                  <a:pos x="T4" y="T5"/>
                </a:cxn>
                <a:cxn ang="T13">
                  <a:pos x="T6" y="T7"/>
                </a:cxn>
                <a:cxn ang="T14">
                  <a:pos x="T8" y="T9"/>
                </a:cxn>
              </a:cxnLst>
              <a:rect l="T15" t="T16" r="T17" b="T18"/>
              <a:pathLst>
                <a:path w="185" h="388">
                  <a:moveTo>
                    <a:pt x="0" y="0"/>
                  </a:moveTo>
                  <a:lnTo>
                    <a:pt x="66" y="33"/>
                  </a:lnTo>
                  <a:lnTo>
                    <a:pt x="185" y="388"/>
                  </a:lnTo>
                  <a:lnTo>
                    <a:pt x="123" y="338"/>
                  </a:lnTo>
                  <a:lnTo>
                    <a:pt x="0" y="0"/>
                  </a:lnTo>
                  <a:close/>
                </a:path>
              </a:pathLst>
            </a:custGeom>
            <a:gradFill rotWithShape="1">
              <a:gsLst>
                <a:gs pos="0">
                  <a:srgbClr val="F68426">
                    <a:lumMod val="75000"/>
                  </a:srgbClr>
                </a:gs>
                <a:gs pos="100000">
                  <a:srgbClr val="F68426">
                    <a:lumMod val="5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3" name="Freeform 8"/>
            <p:cNvSpPr>
              <a:spLocks/>
            </p:cNvSpPr>
            <p:nvPr/>
          </p:nvSpPr>
          <p:spPr bwMode="gray">
            <a:xfrm rot="1960988">
              <a:off x="6278563" y="3849688"/>
              <a:ext cx="461962" cy="450850"/>
            </a:xfrm>
            <a:custGeom>
              <a:avLst/>
              <a:gdLst>
                <a:gd name="T0" fmla="*/ 0 w 463"/>
                <a:gd name="T1" fmla="*/ 2147483647 h 451"/>
                <a:gd name="T2" fmla="*/ 2147483647 w 463"/>
                <a:gd name="T3" fmla="*/ 2147483647 h 451"/>
                <a:gd name="T4" fmla="*/ 2147483647 w 463"/>
                <a:gd name="T5" fmla="*/ 2147483647 h 451"/>
                <a:gd name="T6" fmla="*/ 2147483647 w 463"/>
                <a:gd name="T7" fmla="*/ 0 h 451"/>
                <a:gd name="T8" fmla="*/ 0 w 463"/>
                <a:gd name="T9" fmla="*/ 2147483647 h 451"/>
                <a:gd name="T10" fmla="*/ 0 60000 65536"/>
                <a:gd name="T11" fmla="*/ 0 60000 65536"/>
                <a:gd name="T12" fmla="*/ 0 60000 65536"/>
                <a:gd name="T13" fmla="*/ 0 60000 65536"/>
                <a:gd name="T14" fmla="*/ 0 60000 65536"/>
                <a:gd name="T15" fmla="*/ 0 w 463"/>
                <a:gd name="T16" fmla="*/ 0 h 451"/>
                <a:gd name="T17" fmla="*/ 463 w 463"/>
                <a:gd name="T18" fmla="*/ 451 h 451"/>
              </a:gdLst>
              <a:ahLst/>
              <a:cxnLst>
                <a:cxn ang="T10">
                  <a:pos x="T0" y="T1"/>
                </a:cxn>
                <a:cxn ang="T11">
                  <a:pos x="T2" y="T3"/>
                </a:cxn>
                <a:cxn ang="T12">
                  <a:pos x="T4" y="T5"/>
                </a:cxn>
                <a:cxn ang="T13">
                  <a:pos x="T6" y="T7"/>
                </a:cxn>
                <a:cxn ang="T14">
                  <a:pos x="T8" y="T9"/>
                </a:cxn>
              </a:cxnLst>
              <a:rect l="T15" t="T16" r="T17" b="T18"/>
              <a:pathLst>
                <a:path w="463" h="451">
                  <a:moveTo>
                    <a:pt x="0" y="123"/>
                  </a:moveTo>
                  <a:lnTo>
                    <a:pt x="121" y="451"/>
                  </a:lnTo>
                  <a:lnTo>
                    <a:pt x="463" y="338"/>
                  </a:lnTo>
                  <a:lnTo>
                    <a:pt x="340" y="0"/>
                  </a:lnTo>
                  <a:lnTo>
                    <a:pt x="0" y="123"/>
                  </a:lnTo>
                  <a:close/>
                </a:path>
              </a:pathLst>
            </a:custGeom>
            <a:gradFill rotWithShape="1">
              <a:gsLst>
                <a:gs pos="0">
                  <a:srgbClr val="F68426"/>
                </a:gs>
                <a:gs pos="100000">
                  <a:srgbClr val="F68426">
                    <a:lumMod val="60000"/>
                    <a:lumOff val="40000"/>
                  </a:srgbClr>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34" name="Freeform 3"/>
            <p:cNvSpPr>
              <a:spLocks/>
            </p:cNvSpPr>
            <p:nvPr/>
          </p:nvSpPr>
          <p:spPr bwMode="gray">
            <a:xfrm rot="1960988">
              <a:off x="6078538" y="2273300"/>
              <a:ext cx="1370012" cy="1508125"/>
            </a:xfrm>
            <a:custGeom>
              <a:avLst/>
              <a:gdLst>
                <a:gd name="T0" fmla="*/ 2147483647 w 580"/>
                <a:gd name="T1" fmla="*/ 2147483647 h 638"/>
                <a:gd name="T2" fmla="*/ 2147483647 w 580"/>
                <a:gd name="T3" fmla="*/ 2147483647 h 638"/>
                <a:gd name="T4" fmla="*/ 2147483647 w 580"/>
                <a:gd name="T5" fmla="*/ 2147483647 h 638"/>
                <a:gd name="T6" fmla="*/ 2147483647 w 580"/>
                <a:gd name="T7" fmla="*/ 2147483647 h 638"/>
                <a:gd name="T8" fmla="*/ 2147483647 w 580"/>
                <a:gd name="T9" fmla="*/ 2147483647 h 638"/>
                <a:gd name="T10" fmla="*/ 2147483647 w 580"/>
                <a:gd name="T11" fmla="*/ 2147483647 h 638"/>
                <a:gd name="T12" fmla="*/ 2147483647 w 580"/>
                <a:gd name="T13" fmla="*/ 2147483647 h 638"/>
                <a:gd name="T14" fmla="*/ 2147483647 w 580"/>
                <a:gd name="T15" fmla="*/ 2147483647 h 638"/>
                <a:gd name="T16" fmla="*/ 2147483647 w 580"/>
                <a:gd name="T17" fmla="*/ 2147483647 h 638"/>
                <a:gd name="T18" fmla="*/ 2147483647 w 580"/>
                <a:gd name="T19" fmla="*/ 2147483647 h 638"/>
                <a:gd name="T20" fmla="*/ 2147483647 w 580"/>
                <a:gd name="T21" fmla="*/ 2147483647 h 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0"/>
                <a:gd name="T34" fmla="*/ 0 h 638"/>
                <a:gd name="T35" fmla="*/ 580 w 580"/>
                <a:gd name="T36" fmla="*/ 638 h 6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0" h="638">
                  <a:moveTo>
                    <a:pt x="35" y="421"/>
                  </a:moveTo>
                  <a:cubicBezTo>
                    <a:pt x="175" y="365"/>
                    <a:pt x="175" y="365"/>
                    <a:pt x="175" y="365"/>
                  </a:cubicBezTo>
                  <a:cubicBezTo>
                    <a:pt x="175" y="365"/>
                    <a:pt x="128" y="237"/>
                    <a:pt x="252" y="214"/>
                  </a:cubicBezTo>
                  <a:cubicBezTo>
                    <a:pt x="376" y="192"/>
                    <a:pt x="386" y="297"/>
                    <a:pt x="378" y="344"/>
                  </a:cubicBezTo>
                  <a:cubicBezTo>
                    <a:pt x="370" y="390"/>
                    <a:pt x="242" y="488"/>
                    <a:pt x="320" y="638"/>
                  </a:cubicBezTo>
                  <a:cubicBezTo>
                    <a:pt x="451" y="590"/>
                    <a:pt x="451" y="590"/>
                    <a:pt x="451" y="590"/>
                  </a:cubicBezTo>
                  <a:cubicBezTo>
                    <a:pt x="451" y="590"/>
                    <a:pt x="411" y="521"/>
                    <a:pt x="476" y="442"/>
                  </a:cubicBezTo>
                  <a:cubicBezTo>
                    <a:pt x="542" y="364"/>
                    <a:pt x="580" y="224"/>
                    <a:pt x="463" y="126"/>
                  </a:cubicBezTo>
                  <a:cubicBezTo>
                    <a:pt x="463" y="126"/>
                    <a:pt x="320" y="0"/>
                    <a:pt x="107" y="144"/>
                  </a:cubicBezTo>
                  <a:cubicBezTo>
                    <a:pt x="107" y="144"/>
                    <a:pt x="72" y="161"/>
                    <a:pt x="43" y="212"/>
                  </a:cubicBezTo>
                  <a:cubicBezTo>
                    <a:pt x="14" y="262"/>
                    <a:pt x="0" y="341"/>
                    <a:pt x="35" y="421"/>
                  </a:cubicBezTo>
                  <a:close/>
                </a:path>
              </a:pathLst>
            </a:custGeom>
            <a:gradFill rotWithShape="1">
              <a:gsLst>
                <a:gs pos="0">
                  <a:srgbClr val="F68426"/>
                </a:gs>
                <a:gs pos="50000">
                  <a:srgbClr val="F68426">
                    <a:lumMod val="60000"/>
                    <a:lumOff val="40000"/>
                  </a:srgbClr>
                </a:gs>
                <a:gs pos="100000">
                  <a:srgbClr val="F68426"/>
                </a:gs>
              </a:gsLst>
              <a:lin ang="2700000" scaled="1"/>
            </a:gradFill>
            <a:ln>
              <a:noFill/>
            </a:ln>
            <a:extLst>
              <a:ext uri="{91240B29-F687-4F45-9708-019B960494DF}">
                <a14:hiddenLine xmlns:a14="http://schemas.microsoft.com/office/drawing/2010/main" w="1587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pic>
          <p:nvPicPr>
            <p:cNvPr id="3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5548313" y="4433888"/>
              <a:ext cx="1935162"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AEAEAE"/>
                  </a:solidFill>
                  <a:miter lim="800000"/>
                  <a:headEnd/>
                  <a:tailEnd/>
                </a14:hiddenLine>
              </a:ext>
            </a:extLst>
          </p:spPr>
        </p:pic>
      </p:grpSp>
    </p:spTree>
    <p:extLst>
      <p:ext uri="{BB962C8B-B14F-4D97-AF65-F5344CB8AC3E}">
        <p14:creationId xmlns:p14="http://schemas.microsoft.com/office/powerpoint/2010/main" val="273102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2100" y="628650"/>
            <a:ext cx="6826324" cy="487363"/>
          </a:xfrm>
        </p:spPr>
        <p:txBody>
          <a:bodyPr/>
          <a:lstStyle/>
          <a:p>
            <a:r>
              <a:rPr lang="en-US" altLang="zh-TW" sz="2800" dirty="0" smtClean="0"/>
              <a:t>106</a:t>
            </a:r>
            <a:r>
              <a:rPr lang="zh-TW" altLang="zh-TW" sz="2800" dirty="0" smtClean="0"/>
              <a:t>年第二</a:t>
            </a:r>
            <a:r>
              <a:rPr lang="zh-TW" altLang="zh-TW" sz="2800" dirty="0"/>
              <a:t>期計畫整併及執行</a:t>
            </a:r>
            <a:r>
              <a:rPr lang="zh-TW" altLang="zh-TW" sz="2800" dirty="0" smtClean="0"/>
              <a:t>面向</a:t>
            </a:r>
            <a:r>
              <a:rPr lang="zh-TW" altLang="en-US" sz="2800" dirty="0" smtClean="0"/>
              <a:t>成果</a:t>
            </a:r>
            <a:endParaRPr lang="zh-TW" altLang="en-US" sz="2800"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621196732"/>
              </p:ext>
            </p:extLst>
          </p:nvPr>
        </p:nvGraphicFramePr>
        <p:xfrm>
          <a:off x="971600" y="1484784"/>
          <a:ext cx="7272808" cy="4654460"/>
        </p:xfrm>
        <a:graphic>
          <a:graphicData uri="http://schemas.openxmlformats.org/drawingml/2006/table">
            <a:tbl>
              <a:tblPr firstRow="1" firstCol="1" bandRow="1">
                <a:tableStyleId>{5C22544A-7EE6-4342-B048-85BDC9FD1C3A}</a:tableStyleId>
              </a:tblPr>
              <a:tblGrid>
                <a:gridCol w="497432"/>
                <a:gridCol w="5060091"/>
                <a:gridCol w="1715285"/>
              </a:tblGrid>
              <a:tr h="470943">
                <a:tc>
                  <a:txBody>
                    <a:bodyPr/>
                    <a:lstStyle/>
                    <a:p>
                      <a:pPr algn="ctr">
                        <a:spcAft>
                          <a:spcPts val="0"/>
                        </a:spcAft>
                      </a:pPr>
                      <a:r>
                        <a:rPr lang="zh-TW" sz="2000" kern="0" dirty="0">
                          <a:effectLst/>
                        </a:rPr>
                        <a:t>序號</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spcAft>
                          <a:spcPts val="0"/>
                        </a:spcAft>
                      </a:pPr>
                      <a:r>
                        <a:rPr lang="zh-TW" sz="2000" kern="0">
                          <a:effectLst/>
                        </a:rPr>
                        <a:t>計畫名稱</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lgn="ctr">
                        <a:spcAft>
                          <a:spcPts val="0"/>
                        </a:spcAft>
                      </a:pPr>
                      <a:r>
                        <a:rPr lang="zh-TW" sz="1200" kern="0" dirty="0">
                          <a:effectLst/>
                        </a:rPr>
                        <a:t>執行情形</a:t>
                      </a:r>
                      <a:endParaRPr lang="zh-TW" sz="1200" kern="100" dirty="0">
                        <a:effectLst/>
                        <a:latin typeface="Times New Roman" panose="02020603050405020304" pitchFamily="18" charset="0"/>
                        <a:ea typeface="新細明體" panose="02020500000000000000" pitchFamily="18" charset="-120"/>
                      </a:endParaRPr>
                    </a:p>
                  </a:txBody>
                  <a:tcPr marL="17780" marR="17780" marT="0" marB="0" anchor="ctr"/>
                </a:tc>
              </a:tr>
              <a:tr h="470943">
                <a:tc>
                  <a:txBody>
                    <a:bodyPr/>
                    <a:lstStyle/>
                    <a:p>
                      <a:pPr algn="ctr">
                        <a:spcAft>
                          <a:spcPts val="0"/>
                        </a:spcAft>
                      </a:pPr>
                      <a:r>
                        <a:rPr lang="en-US" sz="2000" kern="0">
                          <a:effectLst/>
                        </a:rPr>
                        <a:t>1</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spcAft>
                          <a:spcPts val="0"/>
                        </a:spcAft>
                      </a:pPr>
                      <a:r>
                        <a:rPr lang="zh-TW" sz="2000" kern="0" dirty="0">
                          <a:effectLst/>
                        </a:rPr>
                        <a:t>十二年國民基本教育課程綱要總綱宣導研習</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tc>
                <a:tc rowSpan="6">
                  <a:txBody>
                    <a:bodyPr/>
                    <a:lstStyle/>
                    <a:p>
                      <a:pPr>
                        <a:spcAft>
                          <a:spcPts val="0"/>
                        </a:spcAft>
                      </a:pPr>
                      <a:r>
                        <a:rPr lang="zh-TW" sz="2400" kern="0" dirty="0">
                          <a:effectLst/>
                        </a:rPr>
                        <a:t>整併為</a:t>
                      </a:r>
                      <a:r>
                        <a:rPr lang="en-US" sz="2400" kern="0" dirty="0">
                          <a:effectLst/>
                        </a:rPr>
                        <a:t>:106</a:t>
                      </a:r>
                      <a:r>
                        <a:rPr lang="zh-TW" sz="2400" kern="0" dirty="0">
                          <a:effectLst/>
                        </a:rPr>
                        <a:t>年度新課綱自動好工作坊計畫</a:t>
                      </a:r>
                      <a:endParaRPr lang="zh-TW" sz="2400" kern="100" dirty="0">
                        <a:effectLst/>
                        <a:latin typeface="Times New Roman" panose="02020603050405020304" pitchFamily="18" charset="0"/>
                        <a:ea typeface="新細明體" panose="02020500000000000000" pitchFamily="18" charset="-120"/>
                      </a:endParaRPr>
                    </a:p>
                  </a:txBody>
                  <a:tcPr marL="17780" marR="17780" marT="0" marB="0" anchor="ctr"/>
                </a:tc>
              </a:tr>
              <a:tr h="941887">
                <a:tc>
                  <a:txBody>
                    <a:bodyPr/>
                    <a:lstStyle/>
                    <a:p>
                      <a:pPr algn="ctr">
                        <a:spcAft>
                          <a:spcPts val="0"/>
                        </a:spcAft>
                      </a:pPr>
                      <a:r>
                        <a:rPr lang="en-US" sz="2000" kern="0">
                          <a:effectLst/>
                        </a:rPr>
                        <a:t>2</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spcAft>
                          <a:spcPts val="0"/>
                        </a:spcAft>
                      </a:pPr>
                      <a:r>
                        <a:rPr lang="zh-TW" sz="2000" kern="0" dirty="0">
                          <a:effectLst/>
                        </a:rPr>
                        <a:t>國中素養導向課程、教學與評量增能研習</a:t>
                      </a:r>
                      <a:r>
                        <a:rPr lang="en-US" sz="2000" kern="0" dirty="0">
                          <a:effectLst/>
                        </a:rPr>
                        <a:t>(</a:t>
                      </a:r>
                      <a:r>
                        <a:rPr lang="zh-TW" sz="2000" kern="0" dirty="0">
                          <a:effectLst/>
                        </a:rPr>
                        <a:t>深化評估計劃</a:t>
                      </a:r>
                      <a:r>
                        <a:rPr lang="en-US" sz="2000" kern="0" dirty="0">
                          <a:effectLst/>
                        </a:rPr>
                        <a:t>)</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tc>
                <a:tc vMerge="1">
                  <a:txBody>
                    <a:bodyPr/>
                    <a:lstStyle/>
                    <a:p>
                      <a:endParaRPr lang="zh-TW" altLang="en-US"/>
                    </a:p>
                  </a:txBody>
                  <a:tcPr/>
                </a:tc>
              </a:tr>
              <a:tr h="941887">
                <a:tc>
                  <a:txBody>
                    <a:bodyPr/>
                    <a:lstStyle/>
                    <a:p>
                      <a:pPr algn="ctr">
                        <a:spcAft>
                          <a:spcPts val="0"/>
                        </a:spcAft>
                      </a:pPr>
                      <a:r>
                        <a:rPr lang="en-US" sz="2000" kern="0">
                          <a:effectLst/>
                        </a:rPr>
                        <a:t>3</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spcAft>
                          <a:spcPts val="0"/>
                        </a:spcAft>
                      </a:pPr>
                      <a:r>
                        <a:rPr lang="zh-TW" sz="2000" kern="0" dirty="0">
                          <a:effectLst/>
                        </a:rPr>
                        <a:t>「教師個人精進教學檔案」與「學生精進學習檔案」徵選暨成果發表</a:t>
                      </a:r>
                      <a:r>
                        <a:rPr lang="en-US" sz="2000" kern="0" dirty="0">
                          <a:effectLst/>
                        </a:rPr>
                        <a:t>(</a:t>
                      </a:r>
                      <a:r>
                        <a:rPr lang="zh-TW" sz="2000" kern="0" dirty="0">
                          <a:effectLst/>
                        </a:rPr>
                        <a:t>深化評估計劃</a:t>
                      </a:r>
                      <a:r>
                        <a:rPr lang="en-US" sz="2000" kern="0" dirty="0">
                          <a:effectLst/>
                        </a:rPr>
                        <a:t>)</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tc>
                <a:tc vMerge="1">
                  <a:txBody>
                    <a:bodyPr/>
                    <a:lstStyle/>
                    <a:p>
                      <a:endParaRPr lang="zh-TW" altLang="en-US"/>
                    </a:p>
                  </a:txBody>
                  <a:tcPr/>
                </a:tc>
              </a:tr>
              <a:tr h="470943">
                <a:tc>
                  <a:txBody>
                    <a:bodyPr/>
                    <a:lstStyle/>
                    <a:p>
                      <a:pPr algn="ctr">
                        <a:spcAft>
                          <a:spcPts val="0"/>
                        </a:spcAft>
                      </a:pPr>
                      <a:r>
                        <a:rPr lang="en-US" sz="2000" kern="0">
                          <a:effectLst/>
                        </a:rPr>
                        <a:t>4</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spcAft>
                          <a:spcPts val="0"/>
                        </a:spcAft>
                      </a:pPr>
                      <a:r>
                        <a:rPr lang="zh-TW" sz="2000" kern="0" dirty="0">
                          <a:effectLst/>
                        </a:rPr>
                        <a:t>課程領導人培訓「增能課程教學領導人」實施計畫</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tc>
                <a:tc vMerge="1">
                  <a:txBody>
                    <a:bodyPr/>
                    <a:lstStyle/>
                    <a:p>
                      <a:endParaRPr lang="zh-TW" altLang="en-US"/>
                    </a:p>
                  </a:txBody>
                  <a:tcPr/>
                </a:tc>
              </a:tr>
              <a:tr h="470943">
                <a:tc>
                  <a:txBody>
                    <a:bodyPr/>
                    <a:lstStyle/>
                    <a:p>
                      <a:pPr algn="ctr">
                        <a:spcAft>
                          <a:spcPts val="0"/>
                        </a:spcAft>
                      </a:pPr>
                      <a:r>
                        <a:rPr lang="en-US" sz="2000" kern="0">
                          <a:effectLst/>
                        </a:rPr>
                        <a:t>5</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spcAft>
                          <a:spcPts val="0"/>
                        </a:spcAft>
                      </a:pPr>
                      <a:r>
                        <a:rPr lang="zh-TW" sz="2000" kern="0" dirty="0">
                          <a:effectLst/>
                        </a:rPr>
                        <a:t>國教輔導團分區辦理觀課暨錄製教學光碟計畫</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tc>
                <a:tc vMerge="1">
                  <a:txBody>
                    <a:bodyPr/>
                    <a:lstStyle/>
                    <a:p>
                      <a:endParaRPr lang="zh-TW" altLang="en-US"/>
                    </a:p>
                  </a:txBody>
                  <a:tcPr/>
                </a:tc>
              </a:tr>
              <a:tr h="470943">
                <a:tc>
                  <a:txBody>
                    <a:bodyPr/>
                    <a:lstStyle/>
                    <a:p>
                      <a:pPr algn="ctr">
                        <a:spcAft>
                          <a:spcPts val="0"/>
                        </a:spcAft>
                      </a:pPr>
                      <a:r>
                        <a:rPr lang="en-US" sz="2000" kern="0">
                          <a:effectLst/>
                        </a:rPr>
                        <a:t>6</a:t>
                      </a:r>
                      <a:endParaRPr lang="zh-TW" sz="2000" kern="100">
                        <a:effectLst/>
                        <a:latin typeface="Times New Roman" panose="02020603050405020304" pitchFamily="18" charset="0"/>
                        <a:ea typeface="新細明體" panose="02020500000000000000" pitchFamily="18" charset="-120"/>
                      </a:endParaRPr>
                    </a:p>
                  </a:txBody>
                  <a:tcPr marL="17780" marR="17780" marT="0" marB="0" anchor="ctr"/>
                </a:tc>
                <a:tc>
                  <a:txBody>
                    <a:bodyPr/>
                    <a:lstStyle/>
                    <a:p>
                      <a:pPr>
                        <a:spcAft>
                          <a:spcPts val="0"/>
                        </a:spcAft>
                      </a:pPr>
                      <a:r>
                        <a:rPr lang="zh-TW" sz="2000" kern="0" dirty="0">
                          <a:effectLst/>
                        </a:rPr>
                        <a:t>建立輔導夥伴學校到校協作實施計畫</a:t>
                      </a:r>
                      <a:endParaRPr lang="zh-TW" sz="2000" kern="100" dirty="0">
                        <a:effectLst/>
                        <a:latin typeface="Times New Roman" panose="02020603050405020304" pitchFamily="18" charset="0"/>
                        <a:ea typeface="新細明體" panose="02020500000000000000" pitchFamily="18" charset="-120"/>
                      </a:endParaRPr>
                    </a:p>
                  </a:txBody>
                  <a:tcPr marL="17780" marR="17780" marT="0" marB="0" anchor="ctr"/>
                </a:tc>
                <a:tc vMerge="1">
                  <a:txBody>
                    <a:bodyPr/>
                    <a:lstStyle/>
                    <a:p>
                      <a:endParaRPr lang="zh-TW" altLang="en-US"/>
                    </a:p>
                  </a:txBody>
                  <a:tcPr/>
                </a:tc>
              </a:tr>
            </a:tbl>
          </a:graphicData>
        </a:graphic>
      </p:graphicFrame>
      <p:sp>
        <p:nvSpPr>
          <p:cNvPr id="4" name="投影片編號版面配置區 3"/>
          <p:cNvSpPr>
            <a:spLocks noGrp="1"/>
          </p:cNvSpPr>
          <p:nvPr>
            <p:ph type="sldNum" sz="quarter" idx="10"/>
          </p:nvPr>
        </p:nvSpPr>
        <p:spPr/>
        <p:txBody>
          <a:bodyPr/>
          <a:lstStyle/>
          <a:p>
            <a:pPr>
              <a:defRPr/>
            </a:pPr>
            <a:r>
              <a:rPr lang="en-US" altLang="zh-TW" smtClean="0"/>
              <a:t>              </a:t>
            </a:r>
            <a:fld id="{C9395B11-7C6C-4DBE-850E-DB8B8393B26D}" type="slidenum">
              <a:rPr lang="en-US" altLang="zh-TW" smtClean="0"/>
              <a:pPr>
                <a:defRPr/>
              </a:pPr>
              <a:t>9</a:t>
            </a:fld>
            <a:endParaRPr lang="en-US" altLang="zh-TW"/>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54750"/>
            <a:ext cx="435927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371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213TGp_natural_light_v2">
  <a:themeElements>
    <a:clrScheme name="Default Design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zh-TW"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142288"/>
        </a:dk2>
        <a:lt2>
          <a:srgbClr val="C0C0C0"/>
        </a:lt2>
        <a:accent1>
          <a:srgbClr val="39998E"/>
        </a:accent1>
        <a:accent2>
          <a:srgbClr val="14CAEE"/>
        </a:accent2>
        <a:accent3>
          <a:srgbClr val="FFFFFF"/>
        </a:accent3>
        <a:accent4>
          <a:srgbClr val="000000"/>
        </a:accent4>
        <a:accent5>
          <a:srgbClr val="AECAC6"/>
        </a:accent5>
        <a:accent6>
          <a:srgbClr val="11B7D8"/>
        </a:accent6>
        <a:hlink>
          <a:srgbClr val="8963E9"/>
        </a:hlink>
        <a:folHlink>
          <a:srgbClr val="3067B8"/>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124458"/>
        </a:dk2>
        <a:lt2>
          <a:srgbClr val="C0C0C0"/>
        </a:lt2>
        <a:accent1>
          <a:srgbClr val="98C13D"/>
        </a:accent1>
        <a:accent2>
          <a:srgbClr val="40BAD2"/>
        </a:accent2>
        <a:accent3>
          <a:srgbClr val="FFFFFF"/>
        </a:accent3>
        <a:accent4>
          <a:srgbClr val="000000"/>
        </a:accent4>
        <a:accent5>
          <a:srgbClr val="CADDAF"/>
        </a:accent5>
        <a:accent6>
          <a:srgbClr val="39A8BE"/>
        </a:accent6>
        <a:hlink>
          <a:srgbClr val="715EE6"/>
        </a:hlink>
        <a:folHlink>
          <a:srgbClr val="238DD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213TGp_natural_light_v2</Template>
  <TotalTime>39110</TotalTime>
  <Words>1348</Words>
  <Application>Microsoft Office PowerPoint</Application>
  <PresentationFormat>如螢幕大小 (4:3)</PresentationFormat>
  <Paragraphs>142</Paragraphs>
  <Slides>28</Slides>
  <Notes>3</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28</vt:i4>
      </vt:variant>
    </vt:vector>
  </HeadingPairs>
  <TitlesOfParts>
    <vt:vector size="30" baseType="lpstr">
      <vt:lpstr>213TGp_natural_light_v2</vt:lpstr>
      <vt:lpstr>文件</vt:lpstr>
      <vt:lpstr>107年度上半年 精進計畫說明</vt:lpstr>
      <vt:lpstr>PowerPoint 簡報</vt:lpstr>
      <vt:lpstr>PowerPoint 簡報</vt:lpstr>
      <vt:lpstr>PowerPoint 簡報</vt:lpstr>
      <vt:lpstr>PowerPoint 簡報</vt:lpstr>
      <vt:lpstr>PowerPoint 簡報</vt:lpstr>
      <vt:lpstr>PowerPoint 簡報</vt:lpstr>
      <vt:lpstr>是哪一個社群?</vt:lpstr>
      <vt:lpstr>106年第二期計畫整併及執行面向成果</vt:lpstr>
      <vt:lpstr>106年第二期計畫整併及執行面向成果</vt:lpstr>
      <vt:lpstr>106年第二期計畫整併及執行面向</vt:lpstr>
      <vt:lpstr>臺南市107-108年度精進教學計畫兩階段規劃架構圖</vt:lpstr>
      <vt:lpstr>臺南市107年度上半年精進計畫概述</vt:lpstr>
      <vt:lpstr>臺南市107年度上半年精進計畫概述</vt:lpstr>
      <vt:lpstr>臺南市107年度上半年整體計畫架構</vt:lpstr>
      <vt:lpstr>臺南市107年度上半年專業成長活動計畫一覽表</vt:lpstr>
      <vt:lpstr>國民教育輔導團整體團務(總團)計畫一覽表</vt:lpstr>
      <vt:lpstr>十二年國民基本教育課程綱要相關增能計畫經費統計表</vt:lpstr>
      <vt:lpstr>臺南市106學年度第2學期分區到校諮詢服務時程 初步規劃(國小)</vt:lpstr>
      <vt:lpstr>教師專業成長社群與精進計畫社群整併</vt:lpstr>
      <vt:lpstr>PowerPoint 簡報</vt:lpstr>
      <vt:lpstr>PowerPoint 簡報</vt:lpstr>
      <vt:lpstr>PowerPoint 簡報</vt:lpstr>
      <vt:lpstr>PowerPoint 簡報</vt:lpstr>
      <vt:lpstr>PowerPoint 簡報</vt:lpstr>
      <vt:lpstr>PowerPoint 簡報</vt:lpstr>
      <vt:lpstr>PowerPoint 簡報</vt:lpstr>
      <vt:lpstr>協力同行 攜手共進</vt:lpstr>
    </vt:vector>
  </TitlesOfParts>
  <Company>MOE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103年終身教育司業務簡報</dc:title>
  <dc:creator>jiawei</dc:creator>
  <cp:lastModifiedBy>李彩鳳</cp:lastModifiedBy>
  <cp:revision>2963</cp:revision>
  <cp:lastPrinted>2016-11-15T08:00:11Z</cp:lastPrinted>
  <dcterms:created xsi:type="dcterms:W3CDTF">2014-08-01T01:56:00Z</dcterms:created>
  <dcterms:modified xsi:type="dcterms:W3CDTF">2017-12-28T22:48:07Z</dcterms:modified>
</cp:coreProperties>
</file>